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73" r:id="rId5"/>
  </p:sldMasterIdLst>
  <p:notesMasterIdLst>
    <p:notesMasterId r:id="rId50"/>
  </p:notesMasterIdLst>
  <p:sldIdLst>
    <p:sldId id="257" r:id="rId6"/>
    <p:sldId id="400" r:id="rId7"/>
    <p:sldId id="433" r:id="rId8"/>
    <p:sldId id="407" r:id="rId9"/>
    <p:sldId id="434" r:id="rId10"/>
    <p:sldId id="435" r:id="rId11"/>
    <p:sldId id="437" r:id="rId12"/>
    <p:sldId id="439" r:id="rId13"/>
    <p:sldId id="440" r:id="rId14"/>
    <p:sldId id="441" r:id="rId15"/>
    <p:sldId id="442" r:id="rId16"/>
    <p:sldId id="443" r:id="rId17"/>
    <p:sldId id="444" r:id="rId18"/>
    <p:sldId id="445" r:id="rId19"/>
    <p:sldId id="446" r:id="rId20"/>
    <p:sldId id="508" r:id="rId21"/>
    <p:sldId id="299" r:id="rId22"/>
    <p:sldId id="510" r:id="rId23"/>
    <p:sldId id="511" r:id="rId24"/>
    <p:sldId id="447" r:id="rId25"/>
    <p:sldId id="300" r:id="rId26"/>
    <p:sldId id="370" r:id="rId27"/>
    <p:sldId id="512" r:id="rId28"/>
    <p:sldId id="464" r:id="rId29"/>
    <p:sldId id="305" r:id="rId30"/>
    <p:sldId id="449" r:id="rId31"/>
    <p:sldId id="450" r:id="rId32"/>
    <p:sldId id="451" r:id="rId33"/>
    <p:sldId id="452" r:id="rId34"/>
    <p:sldId id="458" r:id="rId35"/>
    <p:sldId id="514" r:id="rId36"/>
    <p:sldId id="432" r:id="rId37"/>
    <p:sldId id="507" r:id="rId38"/>
    <p:sldId id="454" r:id="rId39"/>
    <p:sldId id="513" r:id="rId40"/>
    <p:sldId id="455" r:id="rId41"/>
    <p:sldId id="506" r:id="rId42"/>
    <p:sldId id="456" r:id="rId43"/>
    <p:sldId id="459" r:id="rId44"/>
    <p:sldId id="461" r:id="rId45"/>
    <p:sldId id="462" r:id="rId46"/>
    <p:sldId id="463" r:id="rId47"/>
    <p:sldId id="495" r:id="rId48"/>
    <p:sldId id="42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A7B785-733F-4275-B102-9B94D7485611}" v="819" dt="2018-11-28T01:43:59.172"/>
    <p1510:client id="{ADCA9D08-5145-400A-ACC5-713D419B6D50}" v="226" dt="2018-11-28T06:00:06.9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8"/>
    <p:restoredTop sz="77623" autoAdjust="0"/>
  </p:normalViewPr>
  <p:slideViewPr>
    <p:cSldViewPr snapToGrid="0">
      <p:cViewPr varScale="1">
        <p:scale>
          <a:sx n="86" d="100"/>
          <a:sy n="86"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Hamilton" userId="5c61d2f4-0efd-44bf-b648-041247b2840e" providerId="ADAL" clId="{ADCA9D08-5145-400A-ACC5-713D419B6D50}"/>
    <pc:docChg chg="undo custSel addSld delSld modSld sldOrd">
      <pc:chgData name="Arturo Hamilton" userId="5c61d2f4-0efd-44bf-b648-041247b2840e" providerId="ADAL" clId="{ADCA9D08-5145-400A-ACC5-713D419B6D50}" dt="2018-11-28T06:00:06.934" v="648" actId="207"/>
      <pc:docMkLst>
        <pc:docMk/>
      </pc:docMkLst>
      <pc:sldChg chg="modSp">
        <pc:chgData name="Arturo Hamilton" userId="5c61d2f4-0efd-44bf-b648-041247b2840e" providerId="ADAL" clId="{ADCA9D08-5145-400A-ACC5-713D419B6D50}" dt="2018-11-28T04:20:13.675" v="600" actId="20577"/>
        <pc:sldMkLst>
          <pc:docMk/>
          <pc:sldMk cId="1319450874" sldId="257"/>
        </pc:sldMkLst>
        <pc:spChg chg="mod">
          <ac:chgData name="Arturo Hamilton" userId="5c61d2f4-0efd-44bf-b648-041247b2840e" providerId="ADAL" clId="{ADCA9D08-5145-400A-ACC5-713D419B6D50}" dt="2018-11-28T04:20:13.675" v="600" actId="20577"/>
          <ac:spMkLst>
            <pc:docMk/>
            <pc:sldMk cId="1319450874" sldId="257"/>
            <ac:spMk id="7" creationId="{00000000-0000-0000-0000-000000000000}"/>
          </ac:spMkLst>
        </pc:spChg>
      </pc:sldChg>
      <pc:sldChg chg="modSp add">
        <pc:chgData name="Arturo Hamilton" userId="5c61d2f4-0efd-44bf-b648-041247b2840e" providerId="ADAL" clId="{ADCA9D08-5145-400A-ACC5-713D419B6D50}" dt="2018-11-28T03:20:41.394" v="467" actId="207"/>
        <pc:sldMkLst>
          <pc:docMk/>
          <pc:sldMk cId="1575818663" sldId="299"/>
        </pc:sldMkLst>
        <pc:spChg chg="mod">
          <ac:chgData name="Arturo Hamilton" userId="5c61d2f4-0efd-44bf-b648-041247b2840e" providerId="ADAL" clId="{ADCA9D08-5145-400A-ACC5-713D419B6D50}" dt="2018-11-28T03:20:41.394" v="467" actId="207"/>
          <ac:spMkLst>
            <pc:docMk/>
            <pc:sldMk cId="1575818663" sldId="299"/>
            <ac:spMk id="112" creationId="{00000000-0000-0000-0000-000000000000}"/>
          </ac:spMkLst>
        </pc:spChg>
      </pc:sldChg>
      <pc:sldChg chg="modSp add">
        <pc:chgData name="Arturo Hamilton" userId="5c61d2f4-0efd-44bf-b648-041247b2840e" providerId="ADAL" clId="{ADCA9D08-5145-400A-ACC5-713D419B6D50}" dt="2018-11-28T03:21:28.682" v="471" actId="3062"/>
        <pc:sldMkLst>
          <pc:docMk/>
          <pc:sldMk cId="957222540" sldId="300"/>
        </pc:sldMkLst>
        <pc:spChg chg="mod">
          <ac:chgData name="Arturo Hamilton" userId="5c61d2f4-0efd-44bf-b648-041247b2840e" providerId="ADAL" clId="{ADCA9D08-5145-400A-ACC5-713D419B6D50}" dt="2018-11-28T03:21:28.682" v="471" actId="3062"/>
          <ac:spMkLst>
            <pc:docMk/>
            <pc:sldMk cId="957222540" sldId="300"/>
            <ac:spMk id="2" creationId="{00000000-0000-0000-0000-000000000000}"/>
          </ac:spMkLst>
        </pc:spChg>
      </pc:sldChg>
      <pc:sldChg chg="modSp add">
        <pc:chgData name="Arturo Hamilton" userId="5c61d2f4-0efd-44bf-b648-041247b2840e" providerId="ADAL" clId="{ADCA9D08-5145-400A-ACC5-713D419B6D50}" dt="2018-11-28T03:22:40.818" v="480" actId="1076"/>
        <pc:sldMkLst>
          <pc:docMk/>
          <pc:sldMk cId="1524971296" sldId="305"/>
        </pc:sldMkLst>
        <pc:spChg chg="mod">
          <ac:chgData name="Arturo Hamilton" userId="5c61d2f4-0efd-44bf-b648-041247b2840e" providerId="ADAL" clId="{ADCA9D08-5145-400A-ACC5-713D419B6D50}" dt="2018-11-28T03:22:05.217" v="475" actId="1076"/>
          <ac:spMkLst>
            <pc:docMk/>
            <pc:sldMk cId="1524971296" sldId="305"/>
            <ac:spMk id="5" creationId="{00000000-0000-0000-0000-000000000000}"/>
          </ac:spMkLst>
        </pc:spChg>
        <pc:spChg chg="mod">
          <ac:chgData name="Arturo Hamilton" userId="5c61d2f4-0efd-44bf-b648-041247b2840e" providerId="ADAL" clId="{ADCA9D08-5145-400A-ACC5-713D419B6D50}" dt="2018-11-28T03:22:12.963" v="476" actId="207"/>
          <ac:spMkLst>
            <pc:docMk/>
            <pc:sldMk cId="1524971296" sldId="305"/>
            <ac:spMk id="40" creationId="{00000000-0000-0000-0000-000000000000}"/>
          </ac:spMkLst>
        </pc:spChg>
        <pc:spChg chg="mod">
          <ac:chgData name="Arturo Hamilton" userId="5c61d2f4-0efd-44bf-b648-041247b2840e" providerId="ADAL" clId="{ADCA9D08-5145-400A-ACC5-713D419B6D50}" dt="2018-11-28T03:22:17.918" v="477" actId="207"/>
          <ac:spMkLst>
            <pc:docMk/>
            <pc:sldMk cId="1524971296" sldId="305"/>
            <ac:spMk id="43" creationId="{00000000-0000-0000-0000-000000000000}"/>
          </ac:spMkLst>
        </pc:spChg>
        <pc:grpChg chg="mod">
          <ac:chgData name="Arturo Hamilton" userId="5c61d2f4-0efd-44bf-b648-041247b2840e" providerId="ADAL" clId="{ADCA9D08-5145-400A-ACC5-713D419B6D50}" dt="2018-11-28T03:22:40.818" v="480" actId="1076"/>
          <ac:grpSpMkLst>
            <pc:docMk/>
            <pc:sldMk cId="1524971296" sldId="305"/>
            <ac:grpSpMk id="47" creationId="{00000000-0000-0000-0000-000000000000}"/>
          </ac:grpSpMkLst>
        </pc:grpChg>
        <pc:grpChg chg="mod">
          <ac:chgData name="Arturo Hamilton" userId="5c61d2f4-0efd-44bf-b648-041247b2840e" providerId="ADAL" clId="{ADCA9D08-5145-400A-ACC5-713D419B6D50}" dt="2018-11-28T03:22:40.818" v="480" actId="1076"/>
          <ac:grpSpMkLst>
            <pc:docMk/>
            <pc:sldMk cId="1524971296" sldId="305"/>
            <ac:grpSpMk id="48" creationId="{00000000-0000-0000-0000-000000000000}"/>
          </ac:grpSpMkLst>
        </pc:grpChg>
        <pc:grpChg chg="mod">
          <ac:chgData name="Arturo Hamilton" userId="5c61d2f4-0efd-44bf-b648-041247b2840e" providerId="ADAL" clId="{ADCA9D08-5145-400A-ACC5-713D419B6D50}" dt="2018-11-28T03:22:40.818" v="480" actId="1076"/>
          <ac:grpSpMkLst>
            <pc:docMk/>
            <pc:sldMk cId="1524971296" sldId="305"/>
            <ac:grpSpMk id="49" creationId="{00000000-0000-0000-0000-000000000000}"/>
          </ac:grpSpMkLst>
        </pc:grpChg>
      </pc:sldChg>
      <pc:sldChg chg="modSp add">
        <pc:chgData name="Arturo Hamilton" userId="5c61d2f4-0efd-44bf-b648-041247b2840e" providerId="ADAL" clId="{ADCA9D08-5145-400A-ACC5-713D419B6D50}" dt="2018-11-28T03:21:37.940" v="473" actId="1076"/>
        <pc:sldMkLst>
          <pc:docMk/>
          <pc:sldMk cId="678129571" sldId="370"/>
        </pc:sldMkLst>
        <pc:spChg chg="mod">
          <ac:chgData name="Arturo Hamilton" userId="5c61d2f4-0efd-44bf-b648-041247b2840e" providerId="ADAL" clId="{ADCA9D08-5145-400A-ACC5-713D419B6D50}" dt="2018-11-28T03:21:37.940" v="473" actId="1076"/>
          <ac:spMkLst>
            <pc:docMk/>
            <pc:sldMk cId="678129571" sldId="370"/>
            <ac:spMk id="5" creationId="{00000000-0000-0000-0000-000000000000}"/>
          </ac:spMkLst>
        </pc:spChg>
      </pc:sldChg>
      <pc:sldChg chg="add del setBg">
        <pc:chgData name="Arturo Hamilton" userId="5c61d2f4-0efd-44bf-b648-041247b2840e" providerId="ADAL" clId="{ADCA9D08-5145-400A-ACC5-713D419B6D50}" dt="2018-11-28T03:35:35.105" v="567"/>
        <pc:sldMkLst>
          <pc:docMk/>
          <pc:sldMk cId="1287972552" sldId="420"/>
        </pc:sldMkLst>
      </pc:sldChg>
      <pc:sldChg chg="modSp add setBg">
        <pc:chgData name="Arturo Hamilton" userId="5c61d2f4-0efd-44bf-b648-041247b2840e" providerId="ADAL" clId="{ADCA9D08-5145-400A-ACC5-713D419B6D50}" dt="2018-11-28T06:00:06.934" v="648" actId="207"/>
        <pc:sldMkLst>
          <pc:docMk/>
          <pc:sldMk cId="4212554569" sldId="432"/>
        </pc:sldMkLst>
        <pc:spChg chg="mod">
          <ac:chgData name="Arturo Hamilton" userId="5c61d2f4-0efd-44bf-b648-041247b2840e" providerId="ADAL" clId="{ADCA9D08-5145-400A-ACC5-713D419B6D50}" dt="2018-11-28T06:00:00.398" v="647" actId="207"/>
          <ac:spMkLst>
            <pc:docMk/>
            <pc:sldMk cId="4212554569" sldId="432"/>
            <ac:spMk id="2" creationId="{00000000-0000-0000-0000-000000000000}"/>
          </ac:spMkLst>
        </pc:spChg>
        <pc:spChg chg="mod">
          <ac:chgData name="Arturo Hamilton" userId="5c61d2f4-0efd-44bf-b648-041247b2840e" providerId="ADAL" clId="{ADCA9D08-5145-400A-ACC5-713D419B6D50}" dt="2018-11-28T05:58:56.619" v="634" actId="1076"/>
          <ac:spMkLst>
            <pc:docMk/>
            <pc:sldMk cId="4212554569" sldId="432"/>
            <ac:spMk id="4" creationId="{00000000-0000-0000-0000-000000000000}"/>
          </ac:spMkLst>
        </pc:spChg>
        <pc:spChg chg="mod">
          <ac:chgData name="Arturo Hamilton" userId="5c61d2f4-0efd-44bf-b648-041247b2840e" providerId="ADAL" clId="{ADCA9D08-5145-400A-ACC5-713D419B6D50}" dt="2018-11-28T05:59:22.405" v="643" actId="207"/>
          <ac:spMkLst>
            <pc:docMk/>
            <pc:sldMk cId="4212554569" sldId="432"/>
            <ac:spMk id="29" creationId="{00000000-0000-0000-0000-000000000000}"/>
          </ac:spMkLst>
        </pc:spChg>
        <pc:spChg chg="mod">
          <ac:chgData name="Arturo Hamilton" userId="5c61d2f4-0efd-44bf-b648-041247b2840e" providerId="ADAL" clId="{ADCA9D08-5145-400A-ACC5-713D419B6D50}" dt="2018-11-28T05:59:13.300" v="640" actId="207"/>
          <ac:spMkLst>
            <pc:docMk/>
            <pc:sldMk cId="4212554569" sldId="432"/>
            <ac:spMk id="64" creationId="{00000000-0000-0000-0000-000000000000}"/>
          </ac:spMkLst>
        </pc:spChg>
        <pc:spChg chg="mod">
          <ac:chgData name="Arturo Hamilton" userId="5c61d2f4-0efd-44bf-b648-041247b2840e" providerId="ADAL" clId="{ADCA9D08-5145-400A-ACC5-713D419B6D50}" dt="2018-11-28T06:00:06.934" v="648" actId="207"/>
          <ac:spMkLst>
            <pc:docMk/>
            <pc:sldMk cId="4212554569" sldId="432"/>
            <ac:spMk id="132" creationId="{00000000-0000-0000-0000-000000000000}"/>
          </ac:spMkLst>
        </pc:spChg>
        <pc:spChg chg="mod">
          <ac:chgData name="Arturo Hamilton" userId="5c61d2f4-0efd-44bf-b648-041247b2840e" providerId="ADAL" clId="{ADCA9D08-5145-400A-ACC5-713D419B6D50}" dt="2018-11-28T05:59:10.509" v="639" actId="207"/>
          <ac:spMkLst>
            <pc:docMk/>
            <pc:sldMk cId="4212554569" sldId="432"/>
            <ac:spMk id="192" creationId="{00000000-0000-0000-0000-000000000000}"/>
          </ac:spMkLst>
        </pc:spChg>
        <pc:spChg chg="mod">
          <ac:chgData name="Arturo Hamilton" userId="5c61d2f4-0efd-44bf-b648-041247b2840e" providerId="ADAL" clId="{ADCA9D08-5145-400A-ACC5-713D419B6D50}" dt="2018-11-28T05:59:19.492" v="642" actId="207"/>
          <ac:spMkLst>
            <pc:docMk/>
            <pc:sldMk cId="4212554569" sldId="432"/>
            <ac:spMk id="197" creationId="{00000000-0000-0000-0000-000000000000}"/>
          </ac:spMkLst>
        </pc:spChg>
        <pc:spChg chg="mod">
          <ac:chgData name="Arturo Hamilton" userId="5c61d2f4-0efd-44bf-b648-041247b2840e" providerId="ADAL" clId="{ADCA9D08-5145-400A-ACC5-713D419B6D50}" dt="2018-11-28T06:00:00.398" v="647" actId="207"/>
          <ac:spMkLst>
            <pc:docMk/>
            <pc:sldMk cId="4212554569" sldId="432"/>
            <ac:spMk id="223" creationId="{00000000-0000-0000-0000-000000000000}"/>
          </ac:spMkLst>
        </pc:spChg>
        <pc:grpChg chg="mod">
          <ac:chgData name="Arturo Hamilton" userId="5c61d2f4-0efd-44bf-b648-041247b2840e" providerId="ADAL" clId="{ADCA9D08-5145-400A-ACC5-713D419B6D50}" dt="2018-11-28T05:59:37.225" v="645" actId="207"/>
          <ac:grpSpMkLst>
            <pc:docMk/>
            <pc:sldMk cId="4212554569" sldId="432"/>
            <ac:grpSpMk id="10" creationId="{00000000-0000-0000-0000-000000000000}"/>
          </ac:grpSpMkLst>
        </pc:grpChg>
        <pc:grpChg chg="mod">
          <ac:chgData name="Arturo Hamilton" userId="5c61d2f4-0efd-44bf-b648-041247b2840e" providerId="ADAL" clId="{ADCA9D08-5145-400A-ACC5-713D419B6D50}" dt="2018-11-28T05:59:37.225" v="645" actId="207"/>
          <ac:grpSpMkLst>
            <pc:docMk/>
            <pc:sldMk cId="4212554569" sldId="432"/>
            <ac:grpSpMk id="16" creationId="{00000000-0000-0000-0000-000000000000}"/>
          </ac:grpSpMkLst>
        </pc:grpChg>
        <pc:grpChg chg="mod">
          <ac:chgData name="Arturo Hamilton" userId="5c61d2f4-0efd-44bf-b648-041247b2840e" providerId="ADAL" clId="{ADCA9D08-5145-400A-ACC5-713D419B6D50}" dt="2018-11-28T05:59:15.806" v="641" actId="207"/>
          <ac:grpSpMkLst>
            <pc:docMk/>
            <pc:sldMk cId="4212554569" sldId="432"/>
            <ac:grpSpMk id="243" creationId="{00000000-0000-0000-0000-000000000000}"/>
          </ac:grpSpMkLst>
        </pc:grpChg>
      </pc:sldChg>
      <pc:sldChg chg="modSp">
        <pc:chgData name="Arturo Hamilton" userId="5c61d2f4-0efd-44bf-b648-041247b2840e" providerId="ADAL" clId="{ADCA9D08-5145-400A-ACC5-713D419B6D50}" dt="2018-11-28T03:06:38.529" v="428" actId="3062"/>
        <pc:sldMkLst>
          <pc:docMk/>
          <pc:sldMk cId="3066743068" sldId="433"/>
        </pc:sldMkLst>
        <pc:spChg chg="mod">
          <ac:chgData name="Arturo Hamilton" userId="5c61d2f4-0efd-44bf-b648-041247b2840e" providerId="ADAL" clId="{ADCA9D08-5145-400A-ACC5-713D419B6D50}" dt="2018-11-28T03:06:38.529" v="428" actId="3062"/>
          <ac:spMkLst>
            <pc:docMk/>
            <pc:sldMk cId="3066743068" sldId="433"/>
            <ac:spMk id="2" creationId="{44BA8ACE-A9ED-4CDE-9BD0-91D410D11FDB}"/>
          </ac:spMkLst>
        </pc:spChg>
      </pc:sldChg>
      <pc:sldChg chg="del">
        <pc:chgData name="Arturo Hamilton" userId="5c61d2f4-0efd-44bf-b648-041247b2840e" providerId="ADAL" clId="{ADCA9D08-5145-400A-ACC5-713D419B6D50}" dt="2018-11-28T03:24:04.674" v="481" actId="2696"/>
        <pc:sldMkLst>
          <pc:docMk/>
          <pc:sldMk cId="725407456" sldId="453"/>
        </pc:sldMkLst>
      </pc:sldChg>
      <pc:sldChg chg="addSp modAnim">
        <pc:chgData name="Arturo Hamilton" userId="5c61d2f4-0efd-44bf-b648-041247b2840e" providerId="ADAL" clId="{ADCA9D08-5145-400A-ACC5-713D419B6D50}" dt="2018-11-28T03:24:46.968" v="486"/>
        <pc:sldMkLst>
          <pc:docMk/>
          <pc:sldMk cId="1880665382" sldId="454"/>
        </pc:sldMkLst>
        <pc:spChg chg="add">
          <ac:chgData name="Arturo Hamilton" userId="5c61d2f4-0efd-44bf-b648-041247b2840e" providerId="ADAL" clId="{ADCA9D08-5145-400A-ACC5-713D419B6D50}" dt="2018-11-28T03:24:07.939" v="482"/>
          <ac:spMkLst>
            <pc:docMk/>
            <pc:sldMk cId="1880665382" sldId="454"/>
            <ac:spMk id="56" creationId="{4BF2F259-456F-49DC-9F75-87EA6CCE7FCE}"/>
          </ac:spMkLst>
        </pc:spChg>
      </pc:sldChg>
      <pc:sldChg chg="modSp">
        <pc:chgData name="Arturo Hamilton" userId="5c61d2f4-0efd-44bf-b648-041247b2840e" providerId="ADAL" clId="{ADCA9D08-5145-400A-ACC5-713D419B6D50}" dt="2018-11-28T03:26:18.646" v="494" actId="20577"/>
        <pc:sldMkLst>
          <pc:docMk/>
          <pc:sldMk cId="3496942255" sldId="455"/>
        </pc:sldMkLst>
        <pc:spChg chg="mod">
          <ac:chgData name="Arturo Hamilton" userId="5c61d2f4-0efd-44bf-b648-041247b2840e" providerId="ADAL" clId="{ADCA9D08-5145-400A-ACC5-713D419B6D50}" dt="2018-11-28T03:26:18.646" v="494" actId="20577"/>
          <ac:spMkLst>
            <pc:docMk/>
            <pc:sldMk cId="3496942255" sldId="455"/>
            <ac:spMk id="8" creationId="{A8D9E4AC-FD1E-4736-AE52-A2486055DC73}"/>
          </ac:spMkLst>
        </pc:spChg>
      </pc:sldChg>
      <pc:sldChg chg="modSp">
        <pc:chgData name="Arturo Hamilton" userId="5c61d2f4-0efd-44bf-b648-041247b2840e" providerId="ADAL" clId="{ADCA9D08-5145-400A-ACC5-713D419B6D50}" dt="2018-11-28T03:32:12.484" v="543" actId="20577"/>
        <pc:sldMkLst>
          <pc:docMk/>
          <pc:sldMk cId="1197248663" sldId="456"/>
        </pc:sldMkLst>
        <pc:spChg chg="mod">
          <ac:chgData name="Arturo Hamilton" userId="5c61d2f4-0efd-44bf-b648-041247b2840e" providerId="ADAL" clId="{ADCA9D08-5145-400A-ACC5-713D419B6D50}" dt="2018-11-28T03:32:12.484" v="543" actId="20577"/>
          <ac:spMkLst>
            <pc:docMk/>
            <pc:sldMk cId="1197248663" sldId="456"/>
            <ac:spMk id="57" creationId="{2DBE5F0A-2C48-4F04-8E63-A3F571F74D0C}"/>
          </ac:spMkLst>
        </pc:spChg>
      </pc:sldChg>
      <pc:sldChg chg="del">
        <pc:chgData name="Arturo Hamilton" userId="5c61d2f4-0efd-44bf-b648-041247b2840e" providerId="ADAL" clId="{ADCA9D08-5145-400A-ACC5-713D419B6D50}" dt="2018-11-28T03:32:35.629" v="544" actId="2696"/>
        <pc:sldMkLst>
          <pc:docMk/>
          <pc:sldMk cId="3604848808" sldId="458"/>
        </pc:sldMkLst>
      </pc:sldChg>
      <pc:sldChg chg="add">
        <pc:chgData name="Arturo Hamilton" userId="5c61d2f4-0efd-44bf-b648-041247b2840e" providerId="ADAL" clId="{ADCA9D08-5145-400A-ACC5-713D419B6D50}" dt="2018-11-28T03:32:40.167" v="545"/>
        <pc:sldMkLst>
          <pc:docMk/>
          <pc:sldMk cId="4129432138" sldId="458"/>
        </pc:sldMkLst>
      </pc:sldChg>
      <pc:sldChg chg="del">
        <pc:chgData name="Arturo Hamilton" userId="5c61d2f4-0efd-44bf-b648-041247b2840e" providerId="ADAL" clId="{ADCA9D08-5145-400A-ACC5-713D419B6D50}" dt="2018-11-28T03:33:17.012" v="551" actId="2696"/>
        <pc:sldMkLst>
          <pc:docMk/>
          <pc:sldMk cId="2650449618" sldId="460"/>
        </pc:sldMkLst>
      </pc:sldChg>
      <pc:sldChg chg="addSp modAnim">
        <pc:chgData name="Arturo Hamilton" userId="5c61d2f4-0efd-44bf-b648-041247b2840e" providerId="ADAL" clId="{ADCA9D08-5145-400A-ACC5-713D419B6D50}" dt="2018-11-28T03:33:06.976" v="550"/>
        <pc:sldMkLst>
          <pc:docMk/>
          <pc:sldMk cId="749515077" sldId="461"/>
        </pc:sldMkLst>
        <pc:spChg chg="add">
          <ac:chgData name="Arturo Hamilton" userId="5c61d2f4-0efd-44bf-b648-041247b2840e" providerId="ADAL" clId="{ADCA9D08-5145-400A-ACC5-713D419B6D50}" dt="2018-11-28T03:32:49.668" v="546"/>
          <ac:spMkLst>
            <pc:docMk/>
            <pc:sldMk cId="749515077" sldId="461"/>
            <ac:spMk id="42" creationId="{78C52621-084E-44C7-8DAF-3245E3823FC9}"/>
          </ac:spMkLst>
        </pc:spChg>
      </pc:sldChg>
      <pc:sldChg chg="addSp delSp modSp">
        <pc:chgData name="Arturo Hamilton" userId="5c61d2f4-0efd-44bf-b648-041247b2840e" providerId="ADAL" clId="{ADCA9D08-5145-400A-ACC5-713D419B6D50}" dt="2018-11-28T05:57:41.505" v="630"/>
        <pc:sldMkLst>
          <pc:docMk/>
          <pc:sldMk cId="2286119458" sldId="495"/>
        </pc:sldMkLst>
        <pc:spChg chg="del mod">
          <ac:chgData name="Arturo Hamilton" userId="5c61d2f4-0efd-44bf-b648-041247b2840e" providerId="ADAL" clId="{ADCA9D08-5145-400A-ACC5-713D419B6D50}" dt="2018-11-28T03:35:23.512" v="564" actId="478"/>
          <ac:spMkLst>
            <pc:docMk/>
            <pc:sldMk cId="2286119458" sldId="495"/>
            <ac:spMk id="4" creationId="{4F4EA3D6-DAA3-43FE-9C14-A759E5549847}"/>
          </ac:spMkLst>
        </pc:spChg>
        <pc:spChg chg="add mod">
          <ac:chgData name="Arturo Hamilton" userId="5c61d2f4-0efd-44bf-b648-041247b2840e" providerId="ADAL" clId="{ADCA9D08-5145-400A-ACC5-713D419B6D50}" dt="2018-11-28T05:57:41.505" v="630"/>
          <ac:spMkLst>
            <pc:docMk/>
            <pc:sldMk cId="2286119458" sldId="495"/>
            <ac:spMk id="5" creationId="{E8AF03DF-07DC-487A-AA6F-15D69CE02A70}"/>
          </ac:spMkLst>
        </pc:spChg>
      </pc:sldChg>
      <pc:sldChg chg="ord">
        <pc:chgData name="Arturo Hamilton" userId="5c61d2f4-0efd-44bf-b648-041247b2840e" providerId="ADAL" clId="{ADCA9D08-5145-400A-ACC5-713D419B6D50}" dt="2018-11-28T02:34:49.430" v="1"/>
        <pc:sldMkLst>
          <pc:docMk/>
          <pc:sldMk cId="1022252944" sldId="508"/>
        </pc:sldMkLst>
      </pc:sldChg>
      <pc:sldChg chg="addSp modSp add del">
        <pc:chgData name="Arturo Hamilton" userId="5c61d2f4-0efd-44bf-b648-041247b2840e" providerId="ADAL" clId="{ADCA9D08-5145-400A-ACC5-713D419B6D50}" dt="2018-11-28T02:58:03.570" v="354" actId="2696"/>
        <pc:sldMkLst>
          <pc:docMk/>
          <pc:sldMk cId="3632893030" sldId="509"/>
        </pc:sldMkLst>
        <pc:spChg chg="add mod">
          <ac:chgData name="Arturo Hamilton" userId="5c61d2f4-0efd-44bf-b648-041247b2840e" providerId="ADAL" clId="{ADCA9D08-5145-400A-ACC5-713D419B6D50}" dt="2018-11-28T02:53:20.118" v="301" actId="20577"/>
          <ac:spMkLst>
            <pc:docMk/>
            <pc:sldMk cId="3632893030" sldId="509"/>
            <ac:spMk id="2" creationId="{6F7BF0A1-3228-4D8D-9102-9D50D5770677}"/>
          </ac:spMkLst>
        </pc:spChg>
      </pc:sldChg>
      <pc:sldChg chg="addSp delSp modSp add modAnim modNotesTx">
        <pc:chgData name="Arturo Hamilton" userId="5c61d2f4-0efd-44bf-b648-041247b2840e" providerId="ADAL" clId="{ADCA9D08-5145-400A-ACC5-713D419B6D50}" dt="2018-11-28T02:57:38.982" v="353"/>
        <pc:sldMkLst>
          <pc:docMk/>
          <pc:sldMk cId="1224721990" sldId="510"/>
        </pc:sldMkLst>
        <pc:spChg chg="add mod">
          <ac:chgData name="Arturo Hamilton" userId="5c61d2f4-0efd-44bf-b648-041247b2840e" providerId="ADAL" clId="{ADCA9D08-5145-400A-ACC5-713D419B6D50}" dt="2018-11-28T02:56:42.144" v="349" actId="1076"/>
          <ac:spMkLst>
            <pc:docMk/>
            <pc:sldMk cId="1224721990" sldId="510"/>
            <ac:spMk id="2" creationId="{78482BC7-64D8-4AC3-A0F2-B1FE4804DD36}"/>
          </ac:spMkLst>
        </pc:spChg>
        <pc:spChg chg="add mod ord">
          <ac:chgData name="Arturo Hamilton" userId="5c61d2f4-0efd-44bf-b648-041247b2840e" providerId="ADAL" clId="{ADCA9D08-5145-400A-ACC5-713D419B6D50}" dt="2018-11-28T02:50:02.532" v="167" actId="1076"/>
          <ac:spMkLst>
            <pc:docMk/>
            <pc:sldMk cId="1224721990" sldId="510"/>
            <ac:spMk id="7" creationId="{FF6D7E9B-1DA4-447E-8624-588A1F32EF2F}"/>
          </ac:spMkLst>
        </pc:spChg>
        <pc:spChg chg="add mod">
          <ac:chgData name="Arturo Hamilton" userId="5c61d2f4-0efd-44bf-b648-041247b2840e" providerId="ADAL" clId="{ADCA9D08-5145-400A-ACC5-713D419B6D50}" dt="2018-11-28T02:50:17.463" v="173" actId="1076"/>
          <ac:spMkLst>
            <pc:docMk/>
            <pc:sldMk cId="1224721990" sldId="510"/>
            <ac:spMk id="8" creationId="{89980646-CCDD-48B1-B134-811F2CC2C13E}"/>
          </ac:spMkLst>
        </pc:spChg>
        <pc:spChg chg="add mod">
          <ac:chgData name="Arturo Hamilton" userId="5c61d2f4-0efd-44bf-b648-041247b2840e" providerId="ADAL" clId="{ADCA9D08-5145-400A-ACC5-713D419B6D50}" dt="2018-11-28T02:50:06.351" v="169" actId="571"/>
          <ac:spMkLst>
            <pc:docMk/>
            <pc:sldMk cId="1224721990" sldId="510"/>
            <ac:spMk id="10" creationId="{F8C420F5-0281-4C91-860D-F6E15C792FE4}"/>
          </ac:spMkLst>
        </pc:spChg>
        <pc:spChg chg="add mod">
          <ac:chgData name="Arturo Hamilton" userId="5c61d2f4-0efd-44bf-b648-041247b2840e" providerId="ADAL" clId="{ADCA9D08-5145-400A-ACC5-713D419B6D50}" dt="2018-11-28T02:56:27.881" v="345" actId="1076"/>
          <ac:spMkLst>
            <pc:docMk/>
            <pc:sldMk cId="1224721990" sldId="510"/>
            <ac:spMk id="13" creationId="{4953981C-2EFC-4701-A6D7-9300A09CF2F8}"/>
          </ac:spMkLst>
        </pc:spChg>
        <pc:picChg chg="add del mod">
          <ac:chgData name="Arturo Hamilton" userId="5c61d2f4-0efd-44bf-b648-041247b2840e" providerId="ADAL" clId="{ADCA9D08-5145-400A-ACC5-713D419B6D50}" dt="2018-11-28T02:40:27.836" v="22" actId="478"/>
          <ac:picMkLst>
            <pc:docMk/>
            <pc:sldMk cId="1224721990" sldId="510"/>
            <ac:picMk id="4" creationId="{9C6B2ABA-0A65-4B9D-828D-43126EB10095}"/>
          </ac:picMkLst>
        </pc:picChg>
        <pc:picChg chg="add mod ord modCrop">
          <ac:chgData name="Arturo Hamilton" userId="5c61d2f4-0efd-44bf-b648-041247b2840e" providerId="ADAL" clId="{ADCA9D08-5145-400A-ACC5-713D419B6D50}" dt="2018-11-28T02:43:48.823" v="156" actId="167"/>
          <ac:picMkLst>
            <pc:docMk/>
            <pc:sldMk cId="1224721990" sldId="510"/>
            <ac:picMk id="6" creationId="{54BA9D4D-1D7B-421E-95B9-01DF69BD4C31}"/>
          </ac:picMkLst>
        </pc:picChg>
        <pc:picChg chg="add mod">
          <ac:chgData name="Arturo Hamilton" userId="5c61d2f4-0efd-44bf-b648-041247b2840e" providerId="ADAL" clId="{ADCA9D08-5145-400A-ACC5-713D419B6D50}" dt="2018-11-28T02:50:06.351" v="169" actId="571"/>
          <ac:picMkLst>
            <pc:docMk/>
            <pc:sldMk cId="1224721990" sldId="510"/>
            <ac:picMk id="11" creationId="{3C1A5157-0D5F-43AF-803A-59FD082F84EC}"/>
          </ac:picMkLst>
        </pc:picChg>
        <pc:picChg chg="add del mod">
          <ac:chgData name="Arturo Hamilton" userId="5c61d2f4-0efd-44bf-b648-041247b2840e" providerId="ADAL" clId="{ADCA9D08-5145-400A-ACC5-713D419B6D50}" dt="2018-11-28T02:54:31.954" v="313" actId="478"/>
          <ac:picMkLst>
            <pc:docMk/>
            <pc:sldMk cId="1224721990" sldId="510"/>
            <ac:picMk id="12" creationId="{2ADD159A-BA49-42C1-9F00-1BDC675D2056}"/>
          </ac:picMkLst>
        </pc:picChg>
        <pc:picChg chg="add del mod">
          <ac:chgData name="Arturo Hamilton" userId="5c61d2f4-0efd-44bf-b648-041247b2840e" providerId="ADAL" clId="{ADCA9D08-5145-400A-ACC5-713D419B6D50}" dt="2018-11-28T02:54:31.954" v="313" actId="478"/>
          <ac:picMkLst>
            <pc:docMk/>
            <pc:sldMk cId="1224721990" sldId="510"/>
            <ac:picMk id="15" creationId="{580FFA1C-9CA7-47CA-8CCA-BF79F05D99C7}"/>
          </ac:picMkLst>
        </pc:picChg>
        <pc:picChg chg="add del mod">
          <ac:chgData name="Arturo Hamilton" userId="5c61d2f4-0efd-44bf-b648-041247b2840e" providerId="ADAL" clId="{ADCA9D08-5145-400A-ACC5-713D419B6D50}" dt="2018-11-28T02:54:31.954" v="313" actId="478"/>
          <ac:picMkLst>
            <pc:docMk/>
            <pc:sldMk cId="1224721990" sldId="510"/>
            <ac:picMk id="17" creationId="{423F47BC-E105-4AEA-B6BC-6122DE7E9C2B}"/>
          </ac:picMkLst>
        </pc:picChg>
        <pc:picChg chg="add del mod">
          <ac:chgData name="Arturo Hamilton" userId="5c61d2f4-0efd-44bf-b648-041247b2840e" providerId="ADAL" clId="{ADCA9D08-5145-400A-ACC5-713D419B6D50}" dt="2018-11-28T02:54:31.954" v="313" actId="478"/>
          <ac:picMkLst>
            <pc:docMk/>
            <pc:sldMk cId="1224721990" sldId="510"/>
            <ac:picMk id="19" creationId="{1FEE5468-33DB-4D55-947B-7902B2029A14}"/>
          </ac:picMkLst>
        </pc:picChg>
        <pc:picChg chg="add mod">
          <ac:chgData name="Arturo Hamilton" userId="5c61d2f4-0efd-44bf-b648-041247b2840e" providerId="ADAL" clId="{ADCA9D08-5145-400A-ACC5-713D419B6D50}" dt="2018-11-28T02:56:32.144" v="346" actId="1076"/>
          <ac:picMkLst>
            <pc:docMk/>
            <pc:sldMk cId="1224721990" sldId="510"/>
            <ac:picMk id="21" creationId="{71D0654A-D076-493A-BD1D-6C61EFEB78C6}"/>
          </ac:picMkLst>
        </pc:picChg>
        <pc:picChg chg="add mod">
          <ac:chgData name="Arturo Hamilton" userId="5c61d2f4-0efd-44bf-b648-041247b2840e" providerId="ADAL" clId="{ADCA9D08-5145-400A-ACC5-713D419B6D50}" dt="2018-11-28T02:56:37.673" v="348" actId="1076"/>
          <ac:picMkLst>
            <pc:docMk/>
            <pc:sldMk cId="1224721990" sldId="510"/>
            <ac:picMk id="23" creationId="{2684247B-F800-4A9E-A9D9-ADE38CF9EE6C}"/>
          </ac:picMkLst>
        </pc:picChg>
        <pc:picChg chg="add mod">
          <ac:chgData name="Arturo Hamilton" userId="5c61d2f4-0efd-44bf-b648-041247b2840e" providerId="ADAL" clId="{ADCA9D08-5145-400A-ACC5-713D419B6D50}" dt="2018-11-28T02:55:40.032" v="332" actId="1076"/>
          <ac:picMkLst>
            <pc:docMk/>
            <pc:sldMk cId="1224721990" sldId="510"/>
            <ac:picMk id="25" creationId="{D204135A-3C70-463E-9AD1-BB7EA6A30002}"/>
          </ac:picMkLst>
        </pc:picChg>
        <pc:picChg chg="add mod">
          <ac:chgData name="Arturo Hamilton" userId="5c61d2f4-0efd-44bf-b648-041247b2840e" providerId="ADAL" clId="{ADCA9D08-5145-400A-ACC5-713D419B6D50}" dt="2018-11-28T02:56:34.880" v="347" actId="1076"/>
          <ac:picMkLst>
            <pc:docMk/>
            <pc:sldMk cId="1224721990" sldId="510"/>
            <ac:picMk id="27" creationId="{1988B4A7-F31A-433E-A247-E79977432887}"/>
          </ac:picMkLst>
        </pc:picChg>
        <pc:picChg chg="add del mod">
          <ac:chgData name="Arturo Hamilton" userId="5c61d2f4-0efd-44bf-b648-041247b2840e" providerId="ADAL" clId="{ADCA9D08-5145-400A-ACC5-713D419B6D50}" dt="2018-11-28T02:50:06.966" v="170"/>
          <ac:picMkLst>
            <pc:docMk/>
            <pc:sldMk cId="1224721990" sldId="510"/>
            <ac:picMk id="1026" creationId="{02A9317E-4660-4797-AEA0-EADC701BE469}"/>
          </ac:picMkLst>
        </pc:picChg>
        <pc:picChg chg="add mod">
          <ac:chgData name="Arturo Hamilton" userId="5c61d2f4-0efd-44bf-b648-041247b2840e" providerId="ADAL" clId="{ADCA9D08-5145-400A-ACC5-713D419B6D50}" dt="2018-11-28T02:50:13.144" v="172" actId="1076"/>
          <ac:picMkLst>
            <pc:docMk/>
            <pc:sldMk cId="1224721990" sldId="510"/>
            <ac:picMk id="1028" creationId="{B0B523BE-4B09-4A8A-949F-75BB144FA318}"/>
          </ac:picMkLst>
        </pc:picChg>
      </pc:sldChg>
      <pc:sldChg chg="addSp delSp modSp add modAnim modNotesTx">
        <pc:chgData name="Arturo Hamilton" userId="5c61d2f4-0efd-44bf-b648-041247b2840e" providerId="ADAL" clId="{ADCA9D08-5145-400A-ACC5-713D419B6D50}" dt="2018-11-28T03:06:18.081" v="427"/>
        <pc:sldMkLst>
          <pc:docMk/>
          <pc:sldMk cId="3679728622" sldId="511"/>
        </pc:sldMkLst>
        <pc:spChg chg="add del">
          <ac:chgData name="Arturo Hamilton" userId="5c61d2f4-0efd-44bf-b648-041247b2840e" providerId="ADAL" clId="{ADCA9D08-5145-400A-ACC5-713D419B6D50}" dt="2018-11-28T03:00:15.373" v="357"/>
          <ac:spMkLst>
            <pc:docMk/>
            <pc:sldMk cId="3679728622" sldId="511"/>
            <ac:spMk id="2" creationId="{D40823C3-11BA-4BE9-9B77-9A81256C72A6}"/>
          </ac:spMkLst>
        </pc:spChg>
        <pc:spChg chg="add mod">
          <ac:chgData name="Arturo Hamilton" userId="5c61d2f4-0efd-44bf-b648-041247b2840e" providerId="ADAL" clId="{ADCA9D08-5145-400A-ACC5-713D419B6D50}" dt="2018-11-28T03:02:01.904" v="382" actId="1076"/>
          <ac:spMkLst>
            <pc:docMk/>
            <pc:sldMk cId="3679728622" sldId="511"/>
            <ac:spMk id="3" creationId="{2990A5ED-1991-4394-855B-BCBDD9C87607}"/>
          </ac:spMkLst>
        </pc:spChg>
        <pc:spChg chg="add mod">
          <ac:chgData name="Arturo Hamilton" userId="5c61d2f4-0efd-44bf-b648-041247b2840e" providerId="ADAL" clId="{ADCA9D08-5145-400A-ACC5-713D419B6D50}" dt="2018-11-28T03:05:13.107" v="421" actId="20577"/>
          <ac:spMkLst>
            <pc:docMk/>
            <pc:sldMk cId="3679728622" sldId="511"/>
            <ac:spMk id="4" creationId="{C3FACAD3-1A42-457F-9C4D-719B6BA8AA7E}"/>
          </ac:spMkLst>
        </pc:spChg>
        <pc:spChg chg="add mod">
          <ac:chgData name="Arturo Hamilton" userId="5c61d2f4-0efd-44bf-b648-041247b2840e" providerId="ADAL" clId="{ADCA9D08-5145-400A-ACC5-713D419B6D50}" dt="2018-11-28T03:04:46.352" v="414" actId="1076"/>
          <ac:spMkLst>
            <pc:docMk/>
            <pc:sldMk cId="3679728622" sldId="511"/>
            <ac:spMk id="5" creationId="{AC768EC5-0196-45AC-8EA8-134DFC892C1C}"/>
          </ac:spMkLst>
        </pc:spChg>
        <pc:spChg chg="add mod">
          <ac:chgData name="Arturo Hamilton" userId="5c61d2f4-0efd-44bf-b648-041247b2840e" providerId="ADAL" clId="{ADCA9D08-5145-400A-ACC5-713D419B6D50}" dt="2018-11-28T03:05:55.689" v="423" actId="1076"/>
          <ac:spMkLst>
            <pc:docMk/>
            <pc:sldMk cId="3679728622" sldId="511"/>
            <ac:spMk id="6" creationId="{58AD39B2-1346-412C-ACB2-0447917AB9A2}"/>
          </ac:spMkLst>
        </pc:spChg>
        <pc:spChg chg="add mod">
          <ac:chgData name="Arturo Hamilton" userId="5c61d2f4-0efd-44bf-b648-041247b2840e" providerId="ADAL" clId="{ADCA9D08-5145-400A-ACC5-713D419B6D50}" dt="2018-11-28T03:05:21.736" v="422" actId="1076"/>
          <ac:spMkLst>
            <pc:docMk/>
            <pc:sldMk cId="3679728622" sldId="511"/>
            <ac:spMk id="7" creationId="{26F91AF4-DD6D-4EF8-93B1-BFAD689E7A3E}"/>
          </ac:spMkLst>
        </pc:spChg>
        <pc:picChg chg="add mod">
          <ac:chgData name="Arturo Hamilton" userId="5c61d2f4-0efd-44bf-b648-041247b2840e" providerId="ADAL" clId="{ADCA9D08-5145-400A-ACC5-713D419B6D50}" dt="2018-11-28T03:03:25.576" v="400" actId="14100"/>
          <ac:picMkLst>
            <pc:docMk/>
            <pc:sldMk cId="3679728622" sldId="511"/>
            <ac:picMk id="2050" creationId="{83CD9CF7-76A9-4E03-B5B2-B6250FF2CF47}"/>
          </ac:picMkLst>
        </pc:picChg>
        <pc:picChg chg="add mod">
          <ac:chgData name="Arturo Hamilton" userId="5c61d2f4-0efd-44bf-b648-041247b2840e" providerId="ADAL" clId="{ADCA9D08-5145-400A-ACC5-713D419B6D50}" dt="2018-11-28T03:04:44.072" v="413" actId="1076"/>
          <ac:picMkLst>
            <pc:docMk/>
            <pc:sldMk cId="3679728622" sldId="511"/>
            <ac:picMk id="2052" creationId="{D950F2E9-0BF8-43CD-A4A9-8520B85AAC01}"/>
          </ac:picMkLst>
        </pc:picChg>
        <pc:picChg chg="add mod">
          <ac:chgData name="Arturo Hamilton" userId="5c61d2f4-0efd-44bf-b648-041247b2840e" providerId="ADAL" clId="{ADCA9D08-5145-400A-ACC5-713D419B6D50}" dt="2018-11-28T03:05:55.689" v="423" actId="1076"/>
          <ac:picMkLst>
            <pc:docMk/>
            <pc:sldMk cId="3679728622" sldId="511"/>
            <ac:picMk id="2054" creationId="{0AE6FE70-47A5-4092-8FED-1C888CFCD256}"/>
          </ac:picMkLst>
        </pc:picChg>
        <pc:picChg chg="add mod">
          <ac:chgData name="Arturo Hamilton" userId="5c61d2f4-0efd-44bf-b648-041247b2840e" providerId="ADAL" clId="{ADCA9D08-5145-400A-ACC5-713D419B6D50}" dt="2018-11-28T03:05:21.736" v="422" actId="1076"/>
          <ac:picMkLst>
            <pc:docMk/>
            <pc:sldMk cId="3679728622" sldId="511"/>
            <ac:picMk id="2056" creationId="{B0464F03-FC62-4037-B579-3C0E2B4EA782}"/>
          </ac:picMkLst>
        </pc:picChg>
      </pc:sldChg>
      <pc:sldChg chg="addSp delSp modSp add ord">
        <pc:chgData name="Arturo Hamilton" userId="5c61d2f4-0efd-44bf-b648-041247b2840e" providerId="ADAL" clId="{ADCA9D08-5145-400A-ACC5-713D419B6D50}" dt="2018-11-28T03:21:19.095" v="469"/>
        <pc:sldMkLst>
          <pc:docMk/>
          <pc:sldMk cId="797216301" sldId="512"/>
        </pc:sldMkLst>
        <pc:spChg chg="add mod">
          <ac:chgData name="Arturo Hamilton" userId="5c61d2f4-0efd-44bf-b648-041247b2840e" providerId="ADAL" clId="{ADCA9D08-5145-400A-ACC5-713D419B6D50}" dt="2018-11-28T03:08:41.164" v="444" actId="122"/>
          <ac:spMkLst>
            <pc:docMk/>
            <pc:sldMk cId="797216301" sldId="512"/>
            <ac:spMk id="2" creationId="{68BD40DA-5881-4E92-A6F1-2236244AE8B7}"/>
          </ac:spMkLst>
        </pc:spChg>
        <pc:graphicFrameChg chg="add mod">
          <ac:chgData name="Arturo Hamilton" userId="5c61d2f4-0efd-44bf-b648-041247b2840e" providerId="ADAL" clId="{ADCA9D08-5145-400A-ACC5-713D419B6D50}" dt="2018-11-28T03:16:07.531" v="464" actId="1076"/>
          <ac:graphicFrameMkLst>
            <pc:docMk/>
            <pc:sldMk cId="797216301" sldId="512"/>
            <ac:graphicFrameMk id="4" creationId="{D55BF924-D9FD-49D8-ABE8-49659A73F5A6}"/>
          </ac:graphicFrameMkLst>
        </pc:graphicFrameChg>
        <pc:picChg chg="add del mod">
          <ac:chgData name="Arturo Hamilton" userId="5c61d2f4-0efd-44bf-b648-041247b2840e" providerId="ADAL" clId="{ADCA9D08-5145-400A-ACC5-713D419B6D50}" dt="2018-11-28T03:15:58.222" v="461" actId="478"/>
          <ac:picMkLst>
            <pc:docMk/>
            <pc:sldMk cId="797216301" sldId="512"/>
            <ac:picMk id="3" creationId="{2FF18D62-7E19-42A9-81A8-FB2575A377D9}"/>
          </ac:picMkLst>
        </pc:picChg>
        <pc:picChg chg="add del">
          <ac:chgData name="Arturo Hamilton" userId="5c61d2f4-0efd-44bf-b648-041247b2840e" providerId="ADAL" clId="{ADCA9D08-5145-400A-ACC5-713D419B6D50}" dt="2018-11-28T03:10:02.768" v="446" actId="478"/>
          <ac:picMkLst>
            <pc:docMk/>
            <pc:sldMk cId="797216301" sldId="512"/>
            <ac:picMk id="3074" creationId="{B390D728-49E2-4610-B757-51436A94F31F}"/>
          </ac:picMkLst>
        </pc:picChg>
        <pc:picChg chg="add del mod">
          <ac:chgData name="Arturo Hamilton" userId="5c61d2f4-0efd-44bf-b648-041247b2840e" providerId="ADAL" clId="{ADCA9D08-5145-400A-ACC5-713D419B6D50}" dt="2018-11-28T03:15:56.434" v="460" actId="478"/>
          <ac:picMkLst>
            <pc:docMk/>
            <pc:sldMk cId="797216301" sldId="512"/>
            <ac:picMk id="3076" creationId="{221920D5-F121-49D5-ABC2-95BB47AA6394}"/>
          </ac:picMkLst>
        </pc:picChg>
      </pc:sldChg>
      <pc:sldChg chg="addSp modSp add ord">
        <pc:chgData name="Arturo Hamilton" userId="5c61d2f4-0efd-44bf-b648-041247b2840e" providerId="ADAL" clId="{ADCA9D08-5145-400A-ACC5-713D419B6D50}" dt="2018-11-28T03:30:53.421" v="536" actId="404"/>
        <pc:sldMkLst>
          <pc:docMk/>
          <pc:sldMk cId="2000351066" sldId="513"/>
        </pc:sldMkLst>
        <pc:spChg chg="add mod">
          <ac:chgData name="Arturo Hamilton" userId="5c61d2f4-0efd-44bf-b648-041247b2840e" providerId="ADAL" clId="{ADCA9D08-5145-400A-ACC5-713D419B6D50}" dt="2018-11-28T03:30:53.421" v="536" actId="404"/>
          <ac:spMkLst>
            <pc:docMk/>
            <pc:sldMk cId="2000351066" sldId="513"/>
            <ac:spMk id="3" creationId="{865C2D2D-FDF6-464B-9509-29E374869414}"/>
          </ac:spMkLst>
        </pc:spChg>
        <pc:picChg chg="add mod">
          <ac:chgData name="Arturo Hamilton" userId="5c61d2f4-0efd-44bf-b648-041247b2840e" providerId="ADAL" clId="{ADCA9D08-5145-400A-ACC5-713D419B6D50}" dt="2018-11-28T03:30:07.726" v="501" actId="1076"/>
          <ac:picMkLst>
            <pc:docMk/>
            <pc:sldMk cId="2000351066" sldId="513"/>
            <ac:picMk id="2" creationId="{E4495609-4859-4D4C-9E12-2B3DBC8737F0}"/>
          </ac:picMkLst>
        </pc:picChg>
      </pc:sldChg>
      <pc:sldChg chg="add del">
        <pc:chgData name="Arturo Hamilton" userId="5c61d2f4-0efd-44bf-b648-041247b2840e" providerId="ADAL" clId="{ADCA9D08-5145-400A-ACC5-713D419B6D50}" dt="2018-11-28T03:21:20.594" v="470" actId="2696"/>
        <pc:sldMkLst>
          <pc:docMk/>
          <pc:sldMk cId="2096430806" sldId="513"/>
        </pc:sldMkLst>
      </pc:sldChg>
      <pc:sldChg chg="modSp add setBg">
        <pc:chgData name="Arturo Hamilton" userId="5c61d2f4-0efd-44bf-b648-041247b2840e" providerId="ADAL" clId="{ADCA9D08-5145-400A-ACC5-713D419B6D50}" dt="2018-11-28T05:58:48.061" v="633" actId="404"/>
        <pc:sldMkLst>
          <pc:docMk/>
          <pc:sldMk cId="1092565453" sldId="514"/>
        </pc:sldMkLst>
        <pc:spChg chg="mod">
          <ac:chgData name="Arturo Hamilton" userId="5c61d2f4-0efd-44bf-b648-041247b2840e" providerId="ADAL" clId="{ADCA9D08-5145-400A-ACC5-713D419B6D50}" dt="2018-11-28T05:58:48.061" v="633" actId="404"/>
          <ac:spMkLst>
            <pc:docMk/>
            <pc:sldMk cId="1092565453" sldId="514"/>
            <ac:spMk id="4" creationId="{00000000-0000-0000-0000-000000000000}"/>
          </ac:spMkLst>
        </pc:spChg>
        <pc:spChg chg="mod">
          <ac:chgData name="Arturo Hamilton" userId="5c61d2f4-0efd-44bf-b648-041247b2840e" providerId="ADAL" clId="{ADCA9D08-5145-400A-ACC5-713D419B6D50}" dt="2018-11-28T05:58:48.061" v="633" actId="404"/>
          <ac:spMkLst>
            <pc:docMk/>
            <pc:sldMk cId="1092565453" sldId="514"/>
            <ac:spMk id="7" creationId="{00000000-0000-0000-0000-000000000000}"/>
          </ac:spMkLst>
        </pc:spChg>
        <pc:spChg chg="mod">
          <ac:chgData name="Arturo Hamilton" userId="5c61d2f4-0efd-44bf-b648-041247b2840e" providerId="ADAL" clId="{ADCA9D08-5145-400A-ACC5-713D419B6D50}" dt="2018-11-28T05:58:48.061" v="633" actId="404"/>
          <ac:spMkLst>
            <pc:docMk/>
            <pc:sldMk cId="1092565453" sldId="514"/>
            <ac:spMk id="8" creationId="{00000000-0000-0000-0000-000000000000}"/>
          </ac:spMkLst>
        </pc:spChg>
      </pc:sldChg>
    </pc:docChg>
  </pc:docChgLst>
  <pc:docChgLst>
    <pc:chgData name="Arturo Hamilton" userId="5c61d2f4-0efd-44bf-b648-041247b2840e" providerId="ADAL" clId="{6CC9D27C-77F5-4192-B7B6-C0DF753F8310}"/>
    <pc:docChg chg="undo custSel addSld delSld modSld sldOrd delMainMaster">
      <pc:chgData name="Arturo Hamilton" userId="5c61d2f4-0efd-44bf-b648-041247b2840e" providerId="ADAL" clId="{6CC9D27C-77F5-4192-B7B6-C0DF753F8310}" dt="2018-11-28T01:46:06.912" v="1193" actId="20577"/>
      <pc:docMkLst>
        <pc:docMk/>
      </pc:docMkLst>
      <pc:sldChg chg="modSp">
        <pc:chgData name="Arturo Hamilton" userId="5c61d2f4-0efd-44bf-b648-041247b2840e" providerId="ADAL" clId="{6CC9D27C-77F5-4192-B7B6-C0DF753F8310}" dt="2018-11-28T00:54:32.387" v="209" actId="1076"/>
        <pc:sldMkLst>
          <pc:docMk/>
          <pc:sldMk cId="1319450874" sldId="257"/>
        </pc:sldMkLst>
        <pc:spChg chg="mod">
          <ac:chgData name="Arturo Hamilton" userId="5c61d2f4-0efd-44bf-b648-041247b2840e" providerId="ADAL" clId="{6CC9D27C-77F5-4192-B7B6-C0DF753F8310}" dt="2018-11-28T00:54:32.387" v="209" actId="1076"/>
          <ac:spMkLst>
            <pc:docMk/>
            <pc:sldMk cId="1319450874" sldId="257"/>
            <ac:spMk id="2" creationId="{F803AED5-FED8-4E17-A9D5-5D121C1BC225}"/>
          </ac:spMkLst>
        </pc:spChg>
        <pc:spChg chg="mod">
          <ac:chgData name="Arturo Hamilton" userId="5c61d2f4-0efd-44bf-b648-041247b2840e" providerId="ADAL" clId="{6CC9D27C-77F5-4192-B7B6-C0DF753F8310}" dt="2018-11-28T00:54:19.028" v="199" actId="20577"/>
          <ac:spMkLst>
            <pc:docMk/>
            <pc:sldMk cId="1319450874" sldId="257"/>
            <ac:spMk id="3" creationId="{0623581B-17F4-4854-935B-58B2B92492A3}"/>
          </ac:spMkLst>
        </pc:spChg>
        <pc:spChg chg="mod">
          <ac:chgData name="Arturo Hamilton" userId="5c61d2f4-0efd-44bf-b648-041247b2840e" providerId="ADAL" clId="{6CC9D27C-77F5-4192-B7B6-C0DF753F8310}" dt="2018-11-28T00:53:23.001" v="196" actId="20577"/>
          <ac:spMkLst>
            <pc:docMk/>
            <pc:sldMk cId="1319450874" sldId="257"/>
            <ac:spMk id="6" creationId="{6C08DDA7-617B-40F9-A987-6F8E41CAB898}"/>
          </ac:spMkLst>
        </pc:spChg>
        <pc:spChg chg="mod">
          <ac:chgData name="Arturo Hamilton" userId="5c61d2f4-0efd-44bf-b648-041247b2840e" providerId="ADAL" clId="{6CC9D27C-77F5-4192-B7B6-C0DF753F8310}" dt="2018-11-28T00:53:18.739" v="188" actId="3062"/>
          <ac:spMkLst>
            <pc:docMk/>
            <pc:sldMk cId="1319450874" sldId="257"/>
            <ac:spMk id="7" creationId="{00000000-0000-0000-0000-000000000000}"/>
          </ac:spMkLst>
        </pc:spChg>
      </pc:sldChg>
      <pc:sldChg chg="modSp">
        <pc:chgData name="Arturo Hamilton" userId="5c61d2f4-0efd-44bf-b648-041247b2840e" providerId="ADAL" clId="{6CC9D27C-77F5-4192-B7B6-C0DF753F8310}" dt="2018-11-28T01:21:10.090" v="917" actId="20577"/>
        <pc:sldMkLst>
          <pc:docMk/>
          <pc:sldMk cId="3211401109" sldId="400"/>
        </pc:sldMkLst>
        <pc:spChg chg="mod">
          <ac:chgData name="Arturo Hamilton" userId="5c61d2f4-0efd-44bf-b648-041247b2840e" providerId="ADAL" clId="{6CC9D27C-77F5-4192-B7B6-C0DF753F8310}" dt="2018-11-28T01:21:10.090" v="917" actId="20577"/>
          <ac:spMkLst>
            <pc:docMk/>
            <pc:sldMk cId="3211401109" sldId="400"/>
            <ac:spMk id="3" creationId="{EECB65DB-4475-469B-9BDF-D226D2D7E0DC}"/>
          </ac:spMkLst>
        </pc:spChg>
      </pc:sldChg>
      <pc:sldChg chg="del">
        <pc:chgData name="Arturo Hamilton" userId="5c61d2f4-0efd-44bf-b648-041247b2840e" providerId="ADAL" clId="{6CC9D27C-77F5-4192-B7B6-C0DF753F8310}" dt="2018-11-28T00:48:55.293" v="112" actId="2696"/>
        <pc:sldMkLst>
          <pc:docMk/>
          <pc:sldMk cId="600109388" sldId="402"/>
        </pc:sldMkLst>
      </pc:sldChg>
      <pc:sldChg chg="del">
        <pc:chgData name="Arturo Hamilton" userId="5c61d2f4-0efd-44bf-b648-041247b2840e" providerId="ADAL" clId="{6CC9D27C-77F5-4192-B7B6-C0DF753F8310}" dt="2018-11-28T00:48:56.649" v="113" actId="2696"/>
        <pc:sldMkLst>
          <pc:docMk/>
          <pc:sldMk cId="977862995" sldId="403"/>
        </pc:sldMkLst>
      </pc:sldChg>
      <pc:sldChg chg="del">
        <pc:chgData name="Arturo Hamilton" userId="5c61d2f4-0efd-44bf-b648-041247b2840e" providerId="ADAL" clId="{6CC9D27C-77F5-4192-B7B6-C0DF753F8310}" dt="2018-11-28T00:48:58.267" v="114" actId="2696"/>
        <pc:sldMkLst>
          <pc:docMk/>
          <pc:sldMk cId="2415753206" sldId="404"/>
        </pc:sldMkLst>
      </pc:sldChg>
      <pc:sldChg chg="del">
        <pc:chgData name="Arturo Hamilton" userId="5c61d2f4-0efd-44bf-b648-041247b2840e" providerId="ADAL" clId="{6CC9D27C-77F5-4192-B7B6-C0DF753F8310}" dt="2018-11-28T00:49:00.258" v="115" actId="2696"/>
        <pc:sldMkLst>
          <pc:docMk/>
          <pc:sldMk cId="3228866221" sldId="405"/>
        </pc:sldMkLst>
      </pc:sldChg>
      <pc:sldChg chg="del">
        <pc:chgData name="Arturo Hamilton" userId="5c61d2f4-0efd-44bf-b648-041247b2840e" providerId="ADAL" clId="{6CC9D27C-77F5-4192-B7B6-C0DF753F8310}" dt="2018-11-28T00:49:02.560" v="116" actId="2696"/>
        <pc:sldMkLst>
          <pc:docMk/>
          <pc:sldMk cId="949018410" sldId="406"/>
        </pc:sldMkLst>
      </pc:sldChg>
      <pc:sldChg chg="addSp delSp modSp add del ord addAnim delAnim modAnim">
        <pc:chgData name="Arturo Hamilton" userId="5c61d2f4-0efd-44bf-b648-041247b2840e" providerId="ADAL" clId="{6CC9D27C-77F5-4192-B7B6-C0DF753F8310}" dt="2018-11-28T01:20:34.782" v="903"/>
        <pc:sldMkLst>
          <pc:docMk/>
          <pc:sldMk cId="2535979900" sldId="407"/>
        </pc:sldMkLst>
        <pc:spChg chg="mod">
          <ac:chgData name="Arturo Hamilton" userId="5c61d2f4-0efd-44bf-b648-041247b2840e" providerId="ADAL" clId="{6CC9D27C-77F5-4192-B7B6-C0DF753F8310}" dt="2018-11-28T00:58:01.026" v="214" actId="207"/>
          <ac:spMkLst>
            <pc:docMk/>
            <pc:sldMk cId="2535979900" sldId="407"/>
            <ac:spMk id="2" creationId="{00000000-0000-0000-0000-000000000000}"/>
          </ac:spMkLst>
        </pc:spChg>
        <pc:spChg chg="mod">
          <ac:chgData name="Arturo Hamilton" userId="5c61d2f4-0efd-44bf-b648-041247b2840e" providerId="ADAL" clId="{6CC9D27C-77F5-4192-B7B6-C0DF753F8310}" dt="2018-11-28T00:58:46.153" v="226"/>
          <ac:spMkLst>
            <pc:docMk/>
            <pc:sldMk cId="2535979900" sldId="407"/>
            <ac:spMk id="7" creationId="{00000000-0000-0000-0000-000000000000}"/>
          </ac:spMkLst>
        </pc:spChg>
        <pc:spChg chg="add mod ord">
          <ac:chgData name="Arturo Hamilton" userId="5c61d2f4-0efd-44bf-b648-041247b2840e" providerId="ADAL" clId="{6CC9D27C-77F5-4192-B7B6-C0DF753F8310}" dt="2018-11-28T01:14:22.046" v="902" actId="166"/>
          <ac:spMkLst>
            <pc:docMk/>
            <pc:sldMk cId="2535979900" sldId="407"/>
            <ac:spMk id="10" creationId="{661BBCA2-290D-43F9-A1A2-338A3754E88E}"/>
          </ac:spMkLst>
        </pc:spChg>
        <pc:spChg chg="mod">
          <ac:chgData name="Arturo Hamilton" userId="5c61d2f4-0efd-44bf-b648-041247b2840e" providerId="ADAL" clId="{6CC9D27C-77F5-4192-B7B6-C0DF753F8310}" dt="2018-11-28T00:58:03.147" v="215" actId="207"/>
          <ac:spMkLst>
            <pc:docMk/>
            <pc:sldMk cId="2535979900" sldId="407"/>
            <ac:spMk id="21" creationId="{00000000-0000-0000-0000-000000000000}"/>
          </ac:spMkLst>
        </pc:spChg>
        <pc:spChg chg="mod">
          <ac:chgData name="Arturo Hamilton" userId="5c61d2f4-0efd-44bf-b648-041247b2840e" providerId="ADAL" clId="{6CC9D27C-77F5-4192-B7B6-C0DF753F8310}" dt="2018-11-28T00:58:04.909" v="216" actId="207"/>
          <ac:spMkLst>
            <pc:docMk/>
            <pc:sldMk cId="2535979900" sldId="407"/>
            <ac:spMk id="22" creationId="{00000000-0000-0000-0000-000000000000}"/>
          </ac:spMkLst>
        </pc:spChg>
        <pc:spChg chg="mod">
          <ac:chgData name="Arturo Hamilton" userId="5c61d2f4-0efd-44bf-b648-041247b2840e" providerId="ADAL" clId="{6CC9D27C-77F5-4192-B7B6-C0DF753F8310}" dt="2018-11-28T00:57:50.667" v="212" actId="1076"/>
          <ac:spMkLst>
            <pc:docMk/>
            <pc:sldMk cId="2535979900" sldId="407"/>
            <ac:spMk id="26" creationId="{00000000-0000-0000-0000-000000000000}"/>
          </ac:spMkLst>
        </pc:spChg>
        <pc:spChg chg="mod">
          <ac:chgData name="Arturo Hamilton" userId="5c61d2f4-0efd-44bf-b648-041247b2840e" providerId="ADAL" clId="{6CC9D27C-77F5-4192-B7B6-C0DF753F8310}" dt="2018-11-28T00:57:57.133" v="213" actId="1076"/>
          <ac:spMkLst>
            <pc:docMk/>
            <pc:sldMk cId="2535979900" sldId="407"/>
            <ac:spMk id="27" creationId="{00000000-0000-0000-0000-000000000000}"/>
          </ac:spMkLst>
        </pc:spChg>
        <pc:spChg chg="mod">
          <ac:chgData name="Arturo Hamilton" userId="5c61d2f4-0efd-44bf-b648-041247b2840e" providerId="ADAL" clId="{6CC9D27C-77F5-4192-B7B6-C0DF753F8310}" dt="2018-11-28T00:58:55.854" v="227" actId="207"/>
          <ac:spMkLst>
            <pc:docMk/>
            <pc:sldMk cId="2535979900" sldId="407"/>
            <ac:spMk id="28" creationId="{00000000-0000-0000-0000-000000000000}"/>
          </ac:spMkLst>
        </pc:spChg>
        <pc:spChg chg="mod">
          <ac:chgData name="Arturo Hamilton" userId="5c61d2f4-0efd-44bf-b648-041247b2840e" providerId="ADAL" clId="{6CC9D27C-77F5-4192-B7B6-C0DF753F8310}" dt="2018-11-28T00:57:57.133" v="213" actId="1076"/>
          <ac:spMkLst>
            <pc:docMk/>
            <pc:sldMk cId="2535979900" sldId="407"/>
            <ac:spMk id="29" creationId="{00000000-0000-0000-0000-000000000000}"/>
          </ac:spMkLst>
        </pc:spChg>
        <pc:spChg chg="mod">
          <ac:chgData name="Arturo Hamilton" userId="5c61d2f4-0efd-44bf-b648-041247b2840e" providerId="ADAL" clId="{6CC9D27C-77F5-4192-B7B6-C0DF753F8310}" dt="2018-11-28T00:58:07.277" v="217" actId="207"/>
          <ac:spMkLst>
            <pc:docMk/>
            <pc:sldMk cId="2535979900" sldId="407"/>
            <ac:spMk id="30" creationId="{00000000-0000-0000-0000-000000000000}"/>
          </ac:spMkLst>
        </pc:spChg>
        <pc:spChg chg="del">
          <ac:chgData name="Arturo Hamilton" userId="5c61d2f4-0efd-44bf-b648-041247b2840e" providerId="ADAL" clId="{6CC9D27C-77F5-4192-B7B6-C0DF753F8310}" dt="2018-11-28T00:58:44.187" v="225" actId="478"/>
          <ac:spMkLst>
            <pc:docMk/>
            <pc:sldMk cId="2535979900" sldId="407"/>
            <ac:spMk id="32" creationId="{C898A3A2-3598-488D-B2A5-054CCBB79E83}"/>
          </ac:spMkLst>
        </pc:spChg>
        <pc:spChg chg="mod">
          <ac:chgData name="Arturo Hamilton" userId="5c61d2f4-0efd-44bf-b648-041247b2840e" providerId="ADAL" clId="{6CC9D27C-77F5-4192-B7B6-C0DF753F8310}" dt="2018-11-28T00:58:14.155" v="220" actId="207"/>
          <ac:spMkLst>
            <pc:docMk/>
            <pc:sldMk cId="2535979900" sldId="407"/>
            <ac:spMk id="50" creationId="{00000000-0000-0000-0000-000000000000}"/>
          </ac:spMkLst>
        </pc:spChg>
        <pc:spChg chg="mod">
          <ac:chgData name="Arturo Hamilton" userId="5c61d2f4-0efd-44bf-b648-041247b2840e" providerId="ADAL" clId="{6CC9D27C-77F5-4192-B7B6-C0DF753F8310}" dt="2018-11-28T00:58:11.954" v="219" actId="207"/>
          <ac:spMkLst>
            <pc:docMk/>
            <pc:sldMk cId="2535979900" sldId="407"/>
            <ac:spMk id="51" creationId="{00000000-0000-0000-0000-000000000000}"/>
          </ac:spMkLst>
        </pc:spChg>
        <pc:spChg chg="mod">
          <ac:chgData name="Arturo Hamilton" userId="5c61d2f4-0efd-44bf-b648-041247b2840e" providerId="ADAL" clId="{6CC9D27C-77F5-4192-B7B6-C0DF753F8310}" dt="2018-11-28T00:58:09.631" v="218" actId="207"/>
          <ac:spMkLst>
            <pc:docMk/>
            <pc:sldMk cId="2535979900" sldId="407"/>
            <ac:spMk id="52" creationId="{00000000-0000-0000-0000-000000000000}"/>
          </ac:spMkLst>
        </pc:spChg>
        <pc:grpChg chg="add del">
          <ac:chgData name="Arturo Hamilton" userId="5c61d2f4-0efd-44bf-b648-041247b2840e" providerId="ADAL" clId="{6CC9D27C-77F5-4192-B7B6-C0DF753F8310}" dt="2018-11-28T00:57:40.937" v="211" actId="478"/>
          <ac:grpSpMkLst>
            <pc:docMk/>
            <pc:sldMk cId="2535979900" sldId="407"/>
            <ac:grpSpMk id="23" creationId="{00000000-0000-0000-0000-000000000000}"/>
          </ac:grpSpMkLst>
        </pc:grpChg>
        <pc:picChg chg="add del mod ord">
          <ac:chgData name="Arturo Hamilton" userId="5c61d2f4-0efd-44bf-b648-041247b2840e" providerId="ADAL" clId="{6CC9D27C-77F5-4192-B7B6-C0DF753F8310}" dt="2018-11-28T01:14:17.037" v="901" actId="166"/>
          <ac:picMkLst>
            <pc:docMk/>
            <pc:sldMk cId="2535979900" sldId="407"/>
            <ac:picMk id="6" creationId="{544D6F91-B721-4D31-874D-ED07C923D203}"/>
          </ac:picMkLst>
        </pc:picChg>
      </pc:sldChg>
      <pc:sldChg chg="del">
        <pc:chgData name="Arturo Hamilton" userId="5c61d2f4-0efd-44bf-b648-041247b2840e" providerId="ADAL" clId="{6CC9D27C-77F5-4192-B7B6-C0DF753F8310}" dt="2018-11-28T00:49:17.200" v="122" actId="2696"/>
        <pc:sldMkLst>
          <pc:docMk/>
          <pc:sldMk cId="2187777567" sldId="408"/>
        </pc:sldMkLst>
      </pc:sldChg>
      <pc:sldChg chg="del">
        <pc:chgData name="Arturo Hamilton" userId="5c61d2f4-0efd-44bf-b648-041247b2840e" providerId="ADAL" clId="{6CC9D27C-77F5-4192-B7B6-C0DF753F8310}" dt="2018-11-28T00:49:07.226" v="119" actId="2696"/>
        <pc:sldMkLst>
          <pc:docMk/>
          <pc:sldMk cId="3646432046" sldId="409"/>
        </pc:sldMkLst>
      </pc:sldChg>
      <pc:sldChg chg="del">
        <pc:chgData name="Arturo Hamilton" userId="5c61d2f4-0efd-44bf-b648-041247b2840e" providerId="ADAL" clId="{6CC9D27C-77F5-4192-B7B6-C0DF753F8310}" dt="2018-11-28T00:49:18.146" v="123" actId="2696"/>
        <pc:sldMkLst>
          <pc:docMk/>
          <pc:sldMk cId="512539947" sldId="411"/>
        </pc:sldMkLst>
      </pc:sldChg>
      <pc:sldChg chg="del">
        <pc:chgData name="Arturo Hamilton" userId="5c61d2f4-0efd-44bf-b648-041247b2840e" providerId="ADAL" clId="{6CC9D27C-77F5-4192-B7B6-C0DF753F8310}" dt="2018-11-28T00:49:19.395" v="124" actId="2696"/>
        <pc:sldMkLst>
          <pc:docMk/>
          <pc:sldMk cId="1674706835" sldId="412"/>
        </pc:sldMkLst>
      </pc:sldChg>
      <pc:sldChg chg="del">
        <pc:chgData name="Arturo Hamilton" userId="5c61d2f4-0efd-44bf-b648-041247b2840e" providerId="ADAL" clId="{6CC9D27C-77F5-4192-B7B6-C0DF753F8310}" dt="2018-11-28T00:49:21.076" v="126" actId="2696"/>
        <pc:sldMkLst>
          <pc:docMk/>
          <pc:sldMk cId="2455684526" sldId="413"/>
        </pc:sldMkLst>
      </pc:sldChg>
      <pc:sldChg chg="del">
        <pc:chgData name="Arturo Hamilton" userId="5c61d2f4-0efd-44bf-b648-041247b2840e" providerId="ADAL" clId="{6CC9D27C-77F5-4192-B7B6-C0DF753F8310}" dt="2018-11-28T00:49:22.544" v="127" actId="2696"/>
        <pc:sldMkLst>
          <pc:docMk/>
          <pc:sldMk cId="2942569557" sldId="414"/>
        </pc:sldMkLst>
      </pc:sldChg>
      <pc:sldChg chg="del">
        <pc:chgData name="Arturo Hamilton" userId="5c61d2f4-0efd-44bf-b648-041247b2840e" providerId="ADAL" clId="{6CC9D27C-77F5-4192-B7B6-C0DF753F8310}" dt="2018-11-28T00:49:25.254" v="130" actId="2696"/>
        <pc:sldMkLst>
          <pc:docMk/>
          <pc:sldMk cId="3317625756" sldId="415"/>
        </pc:sldMkLst>
      </pc:sldChg>
      <pc:sldChg chg="del">
        <pc:chgData name="Arturo Hamilton" userId="5c61d2f4-0efd-44bf-b648-041247b2840e" providerId="ADAL" clId="{6CC9D27C-77F5-4192-B7B6-C0DF753F8310}" dt="2018-11-28T00:49:26.075" v="131" actId="2696"/>
        <pc:sldMkLst>
          <pc:docMk/>
          <pc:sldMk cId="817400830" sldId="416"/>
        </pc:sldMkLst>
      </pc:sldChg>
      <pc:sldChg chg="del">
        <pc:chgData name="Arturo Hamilton" userId="5c61d2f4-0efd-44bf-b648-041247b2840e" providerId="ADAL" clId="{6CC9D27C-77F5-4192-B7B6-C0DF753F8310}" dt="2018-11-28T00:49:40.484" v="137" actId="2696"/>
        <pc:sldMkLst>
          <pc:docMk/>
          <pc:sldMk cId="4292284634" sldId="417"/>
        </pc:sldMkLst>
      </pc:sldChg>
      <pc:sldChg chg="del">
        <pc:chgData name="Arturo Hamilton" userId="5c61d2f4-0efd-44bf-b648-041247b2840e" providerId="ADAL" clId="{6CC9D27C-77F5-4192-B7B6-C0DF753F8310}" dt="2018-11-28T00:49:41.238" v="138" actId="2696"/>
        <pc:sldMkLst>
          <pc:docMk/>
          <pc:sldMk cId="2707332796" sldId="418"/>
        </pc:sldMkLst>
      </pc:sldChg>
      <pc:sldChg chg="del">
        <pc:chgData name="Arturo Hamilton" userId="5c61d2f4-0efd-44bf-b648-041247b2840e" providerId="ADAL" clId="{6CC9D27C-77F5-4192-B7B6-C0DF753F8310}" dt="2018-11-28T00:49:42.695" v="139" actId="2696"/>
        <pc:sldMkLst>
          <pc:docMk/>
          <pc:sldMk cId="3805748390" sldId="421"/>
        </pc:sldMkLst>
      </pc:sldChg>
      <pc:sldChg chg="del">
        <pc:chgData name="Arturo Hamilton" userId="5c61d2f4-0efd-44bf-b648-041247b2840e" providerId="ADAL" clId="{6CC9D27C-77F5-4192-B7B6-C0DF753F8310}" dt="2018-11-28T00:49:43.745" v="140" actId="2696"/>
        <pc:sldMkLst>
          <pc:docMk/>
          <pc:sldMk cId="4175224418" sldId="422"/>
        </pc:sldMkLst>
      </pc:sldChg>
      <pc:sldChg chg="del">
        <pc:chgData name="Arturo Hamilton" userId="5c61d2f4-0efd-44bf-b648-041247b2840e" providerId="ADAL" clId="{6CC9D27C-77F5-4192-B7B6-C0DF753F8310}" dt="2018-11-28T00:49:45.382" v="141" actId="2696"/>
        <pc:sldMkLst>
          <pc:docMk/>
          <pc:sldMk cId="285228620" sldId="423"/>
        </pc:sldMkLst>
      </pc:sldChg>
      <pc:sldChg chg="del">
        <pc:chgData name="Arturo Hamilton" userId="5c61d2f4-0efd-44bf-b648-041247b2840e" providerId="ADAL" clId="{6CC9D27C-77F5-4192-B7B6-C0DF753F8310}" dt="2018-11-28T00:49:46.840" v="142" actId="2696"/>
        <pc:sldMkLst>
          <pc:docMk/>
          <pc:sldMk cId="3874600704" sldId="424"/>
        </pc:sldMkLst>
      </pc:sldChg>
      <pc:sldChg chg="del">
        <pc:chgData name="Arturo Hamilton" userId="5c61d2f4-0efd-44bf-b648-041247b2840e" providerId="ADAL" clId="{6CC9D27C-77F5-4192-B7B6-C0DF753F8310}" dt="2018-11-28T00:49:48.790" v="144" actId="2696"/>
        <pc:sldMkLst>
          <pc:docMk/>
          <pc:sldMk cId="2250940347" sldId="425"/>
        </pc:sldMkLst>
      </pc:sldChg>
      <pc:sldChg chg="del">
        <pc:chgData name="Arturo Hamilton" userId="5c61d2f4-0efd-44bf-b648-041247b2840e" providerId="ADAL" clId="{6CC9D27C-77F5-4192-B7B6-C0DF753F8310}" dt="2018-11-28T00:49:52.502" v="145" actId="2696"/>
        <pc:sldMkLst>
          <pc:docMk/>
          <pc:sldMk cId="3660472615" sldId="426"/>
        </pc:sldMkLst>
      </pc:sldChg>
      <pc:sldChg chg="del">
        <pc:chgData name="Arturo Hamilton" userId="5c61d2f4-0efd-44bf-b648-041247b2840e" providerId="ADAL" clId="{6CC9D27C-77F5-4192-B7B6-C0DF753F8310}" dt="2018-11-28T00:49:53.520" v="146" actId="2696"/>
        <pc:sldMkLst>
          <pc:docMk/>
          <pc:sldMk cId="1210339050" sldId="430"/>
        </pc:sldMkLst>
      </pc:sldChg>
      <pc:sldChg chg="add del">
        <pc:chgData name="Arturo Hamilton" userId="5c61d2f4-0efd-44bf-b648-041247b2840e" providerId="ADAL" clId="{6CC9D27C-77F5-4192-B7B6-C0DF753F8310}" dt="2018-11-28T00:49:59.444" v="149" actId="2696"/>
        <pc:sldMkLst>
          <pc:docMk/>
          <pc:sldMk cId="3048711035" sldId="431"/>
        </pc:sldMkLst>
      </pc:sldChg>
      <pc:sldChg chg="modSp">
        <pc:chgData name="Arturo Hamilton" userId="5c61d2f4-0efd-44bf-b648-041247b2840e" providerId="ADAL" clId="{6CC9D27C-77F5-4192-B7B6-C0DF753F8310}" dt="2018-11-28T01:43:51.442" v="1141" actId="20577"/>
        <pc:sldMkLst>
          <pc:docMk/>
          <pc:sldMk cId="3066743068" sldId="433"/>
        </pc:sldMkLst>
        <pc:spChg chg="mod">
          <ac:chgData name="Arturo Hamilton" userId="5c61d2f4-0efd-44bf-b648-041247b2840e" providerId="ADAL" clId="{6CC9D27C-77F5-4192-B7B6-C0DF753F8310}" dt="2018-11-28T01:43:51.442" v="1141" actId="20577"/>
          <ac:spMkLst>
            <pc:docMk/>
            <pc:sldMk cId="3066743068" sldId="433"/>
            <ac:spMk id="2" creationId="{44BA8ACE-A9ED-4CDE-9BD0-91D410D11FDB}"/>
          </ac:spMkLst>
        </pc:spChg>
      </pc:sldChg>
      <pc:sldChg chg="addSp delSp modSp">
        <pc:chgData name="Arturo Hamilton" userId="5c61d2f4-0efd-44bf-b648-041247b2840e" providerId="ADAL" clId="{6CC9D27C-77F5-4192-B7B6-C0DF753F8310}" dt="2018-11-28T01:23:52.436" v="957"/>
        <pc:sldMkLst>
          <pc:docMk/>
          <pc:sldMk cId="1087072451" sldId="434"/>
        </pc:sldMkLst>
        <pc:spChg chg="mod">
          <ac:chgData name="Arturo Hamilton" userId="5c61d2f4-0efd-44bf-b648-041247b2840e" providerId="ADAL" clId="{6CC9D27C-77F5-4192-B7B6-C0DF753F8310}" dt="2018-11-28T01:21:35.993" v="919" actId="207"/>
          <ac:spMkLst>
            <pc:docMk/>
            <pc:sldMk cId="1087072451" sldId="434"/>
            <ac:spMk id="8" creationId="{02A2CB4E-FA3D-42B1-9D72-CB4F4ED4A0BE}"/>
          </ac:spMkLst>
        </pc:spChg>
        <pc:spChg chg="mod">
          <ac:chgData name="Arturo Hamilton" userId="5c61d2f4-0efd-44bf-b648-041247b2840e" providerId="ADAL" clId="{6CC9D27C-77F5-4192-B7B6-C0DF753F8310}" dt="2018-11-28T01:21:28.948" v="918" actId="207"/>
          <ac:spMkLst>
            <pc:docMk/>
            <pc:sldMk cId="1087072451" sldId="434"/>
            <ac:spMk id="9" creationId="{86ADA0AD-99E5-4954-9372-E9F71DFAAEDF}"/>
          </ac:spMkLst>
        </pc:spChg>
        <pc:spChg chg="ord">
          <ac:chgData name="Arturo Hamilton" userId="5c61d2f4-0efd-44bf-b648-041247b2840e" providerId="ADAL" clId="{6CC9D27C-77F5-4192-B7B6-C0DF753F8310}" dt="2018-11-28T01:23:51.220" v="955" actId="166"/>
          <ac:spMkLst>
            <pc:docMk/>
            <pc:sldMk cId="1087072451" sldId="434"/>
            <ac:spMk id="52" creationId="{C59479CA-30AC-4D46-849B-B322B22FE029}"/>
          </ac:spMkLst>
        </pc:spChg>
        <pc:spChg chg="add del mod">
          <ac:chgData name="Arturo Hamilton" userId="5c61d2f4-0efd-44bf-b648-041247b2840e" providerId="ADAL" clId="{6CC9D27C-77F5-4192-B7B6-C0DF753F8310}" dt="2018-11-28T01:23:52.436" v="957"/>
          <ac:spMkLst>
            <pc:docMk/>
            <pc:sldMk cId="1087072451" sldId="434"/>
            <ac:spMk id="53" creationId="{0C32DA63-BAEA-4E09-BEA3-593AE53F3AC5}"/>
          </ac:spMkLst>
        </pc:spChg>
        <pc:grpChg chg="ord">
          <ac:chgData name="Arturo Hamilton" userId="5c61d2f4-0efd-44bf-b648-041247b2840e" providerId="ADAL" clId="{6CC9D27C-77F5-4192-B7B6-C0DF753F8310}" dt="2018-11-28T01:23:50.752" v="954" actId="166"/>
          <ac:grpSpMkLst>
            <pc:docMk/>
            <pc:sldMk cId="1087072451" sldId="434"/>
            <ac:grpSpMk id="14" creationId="{471E0636-ED5F-4771-A438-7FE593359FDF}"/>
          </ac:grpSpMkLst>
        </pc:grpChg>
      </pc:sldChg>
      <pc:sldChg chg="modSp">
        <pc:chgData name="Arturo Hamilton" userId="5c61d2f4-0efd-44bf-b648-041247b2840e" providerId="ADAL" clId="{6CC9D27C-77F5-4192-B7B6-C0DF753F8310}" dt="2018-11-28T01:21:42.577" v="920" actId="207"/>
        <pc:sldMkLst>
          <pc:docMk/>
          <pc:sldMk cId="3058686014" sldId="435"/>
        </pc:sldMkLst>
        <pc:spChg chg="mod">
          <ac:chgData name="Arturo Hamilton" userId="5c61d2f4-0efd-44bf-b648-041247b2840e" providerId="ADAL" clId="{6CC9D27C-77F5-4192-B7B6-C0DF753F8310}" dt="2018-11-28T01:21:42.577" v="920" actId="207"/>
          <ac:spMkLst>
            <pc:docMk/>
            <pc:sldMk cId="3058686014" sldId="435"/>
            <ac:spMk id="3" creationId="{1CA36EE7-4F26-4B0B-8C75-462CD67F4559}"/>
          </ac:spMkLst>
        </pc:spChg>
      </pc:sldChg>
      <pc:sldChg chg="addSp delSp modSp addAnim delAnim modAnim modNotes">
        <pc:chgData name="Arturo Hamilton" userId="5c61d2f4-0efd-44bf-b648-041247b2840e" providerId="ADAL" clId="{6CC9D27C-77F5-4192-B7B6-C0DF753F8310}" dt="2018-11-28T01:32:02.937" v="1085"/>
        <pc:sldMkLst>
          <pc:docMk/>
          <pc:sldMk cId="2537535722" sldId="437"/>
        </pc:sldMkLst>
        <pc:spChg chg="add del mod ord">
          <ac:chgData name="Arturo Hamilton" userId="5c61d2f4-0efd-44bf-b648-041247b2840e" providerId="ADAL" clId="{6CC9D27C-77F5-4192-B7B6-C0DF753F8310}" dt="2018-11-28T01:28:51.968" v="1053"/>
          <ac:spMkLst>
            <pc:docMk/>
            <pc:sldMk cId="2537535722" sldId="437"/>
            <ac:spMk id="128" creationId="{743A081F-B430-47E0-B7C9-AD7D4684BB76}"/>
          </ac:spMkLst>
        </pc:spChg>
        <pc:spChg chg="add mod">
          <ac:chgData name="Arturo Hamilton" userId="5c61d2f4-0efd-44bf-b648-041247b2840e" providerId="ADAL" clId="{6CC9D27C-77F5-4192-B7B6-C0DF753F8310}" dt="2018-11-28T01:31:25.927" v="1082" actId="3062"/>
          <ac:spMkLst>
            <pc:docMk/>
            <pc:sldMk cId="2537535722" sldId="437"/>
            <ac:spMk id="169" creationId="{5034B50D-FC24-473A-AB30-EC308FBFED12}"/>
          </ac:spMkLst>
        </pc:spChg>
        <pc:grpChg chg="add del">
          <ac:chgData name="Arturo Hamilton" userId="5c61d2f4-0efd-44bf-b648-041247b2840e" providerId="ADAL" clId="{6CC9D27C-77F5-4192-B7B6-C0DF753F8310}" dt="2018-11-28T01:28:56.513" v="1061" actId="478"/>
          <ac:grpSpMkLst>
            <pc:docMk/>
            <pc:sldMk cId="2537535722" sldId="437"/>
            <ac:grpSpMk id="117" creationId="{00000000-0000-0000-0000-000000000000}"/>
          </ac:grpSpMkLst>
        </pc:grpChg>
        <pc:grpChg chg="add mod">
          <ac:chgData name="Arturo Hamilton" userId="5c61d2f4-0efd-44bf-b648-041247b2840e" providerId="ADAL" clId="{6CC9D27C-77F5-4192-B7B6-C0DF753F8310}" dt="2018-11-28T01:31:15.463" v="1080" actId="1076"/>
          <ac:grpSpMkLst>
            <pc:docMk/>
            <pc:sldMk cId="2537535722" sldId="437"/>
            <ac:grpSpMk id="129" creationId="{EC05D9B6-88DE-45F2-AB73-BA6ECB67FD91}"/>
          </ac:grpSpMkLst>
        </pc:grpChg>
        <pc:picChg chg="add del">
          <ac:chgData name="Arturo Hamilton" userId="5c61d2f4-0efd-44bf-b648-041247b2840e" providerId="ADAL" clId="{6CC9D27C-77F5-4192-B7B6-C0DF753F8310}" dt="2018-11-28T01:28:54.710" v="1060" actId="478"/>
          <ac:picMkLst>
            <pc:docMk/>
            <pc:sldMk cId="2537535722" sldId="437"/>
            <ac:picMk id="9" creationId="{00000000-0000-0000-0000-000000000000}"/>
          </ac:picMkLst>
        </pc:picChg>
        <pc:picChg chg="add mod">
          <ac:chgData name="Arturo Hamilton" userId="5c61d2f4-0efd-44bf-b648-041247b2840e" providerId="ADAL" clId="{6CC9D27C-77F5-4192-B7B6-C0DF753F8310}" dt="2018-11-28T01:30:27.309" v="1064" actId="571"/>
          <ac:picMkLst>
            <pc:docMk/>
            <pc:sldMk cId="2537535722" sldId="437"/>
            <ac:picMk id="170" creationId="{25544C27-A564-4C92-BE99-DC58E9B706C2}"/>
          </ac:picMkLst>
        </pc:picChg>
        <pc:picChg chg="add del mod ord">
          <ac:chgData name="Arturo Hamilton" userId="5c61d2f4-0efd-44bf-b648-041247b2840e" providerId="ADAL" clId="{6CC9D27C-77F5-4192-B7B6-C0DF753F8310}" dt="2018-11-28T01:28:54.229" v="1059"/>
          <ac:picMkLst>
            <pc:docMk/>
            <pc:sldMk cId="2537535722" sldId="437"/>
            <ac:picMk id="1026" creationId="{D6D403EC-4EE8-445A-957A-1C513C96A90D}"/>
          </ac:picMkLst>
        </pc:picChg>
      </pc:sldChg>
      <pc:sldChg chg="del">
        <pc:chgData name="Arturo Hamilton" userId="5c61d2f4-0efd-44bf-b648-041247b2840e" providerId="ADAL" clId="{6CC9D27C-77F5-4192-B7B6-C0DF753F8310}" dt="2018-11-28T01:33:05.735" v="1086" actId="2696"/>
        <pc:sldMkLst>
          <pc:docMk/>
          <pc:sldMk cId="966860830" sldId="438"/>
        </pc:sldMkLst>
      </pc:sldChg>
      <pc:sldChg chg="modSp">
        <pc:chgData name="Arturo Hamilton" userId="5c61d2f4-0efd-44bf-b648-041247b2840e" providerId="ADAL" clId="{6CC9D27C-77F5-4192-B7B6-C0DF753F8310}" dt="2018-11-28T01:39:33.802" v="1109" actId="3062"/>
        <pc:sldMkLst>
          <pc:docMk/>
          <pc:sldMk cId="266532106" sldId="450"/>
        </pc:sldMkLst>
        <pc:spChg chg="mod">
          <ac:chgData name="Arturo Hamilton" userId="5c61d2f4-0efd-44bf-b648-041247b2840e" providerId="ADAL" clId="{6CC9D27C-77F5-4192-B7B6-C0DF753F8310}" dt="2018-11-28T01:39:33.802" v="1109" actId="3062"/>
          <ac:spMkLst>
            <pc:docMk/>
            <pc:sldMk cId="266532106" sldId="450"/>
            <ac:spMk id="52" creationId="{51980D09-73AD-4205-B92F-D4785D1A8376}"/>
          </ac:spMkLst>
        </pc:spChg>
      </pc:sldChg>
      <pc:sldChg chg="modSp">
        <pc:chgData name="Arturo Hamilton" userId="5c61d2f4-0efd-44bf-b648-041247b2840e" providerId="ADAL" clId="{6CC9D27C-77F5-4192-B7B6-C0DF753F8310}" dt="2018-11-28T01:37:51.976" v="1108" actId="20577"/>
        <pc:sldMkLst>
          <pc:docMk/>
          <pc:sldMk cId="3318346896" sldId="451"/>
        </pc:sldMkLst>
        <pc:spChg chg="mod">
          <ac:chgData name="Arturo Hamilton" userId="5c61d2f4-0efd-44bf-b648-041247b2840e" providerId="ADAL" clId="{6CC9D27C-77F5-4192-B7B6-C0DF753F8310}" dt="2018-11-28T01:37:34.348" v="1098" actId="20577"/>
          <ac:spMkLst>
            <pc:docMk/>
            <pc:sldMk cId="3318346896" sldId="451"/>
            <ac:spMk id="53" creationId="{00000000-0000-0000-0000-000000000000}"/>
          </ac:spMkLst>
        </pc:spChg>
        <pc:spChg chg="mod">
          <ac:chgData name="Arturo Hamilton" userId="5c61d2f4-0efd-44bf-b648-041247b2840e" providerId="ADAL" clId="{6CC9D27C-77F5-4192-B7B6-C0DF753F8310}" dt="2018-11-28T01:36:58.854" v="1092" actId="207"/>
          <ac:spMkLst>
            <pc:docMk/>
            <pc:sldMk cId="3318346896" sldId="451"/>
            <ac:spMk id="55" creationId="{00000000-0000-0000-0000-000000000000}"/>
          </ac:spMkLst>
        </pc:spChg>
        <pc:spChg chg="mod">
          <ac:chgData name="Arturo Hamilton" userId="5c61d2f4-0efd-44bf-b648-041247b2840e" providerId="ADAL" clId="{6CC9D27C-77F5-4192-B7B6-C0DF753F8310}" dt="2018-11-28T01:36:49.535" v="1090" actId="207"/>
          <ac:spMkLst>
            <pc:docMk/>
            <pc:sldMk cId="3318346896" sldId="451"/>
            <ac:spMk id="62" creationId="{00000000-0000-0000-0000-000000000000}"/>
          </ac:spMkLst>
        </pc:spChg>
        <pc:spChg chg="mod">
          <ac:chgData name="Arturo Hamilton" userId="5c61d2f4-0efd-44bf-b648-041247b2840e" providerId="ADAL" clId="{6CC9D27C-77F5-4192-B7B6-C0DF753F8310}" dt="2018-11-28T01:37:05.783" v="1094" actId="207"/>
          <ac:spMkLst>
            <pc:docMk/>
            <pc:sldMk cId="3318346896" sldId="451"/>
            <ac:spMk id="73" creationId="{00000000-0000-0000-0000-000000000000}"/>
          </ac:spMkLst>
        </pc:spChg>
        <pc:spChg chg="mod">
          <ac:chgData name="Arturo Hamilton" userId="5c61d2f4-0efd-44bf-b648-041247b2840e" providerId="ADAL" clId="{6CC9D27C-77F5-4192-B7B6-C0DF753F8310}" dt="2018-11-28T01:36:33.763" v="1088" actId="207"/>
          <ac:spMkLst>
            <pc:docMk/>
            <pc:sldMk cId="3318346896" sldId="451"/>
            <ac:spMk id="76" creationId="{00000000-0000-0000-0000-000000000000}"/>
          </ac:spMkLst>
        </pc:spChg>
        <pc:spChg chg="mod">
          <ac:chgData name="Arturo Hamilton" userId="5c61d2f4-0efd-44bf-b648-041247b2840e" providerId="ADAL" clId="{6CC9D27C-77F5-4192-B7B6-C0DF753F8310}" dt="2018-11-28T01:37:09.145" v="1095" actId="207"/>
          <ac:spMkLst>
            <pc:docMk/>
            <pc:sldMk cId="3318346896" sldId="451"/>
            <ac:spMk id="89" creationId="{00000000-0000-0000-0000-000000000000}"/>
          </ac:spMkLst>
        </pc:spChg>
        <pc:spChg chg="mod">
          <ac:chgData name="Arturo Hamilton" userId="5c61d2f4-0efd-44bf-b648-041247b2840e" providerId="ADAL" clId="{6CC9D27C-77F5-4192-B7B6-C0DF753F8310}" dt="2018-11-28T01:37:12.707" v="1096" actId="207"/>
          <ac:spMkLst>
            <pc:docMk/>
            <pc:sldMk cId="3318346896" sldId="451"/>
            <ac:spMk id="101" creationId="{00000000-0000-0000-0000-000000000000}"/>
          </ac:spMkLst>
        </pc:spChg>
        <pc:spChg chg="mod">
          <ac:chgData name="Arturo Hamilton" userId="5c61d2f4-0efd-44bf-b648-041247b2840e" providerId="ADAL" clId="{6CC9D27C-77F5-4192-B7B6-C0DF753F8310}" dt="2018-11-28T01:36:45.817" v="1089" actId="207"/>
          <ac:spMkLst>
            <pc:docMk/>
            <pc:sldMk cId="3318346896" sldId="451"/>
            <ac:spMk id="131" creationId="{00000000-0000-0000-0000-000000000000}"/>
          </ac:spMkLst>
        </pc:spChg>
        <pc:spChg chg="mod">
          <ac:chgData name="Arturo Hamilton" userId="5c61d2f4-0efd-44bf-b648-041247b2840e" providerId="ADAL" clId="{6CC9D27C-77F5-4192-B7B6-C0DF753F8310}" dt="2018-11-28T01:37:51.976" v="1108" actId="20577"/>
          <ac:spMkLst>
            <pc:docMk/>
            <pc:sldMk cId="3318346896" sldId="451"/>
            <ac:spMk id="345" creationId="{C3167F94-C448-45F3-8B89-1D3B38969C10}"/>
          </ac:spMkLst>
        </pc:spChg>
        <pc:grpChg chg="mod">
          <ac:chgData name="Arturo Hamilton" userId="5c61d2f4-0efd-44bf-b648-041247b2840e" providerId="ADAL" clId="{6CC9D27C-77F5-4192-B7B6-C0DF753F8310}" dt="2018-11-28T01:36:55.363" v="1091" actId="207"/>
          <ac:grpSpMkLst>
            <pc:docMk/>
            <pc:sldMk cId="3318346896" sldId="451"/>
            <ac:grpSpMk id="10" creationId="{00000000-0000-0000-0000-000000000000}"/>
          </ac:grpSpMkLst>
        </pc:grpChg>
        <pc:picChg chg="mod">
          <ac:chgData name="Arturo Hamilton" userId="5c61d2f4-0efd-44bf-b648-041247b2840e" providerId="ADAL" clId="{6CC9D27C-77F5-4192-B7B6-C0DF753F8310}" dt="2018-11-28T01:37:02.422" v="1093" actId="207"/>
          <ac:picMkLst>
            <pc:docMk/>
            <pc:sldMk cId="3318346896" sldId="451"/>
            <ac:picMk id="78" creationId="{00000000-0000-0000-0000-000000000000}"/>
          </ac:picMkLst>
        </pc:picChg>
      </pc:sldChg>
      <pc:sldChg chg="add">
        <pc:chgData name="Arturo Hamilton" userId="5c61d2f4-0efd-44bf-b648-041247b2840e" providerId="ADAL" clId="{6CC9D27C-77F5-4192-B7B6-C0DF753F8310}" dt="2018-11-28T00:51:28.333" v="181"/>
        <pc:sldMkLst>
          <pc:docMk/>
          <pc:sldMk cId="725407456" sldId="453"/>
        </pc:sldMkLst>
      </pc:sldChg>
      <pc:sldChg chg="add del">
        <pc:chgData name="Arturo Hamilton" userId="5c61d2f4-0efd-44bf-b648-041247b2840e" providerId="ADAL" clId="{6CC9D27C-77F5-4192-B7B6-C0DF753F8310}" dt="2018-11-28T00:51:19.688" v="180" actId="2696"/>
        <pc:sldMkLst>
          <pc:docMk/>
          <pc:sldMk cId="1878962847" sldId="453"/>
        </pc:sldMkLst>
      </pc:sldChg>
      <pc:sldChg chg="del">
        <pc:chgData name="Arturo Hamilton" userId="5c61d2f4-0efd-44bf-b648-041247b2840e" providerId="ADAL" clId="{6CC9D27C-77F5-4192-B7B6-C0DF753F8310}" dt="2018-11-28T00:44:07.202" v="12" actId="2696"/>
        <pc:sldMkLst>
          <pc:docMk/>
          <pc:sldMk cId="3105868545" sldId="453"/>
        </pc:sldMkLst>
      </pc:sldChg>
      <pc:sldChg chg="add del">
        <pc:chgData name="Arturo Hamilton" userId="5c61d2f4-0efd-44bf-b648-041247b2840e" providerId="ADAL" clId="{6CC9D27C-77F5-4192-B7B6-C0DF753F8310}" dt="2018-11-28T00:51:19.688" v="179" actId="2696"/>
        <pc:sldMkLst>
          <pc:docMk/>
          <pc:sldMk cId="1265170479" sldId="454"/>
        </pc:sldMkLst>
      </pc:sldChg>
      <pc:sldChg chg="add">
        <pc:chgData name="Arturo Hamilton" userId="5c61d2f4-0efd-44bf-b648-041247b2840e" providerId="ADAL" clId="{6CC9D27C-77F5-4192-B7B6-C0DF753F8310}" dt="2018-11-28T00:51:28.333" v="181"/>
        <pc:sldMkLst>
          <pc:docMk/>
          <pc:sldMk cId="1880665382" sldId="454"/>
        </pc:sldMkLst>
      </pc:sldChg>
      <pc:sldChg chg="del">
        <pc:chgData name="Arturo Hamilton" userId="5c61d2f4-0efd-44bf-b648-041247b2840e" providerId="ADAL" clId="{6CC9D27C-77F5-4192-B7B6-C0DF753F8310}" dt="2018-11-28T00:44:07.202" v="11" actId="2696"/>
        <pc:sldMkLst>
          <pc:docMk/>
          <pc:sldMk cId="3297790920" sldId="454"/>
        </pc:sldMkLst>
      </pc:sldChg>
      <pc:sldChg chg="del">
        <pc:chgData name="Arturo Hamilton" userId="5c61d2f4-0efd-44bf-b648-041247b2840e" providerId="ADAL" clId="{6CC9D27C-77F5-4192-B7B6-C0DF753F8310}" dt="2018-11-28T00:44:07.187" v="10" actId="2696"/>
        <pc:sldMkLst>
          <pc:docMk/>
          <pc:sldMk cId="202358583" sldId="455"/>
        </pc:sldMkLst>
      </pc:sldChg>
      <pc:sldChg chg="add">
        <pc:chgData name="Arturo Hamilton" userId="5c61d2f4-0efd-44bf-b648-041247b2840e" providerId="ADAL" clId="{6CC9D27C-77F5-4192-B7B6-C0DF753F8310}" dt="2018-11-28T00:51:28.333" v="181"/>
        <pc:sldMkLst>
          <pc:docMk/>
          <pc:sldMk cId="3496942255" sldId="455"/>
        </pc:sldMkLst>
      </pc:sldChg>
      <pc:sldChg chg="add del">
        <pc:chgData name="Arturo Hamilton" userId="5c61d2f4-0efd-44bf-b648-041247b2840e" providerId="ADAL" clId="{6CC9D27C-77F5-4192-B7B6-C0DF753F8310}" dt="2018-11-28T00:51:19.672" v="178" actId="2696"/>
        <pc:sldMkLst>
          <pc:docMk/>
          <pc:sldMk cId="4275916491" sldId="455"/>
        </pc:sldMkLst>
      </pc:sldChg>
      <pc:sldChg chg="modSp add">
        <pc:chgData name="Arturo Hamilton" userId="5c61d2f4-0efd-44bf-b648-041247b2840e" providerId="ADAL" clId="{6CC9D27C-77F5-4192-B7B6-C0DF753F8310}" dt="2018-11-28T01:24:56.924" v="959" actId="3062"/>
        <pc:sldMkLst>
          <pc:docMk/>
          <pc:sldMk cId="1197248663" sldId="456"/>
        </pc:sldMkLst>
        <pc:spChg chg="mod">
          <ac:chgData name="Arturo Hamilton" userId="5c61d2f4-0efd-44bf-b648-041247b2840e" providerId="ADAL" clId="{6CC9D27C-77F5-4192-B7B6-C0DF753F8310}" dt="2018-11-28T01:24:56.924" v="959" actId="3062"/>
          <ac:spMkLst>
            <pc:docMk/>
            <pc:sldMk cId="1197248663" sldId="456"/>
            <ac:spMk id="57" creationId="{2DBE5F0A-2C48-4F04-8E63-A3F571F74D0C}"/>
          </ac:spMkLst>
        </pc:spChg>
      </pc:sldChg>
      <pc:sldChg chg="del">
        <pc:chgData name="Arturo Hamilton" userId="5c61d2f4-0efd-44bf-b648-041247b2840e" providerId="ADAL" clId="{6CC9D27C-77F5-4192-B7B6-C0DF753F8310}" dt="2018-11-28T00:44:07.171" v="8" actId="2696"/>
        <pc:sldMkLst>
          <pc:docMk/>
          <pc:sldMk cId="2774336136" sldId="456"/>
        </pc:sldMkLst>
      </pc:sldChg>
      <pc:sldChg chg="add del">
        <pc:chgData name="Arturo Hamilton" userId="5c61d2f4-0efd-44bf-b648-041247b2840e" providerId="ADAL" clId="{6CC9D27C-77F5-4192-B7B6-C0DF753F8310}" dt="2018-11-28T00:51:19.656" v="176" actId="2696"/>
        <pc:sldMkLst>
          <pc:docMk/>
          <pc:sldMk cId="3160140218" sldId="456"/>
        </pc:sldMkLst>
      </pc:sldChg>
      <pc:sldChg chg="add del">
        <pc:chgData name="Arturo Hamilton" userId="5c61d2f4-0efd-44bf-b648-041247b2840e" providerId="ADAL" clId="{6CC9D27C-77F5-4192-B7B6-C0DF753F8310}" dt="2018-11-28T01:24:49" v="958" actId="2696"/>
        <pc:sldMkLst>
          <pc:docMk/>
          <pc:sldMk cId="720484538" sldId="457"/>
        </pc:sldMkLst>
      </pc:sldChg>
      <pc:sldChg chg="add del">
        <pc:chgData name="Arturo Hamilton" userId="5c61d2f4-0efd-44bf-b648-041247b2840e" providerId="ADAL" clId="{6CC9D27C-77F5-4192-B7B6-C0DF753F8310}" dt="2018-11-28T00:51:19.641" v="175" actId="2696"/>
        <pc:sldMkLst>
          <pc:docMk/>
          <pc:sldMk cId="2394608184" sldId="457"/>
        </pc:sldMkLst>
      </pc:sldChg>
      <pc:sldChg chg="del">
        <pc:chgData name="Arturo Hamilton" userId="5c61d2f4-0efd-44bf-b648-041247b2840e" providerId="ADAL" clId="{6CC9D27C-77F5-4192-B7B6-C0DF753F8310}" dt="2018-11-28T00:44:07.156" v="7" actId="2696"/>
        <pc:sldMkLst>
          <pc:docMk/>
          <pc:sldMk cId="2517228270" sldId="457"/>
        </pc:sldMkLst>
      </pc:sldChg>
      <pc:sldChg chg="del">
        <pc:chgData name="Arturo Hamilton" userId="5c61d2f4-0efd-44bf-b648-041247b2840e" providerId="ADAL" clId="{6CC9D27C-77F5-4192-B7B6-C0DF753F8310}" dt="2018-11-28T00:44:07.144" v="6" actId="2696"/>
        <pc:sldMkLst>
          <pc:docMk/>
          <pc:sldMk cId="1161693317" sldId="458"/>
        </pc:sldMkLst>
      </pc:sldChg>
      <pc:sldChg chg="add del">
        <pc:chgData name="Arturo Hamilton" userId="5c61d2f4-0efd-44bf-b648-041247b2840e" providerId="ADAL" clId="{6CC9D27C-77F5-4192-B7B6-C0DF753F8310}" dt="2018-11-28T00:51:19.630" v="173" actId="2696"/>
        <pc:sldMkLst>
          <pc:docMk/>
          <pc:sldMk cId="1556117363" sldId="458"/>
        </pc:sldMkLst>
      </pc:sldChg>
      <pc:sldChg chg="add">
        <pc:chgData name="Arturo Hamilton" userId="5c61d2f4-0efd-44bf-b648-041247b2840e" providerId="ADAL" clId="{6CC9D27C-77F5-4192-B7B6-C0DF753F8310}" dt="2018-11-28T00:51:28.333" v="181"/>
        <pc:sldMkLst>
          <pc:docMk/>
          <pc:sldMk cId="3604848808" sldId="458"/>
        </pc:sldMkLst>
      </pc:sldChg>
      <pc:sldChg chg="del">
        <pc:chgData name="Arturo Hamilton" userId="5c61d2f4-0efd-44bf-b648-041247b2840e" providerId="ADAL" clId="{6CC9D27C-77F5-4192-B7B6-C0DF753F8310}" dt="2018-11-28T00:44:07.122" v="5" actId="2696"/>
        <pc:sldMkLst>
          <pc:docMk/>
          <pc:sldMk cId="2212366870" sldId="459"/>
        </pc:sldMkLst>
      </pc:sldChg>
      <pc:sldChg chg="add">
        <pc:chgData name="Arturo Hamilton" userId="5c61d2f4-0efd-44bf-b648-041247b2840e" providerId="ADAL" clId="{6CC9D27C-77F5-4192-B7B6-C0DF753F8310}" dt="2018-11-28T00:51:28.333" v="181"/>
        <pc:sldMkLst>
          <pc:docMk/>
          <pc:sldMk cId="2441315082" sldId="459"/>
        </pc:sldMkLst>
      </pc:sldChg>
      <pc:sldChg chg="add del">
        <pc:chgData name="Arturo Hamilton" userId="5c61d2f4-0efd-44bf-b648-041247b2840e" providerId="ADAL" clId="{6CC9D27C-77F5-4192-B7B6-C0DF753F8310}" dt="2018-11-28T00:51:19.630" v="174" actId="2696"/>
        <pc:sldMkLst>
          <pc:docMk/>
          <pc:sldMk cId="2796332326" sldId="459"/>
        </pc:sldMkLst>
      </pc:sldChg>
      <pc:sldChg chg="del">
        <pc:chgData name="Arturo Hamilton" userId="5c61d2f4-0efd-44bf-b648-041247b2840e" providerId="ADAL" clId="{6CC9D27C-77F5-4192-B7B6-C0DF753F8310}" dt="2018-11-28T00:44:07.102" v="4" actId="2696"/>
        <pc:sldMkLst>
          <pc:docMk/>
          <pc:sldMk cId="1966508281" sldId="460"/>
        </pc:sldMkLst>
      </pc:sldChg>
      <pc:sldChg chg="add">
        <pc:chgData name="Arturo Hamilton" userId="5c61d2f4-0efd-44bf-b648-041247b2840e" providerId="ADAL" clId="{6CC9D27C-77F5-4192-B7B6-C0DF753F8310}" dt="2018-11-28T00:51:28.333" v="181"/>
        <pc:sldMkLst>
          <pc:docMk/>
          <pc:sldMk cId="2650449618" sldId="460"/>
        </pc:sldMkLst>
      </pc:sldChg>
      <pc:sldChg chg="add del">
        <pc:chgData name="Arturo Hamilton" userId="5c61d2f4-0efd-44bf-b648-041247b2840e" providerId="ADAL" clId="{6CC9D27C-77F5-4192-B7B6-C0DF753F8310}" dt="2018-11-28T00:51:19.606" v="172" actId="2696"/>
        <pc:sldMkLst>
          <pc:docMk/>
          <pc:sldMk cId="3738790122" sldId="460"/>
        </pc:sldMkLst>
      </pc:sldChg>
      <pc:sldChg chg="del">
        <pc:chgData name="Arturo Hamilton" userId="5c61d2f4-0efd-44bf-b648-041247b2840e" providerId="ADAL" clId="{6CC9D27C-77F5-4192-B7B6-C0DF753F8310}" dt="2018-11-28T00:44:07.102" v="3" actId="2696"/>
        <pc:sldMkLst>
          <pc:docMk/>
          <pc:sldMk cId="135952407" sldId="461"/>
        </pc:sldMkLst>
      </pc:sldChg>
      <pc:sldChg chg="add">
        <pc:chgData name="Arturo Hamilton" userId="5c61d2f4-0efd-44bf-b648-041247b2840e" providerId="ADAL" clId="{6CC9D27C-77F5-4192-B7B6-C0DF753F8310}" dt="2018-11-28T00:51:28.333" v="181"/>
        <pc:sldMkLst>
          <pc:docMk/>
          <pc:sldMk cId="749515077" sldId="461"/>
        </pc:sldMkLst>
      </pc:sldChg>
      <pc:sldChg chg="add del">
        <pc:chgData name="Arturo Hamilton" userId="5c61d2f4-0efd-44bf-b648-041247b2840e" providerId="ADAL" clId="{6CC9D27C-77F5-4192-B7B6-C0DF753F8310}" dt="2018-11-28T00:51:19.587" v="171" actId="2696"/>
        <pc:sldMkLst>
          <pc:docMk/>
          <pc:sldMk cId="2612801324" sldId="461"/>
        </pc:sldMkLst>
      </pc:sldChg>
      <pc:sldChg chg="add del">
        <pc:chgData name="Arturo Hamilton" userId="5c61d2f4-0efd-44bf-b648-041247b2840e" providerId="ADAL" clId="{6CC9D27C-77F5-4192-B7B6-C0DF753F8310}" dt="2018-11-28T00:51:19.572" v="170" actId="2696"/>
        <pc:sldMkLst>
          <pc:docMk/>
          <pc:sldMk cId="1493273534" sldId="462"/>
        </pc:sldMkLst>
      </pc:sldChg>
      <pc:sldChg chg="add">
        <pc:chgData name="Arturo Hamilton" userId="5c61d2f4-0efd-44bf-b648-041247b2840e" providerId="ADAL" clId="{6CC9D27C-77F5-4192-B7B6-C0DF753F8310}" dt="2018-11-28T00:51:28.333" v="181"/>
        <pc:sldMkLst>
          <pc:docMk/>
          <pc:sldMk cId="3171976637" sldId="462"/>
        </pc:sldMkLst>
      </pc:sldChg>
      <pc:sldChg chg="del">
        <pc:chgData name="Arturo Hamilton" userId="5c61d2f4-0efd-44bf-b648-041247b2840e" providerId="ADAL" clId="{6CC9D27C-77F5-4192-B7B6-C0DF753F8310}" dt="2018-11-28T00:44:07.071" v="2" actId="2696"/>
        <pc:sldMkLst>
          <pc:docMk/>
          <pc:sldMk cId="4254013872" sldId="462"/>
        </pc:sldMkLst>
      </pc:sldChg>
      <pc:sldChg chg="add del modTransition">
        <pc:chgData name="Arturo Hamilton" userId="5c61d2f4-0efd-44bf-b648-041247b2840e" providerId="ADAL" clId="{6CC9D27C-77F5-4192-B7B6-C0DF753F8310}" dt="2018-11-28T00:51:19.572" v="169" actId="2696"/>
        <pc:sldMkLst>
          <pc:docMk/>
          <pc:sldMk cId="563060736" sldId="463"/>
        </pc:sldMkLst>
      </pc:sldChg>
      <pc:sldChg chg="del">
        <pc:chgData name="Arturo Hamilton" userId="5c61d2f4-0efd-44bf-b648-041247b2840e" providerId="ADAL" clId="{6CC9D27C-77F5-4192-B7B6-C0DF753F8310}" dt="2018-11-28T00:44:07.018" v="1" actId="2696"/>
        <pc:sldMkLst>
          <pc:docMk/>
          <pc:sldMk cId="3307755252" sldId="463"/>
        </pc:sldMkLst>
      </pc:sldChg>
      <pc:sldChg chg="modSp add">
        <pc:chgData name="Arturo Hamilton" userId="5c61d2f4-0efd-44bf-b648-041247b2840e" providerId="ADAL" clId="{6CC9D27C-77F5-4192-B7B6-C0DF753F8310}" dt="2018-11-28T01:46:06.912" v="1193" actId="20577"/>
        <pc:sldMkLst>
          <pc:docMk/>
          <pc:sldMk cId="3370468716" sldId="463"/>
        </pc:sldMkLst>
        <pc:spChg chg="mod">
          <ac:chgData name="Arturo Hamilton" userId="5c61d2f4-0efd-44bf-b648-041247b2840e" providerId="ADAL" clId="{6CC9D27C-77F5-4192-B7B6-C0DF753F8310}" dt="2018-11-28T01:46:06.912" v="1193" actId="20577"/>
          <ac:spMkLst>
            <pc:docMk/>
            <pc:sldMk cId="3370468716" sldId="463"/>
            <ac:spMk id="81" creationId="{E9C29078-788E-4F52-8EC2-508B5011783A}"/>
          </ac:spMkLst>
        </pc:spChg>
      </pc:sldChg>
      <pc:sldChg chg="add del">
        <pc:chgData name="Arturo Hamilton" userId="5c61d2f4-0efd-44bf-b648-041247b2840e" providerId="ADAL" clId="{6CC9D27C-77F5-4192-B7B6-C0DF753F8310}" dt="2018-11-28T00:51:19.556" v="168" actId="2696"/>
        <pc:sldMkLst>
          <pc:docMk/>
          <pc:sldMk cId="752566960" sldId="464"/>
        </pc:sldMkLst>
      </pc:sldChg>
      <pc:sldChg chg="del">
        <pc:chgData name="Arturo Hamilton" userId="5c61d2f4-0efd-44bf-b648-041247b2840e" providerId="ADAL" clId="{6CC9D27C-77F5-4192-B7B6-C0DF753F8310}" dt="2018-11-28T00:44:07.002" v="0" actId="2696"/>
        <pc:sldMkLst>
          <pc:docMk/>
          <pc:sldMk cId="1415252292" sldId="464"/>
        </pc:sldMkLst>
      </pc:sldChg>
      <pc:sldChg chg="add del">
        <pc:chgData name="Arturo Hamilton" userId="5c61d2f4-0efd-44bf-b648-041247b2840e" providerId="ADAL" clId="{6CC9D27C-77F5-4192-B7B6-C0DF753F8310}" dt="2018-11-28T01:42:06.829" v="1138" actId="2696"/>
        <pc:sldMkLst>
          <pc:docMk/>
          <pc:sldMk cId="1626648644" sldId="464"/>
        </pc:sldMkLst>
      </pc:sldChg>
      <pc:sldChg chg="add">
        <pc:chgData name="Arturo Hamilton" userId="5c61d2f4-0efd-44bf-b648-041247b2840e" providerId="ADAL" clId="{6CC9D27C-77F5-4192-B7B6-C0DF753F8310}" dt="2018-11-28T01:42:15.256" v="1139"/>
        <pc:sldMkLst>
          <pc:docMk/>
          <pc:sldMk cId="2639399431" sldId="464"/>
        </pc:sldMkLst>
      </pc:sldChg>
      <pc:sldChg chg="del">
        <pc:chgData name="Arturo Hamilton" userId="5c61d2f4-0efd-44bf-b648-041247b2840e" providerId="ADAL" clId="{6CC9D27C-77F5-4192-B7B6-C0DF753F8310}" dt="2018-11-28T00:50:50.424" v="163" actId="2696"/>
        <pc:sldMkLst>
          <pc:docMk/>
          <pc:sldMk cId="530634946" sldId="466"/>
        </pc:sldMkLst>
      </pc:sldChg>
      <pc:sldChg chg="add del">
        <pc:chgData name="Arturo Hamilton" userId="5c61d2f4-0efd-44bf-b648-041247b2840e" providerId="ADAL" clId="{6CC9D27C-77F5-4192-B7B6-C0DF753F8310}" dt="2018-11-28T00:50:51.943" v="165" actId="2696"/>
        <pc:sldMkLst>
          <pc:docMk/>
          <pc:sldMk cId="2286119458" sldId="495"/>
        </pc:sldMkLst>
      </pc:sldChg>
      <pc:sldChg chg="del">
        <pc:chgData name="Arturo Hamilton" userId="5c61d2f4-0efd-44bf-b648-041247b2840e" providerId="ADAL" clId="{6CC9D27C-77F5-4192-B7B6-C0DF753F8310}" dt="2018-11-28T00:49:27.290" v="132" actId="2696"/>
        <pc:sldMkLst>
          <pc:docMk/>
          <pc:sldMk cId="551011323" sldId="498"/>
        </pc:sldMkLst>
      </pc:sldChg>
      <pc:sldChg chg="del">
        <pc:chgData name="Arturo Hamilton" userId="5c61d2f4-0efd-44bf-b648-041247b2840e" providerId="ADAL" clId="{6CC9D27C-77F5-4192-B7B6-C0DF753F8310}" dt="2018-11-28T00:49:27.721" v="133" actId="2696"/>
        <pc:sldMkLst>
          <pc:docMk/>
          <pc:sldMk cId="1460146251" sldId="499"/>
        </pc:sldMkLst>
      </pc:sldChg>
      <pc:sldChg chg="del">
        <pc:chgData name="Arturo Hamilton" userId="5c61d2f4-0efd-44bf-b648-041247b2840e" providerId="ADAL" clId="{6CC9D27C-77F5-4192-B7B6-C0DF753F8310}" dt="2018-11-28T00:49:28.108" v="134" actId="2696"/>
        <pc:sldMkLst>
          <pc:docMk/>
          <pc:sldMk cId="1498401410" sldId="500"/>
        </pc:sldMkLst>
      </pc:sldChg>
      <pc:sldChg chg="del">
        <pc:chgData name="Arturo Hamilton" userId="5c61d2f4-0efd-44bf-b648-041247b2840e" providerId="ADAL" clId="{6CC9D27C-77F5-4192-B7B6-C0DF753F8310}" dt="2018-11-28T00:49:38.461" v="135" actId="2696"/>
        <pc:sldMkLst>
          <pc:docMk/>
          <pc:sldMk cId="3960879526" sldId="501"/>
        </pc:sldMkLst>
      </pc:sldChg>
      <pc:sldChg chg="del">
        <pc:chgData name="Arturo Hamilton" userId="5c61d2f4-0efd-44bf-b648-041247b2840e" providerId="ADAL" clId="{6CC9D27C-77F5-4192-B7B6-C0DF753F8310}" dt="2018-11-28T00:49:39.049" v="136" actId="2696"/>
        <pc:sldMkLst>
          <pc:docMk/>
          <pc:sldMk cId="2440575750" sldId="502"/>
        </pc:sldMkLst>
      </pc:sldChg>
      <pc:sldChg chg="del">
        <pc:chgData name="Arturo Hamilton" userId="5c61d2f4-0efd-44bf-b648-041247b2840e" providerId="ADAL" clId="{6CC9D27C-77F5-4192-B7B6-C0DF753F8310}" dt="2018-11-28T00:49:05.452" v="117" actId="2696"/>
        <pc:sldMkLst>
          <pc:docMk/>
          <pc:sldMk cId="1762053782" sldId="503"/>
        </pc:sldMkLst>
      </pc:sldChg>
      <pc:sldChg chg="del">
        <pc:chgData name="Arturo Hamilton" userId="5c61d2f4-0efd-44bf-b648-041247b2840e" providerId="ADAL" clId="{6CC9D27C-77F5-4192-B7B6-C0DF753F8310}" dt="2018-11-28T00:49:23.578" v="128" actId="2696"/>
        <pc:sldMkLst>
          <pc:docMk/>
          <pc:sldMk cId="857149816" sldId="505"/>
        </pc:sldMkLst>
      </pc:sldChg>
      <pc:sldChg chg="add">
        <pc:chgData name="Arturo Hamilton" userId="5c61d2f4-0efd-44bf-b648-041247b2840e" providerId="ADAL" clId="{6CC9D27C-77F5-4192-B7B6-C0DF753F8310}" dt="2018-11-28T00:51:28.333" v="181"/>
        <pc:sldMkLst>
          <pc:docMk/>
          <pc:sldMk cId="204823395" sldId="506"/>
        </pc:sldMkLst>
      </pc:sldChg>
      <pc:sldChg chg="add del">
        <pc:chgData name="Arturo Hamilton" userId="5c61d2f4-0efd-44bf-b648-041247b2840e" providerId="ADAL" clId="{6CC9D27C-77F5-4192-B7B6-C0DF753F8310}" dt="2018-11-28T00:51:19.656" v="177" actId="2696"/>
        <pc:sldMkLst>
          <pc:docMk/>
          <pc:sldMk cId="2497451338" sldId="506"/>
        </pc:sldMkLst>
      </pc:sldChg>
      <pc:sldChg chg="del">
        <pc:chgData name="Arturo Hamilton" userId="5c61d2f4-0efd-44bf-b648-041247b2840e" providerId="ADAL" clId="{6CC9D27C-77F5-4192-B7B6-C0DF753F8310}" dt="2018-11-28T00:44:07.171" v="9" actId="2696"/>
        <pc:sldMkLst>
          <pc:docMk/>
          <pc:sldMk cId="4025046495" sldId="506"/>
        </pc:sldMkLst>
      </pc:sldChg>
      <pc:sldChg chg="del">
        <pc:chgData name="Arturo Hamilton" userId="5c61d2f4-0efd-44bf-b648-041247b2840e" providerId="ADAL" clId="{6CC9D27C-77F5-4192-B7B6-C0DF753F8310}" dt="2018-11-28T00:50:26.817" v="150" actId="2696"/>
        <pc:sldMkLst>
          <pc:docMk/>
          <pc:sldMk cId="2873190331" sldId="507"/>
        </pc:sldMkLst>
      </pc:sldChg>
      <pc:sldChg chg="addSp modSp add">
        <pc:chgData name="Arturo Hamilton" userId="5c61d2f4-0efd-44bf-b648-041247b2840e" providerId="ADAL" clId="{6CC9D27C-77F5-4192-B7B6-C0DF753F8310}" dt="2018-11-28T01:41:28.875" v="1137" actId="3062"/>
        <pc:sldMkLst>
          <pc:docMk/>
          <pc:sldMk cId="3014497285" sldId="507"/>
        </pc:sldMkLst>
        <pc:spChg chg="add mod">
          <ac:chgData name="Arturo Hamilton" userId="5c61d2f4-0efd-44bf-b648-041247b2840e" providerId="ADAL" clId="{6CC9D27C-77F5-4192-B7B6-C0DF753F8310}" dt="2018-11-28T01:41:28.875" v="1137" actId="3062"/>
          <ac:spMkLst>
            <pc:docMk/>
            <pc:sldMk cId="3014497285" sldId="507"/>
            <ac:spMk id="2" creationId="{F9512B76-0DAA-4D3D-8D5D-473ADC79F74A}"/>
          </ac:spMkLst>
        </pc:spChg>
      </pc:sldChg>
      <pc:sldChg chg="add del">
        <pc:chgData name="Arturo Hamilton" userId="5c61d2f4-0efd-44bf-b648-041247b2840e" providerId="ADAL" clId="{6CC9D27C-77F5-4192-B7B6-C0DF753F8310}" dt="2018-11-28T00:51:33.799" v="182" actId="2696"/>
        <pc:sldMkLst>
          <pc:docMk/>
          <pc:sldMk cId="345392913" sldId="508"/>
        </pc:sldMkLst>
      </pc:sldChg>
      <pc:sldChg chg="addSp modSp add">
        <pc:chgData name="Arturo Hamilton" userId="5c61d2f4-0efd-44bf-b648-041247b2840e" providerId="ADAL" clId="{6CC9D27C-77F5-4192-B7B6-C0DF753F8310}" dt="2018-11-28T01:44:16.727" v="1185" actId="3062"/>
        <pc:sldMkLst>
          <pc:docMk/>
          <pc:sldMk cId="1022252944" sldId="508"/>
        </pc:sldMkLst>
        <pc:spChg chg="add mod">
          <ac:chgData name="Arturo Hamilton" userId="5c61d2f4-0efd-44bf-b648-041247b2840e" providerId="ADAL" clId="{6CC9D27C-77F5-4192-B7B6-C0DF753F8310}" dt="2018-11-28T01:44:16.727" v="1185" actId="3062"/>
          <ac:spMkLst>
            <pc:docMk/>
            <pc:sldMk cId="1022252944" sldId="508"/>
            <ac:spMk id="2" creationId="{315DE9B7-F2A2-4890-8B86-5E40B24CBD09}"/>
          </ac:spMkLst>
        </pc:spChg>
      </pc:sldChg>
      <pc:sldMasterChg chg="delSldLayout">
        <pc:chgData name="Arturo Hamilton" userId="5c61d2f4-0efd-44bf-b648-041247b2840e" providerId="ADAL" clId="{6CC9D27C-77F5-4192-B7B6-C0DF753F8310}" dt="2018-11-28T00:49:46.840" v="143" actId="2696"/>
        <pc:sldMasterMkLst>
          <pc:docMk/>
          <pc:sldMasterMk cId="2420470357" sldId="2147483660"/>
        </pc:sldMasterMkLst>
        <pc:sldLayoutChg chg="del">
          <pc:chgData name="Arturo Hamilton" userId="5c61d2f4-0efd-44bf-b648-041247b2840e" providerId="ADAL" clId="{6CC9D27C-77F5-4192-B7B6-C0DF753F8310}" dt="2018-11-28T00:49:19.395" v="125" actId="2696"/>
          <pc:sldLayoutMkLst>
            <pc:docMk/>
            <pc:sldMasterMk cId="2420470357" sldId="2147483660"/>
            <pc:sldLayoutMk cId="2037575483" sldId="2147483760"/>
          </pc:sldLayoutMkLst>
        </pc:sldLayoutChg>
        <pc:sldLayoutChg chg="del">
          <pc:chgData name="Arturo Hamilton" userId="5c61d2f4-0efd-44bf-b648-041247b2840e" providerId="ADAL" clId="{6CC9D27C-77F5-4192-B7B6-C0DF753F8310}" dt="2018-11-28T00:49:46.840" v="143" actId="2696"/>
          <pc:sldLayoutMkLst>
            <pc:docMk/>
            <pc:sldMasterMk cId="2420470357" sldId="2147483660"/>
            <pc:sldLayoutMk cId="1839488235" sldId="2147483762"/>
          </pc:sldLayoutMkLst>
        </pc:sldLayoutChg>
        <pc:sldLayoutChg chg="del">
          <pc:chgData name="Arturo Hamilton" userId="5c61d2f4-0efd-44bf-b648-041247b2840e" providerId="ADAL" clId="{6CC9D27C-77F5-4192-B7B6-C0DF753F8310}" dt="2018-11-28T00:49:05.452" v="118" actId="2696"/>
          <pc:sldLayoutMkLst>
            <pc:docMk/>
            <pc:sldMasterMk cId="2420470357" sldId="2147483660"/>
            <pc:sldLayoutMk cId="3513753899" sldId="2147483770"/>
          </pc:sldLayoutMkLst>
        </pc:sldLayoutChg>
        <pc:sldLayoutChg chg="del">
          <pc:chgData name="Arturo Hamilton" userId="5c61d2f4-0efd-44bf-b648-041247b2840e" providerId="ADAL" clId="{6CC9D27C-77F5-4192-B7B6-C0DF753F8310}" dt="2018-11-28T00:49:23.578" v="129" actId="2696"/>
          <pc:sldLayoutMkLst>
            <pc:docMk/>
            <pc:sldMasterMk cId="2420470357" sldId="2147483660"/>
            <pc:sldLayoutMk cId="1009146446" sldId="2147483771"/>
          </pc:sldLayoutMkLst>
        </pc:sldLayoutChg>
      </pc:sldMasterChg>
      <pc:sldMasterChg chg="del delSldLayout">
        <pc:chgData name="Arturo Hamilton" userId="5c61d2f4-0efd-44bf-b648-041247b2840e" providerId="ADAL" clId="{6CC9D27C-77F5-4192-B7B6-C0DF753F8310}" dt="2018-11-28T00:50:26.850" v="162" actId="2696"/>
        <pc:sldMasterMkLst>
          <pc:docMk/>
          <pc:sldMasterMk cId="2884884178" sldId="2147483772"/>
        </pc:sldMasterMkLst>
        <pc:sldLayoutChg chg="del">
          <pc:chgData name="Arturo Hamilton" userId="5c61d2f4-0efd-44bf-b648-041247b2840e" providerId="ADAL" clId="{6CC9D27C-77F5-4192-B7B6-C0DF753F8310}" dt="2018-11-28T00:50:26.817" v="151" actId="2696"/>
          <pc:sldLayoutMkLst>
            <pc:docMk/>
            <pc:sldMasterMk cId="2884884178" sldId="2147483772"/>
            <pc:sldLayoutMk cId="3375499449" sldId="2147483773"/>
          </pc:sldLayoutMkLst>
        </pc:sldLayoutChg>
        <pc:sldLayoutChg chg="del">
          <pc:chgData name="Arturo Hamilton" userId="5c61d2f4-0efd-44bf-b648-041247b2840e" providerId="ADAL" clId="{6CC9D27C-77F5-4192-B7B6-C0DF753F8310}" dt="2018-11-28T00:50:26.817" v="152" actId="2696"/>
          <pc:sldLayoutMkLst>
            <pc:docMk/>
            <pc:sldMasterMk cId="2884884178" sldId="2147483772"/>
            <pc:sldLayoutMk cId="1660548187" sldId="2147483774"/>
          </pc:sldLayoutMkLst>
        </pc:sldLayoutChg>
        <pc:sldLayoutChg chg="del">
          <pc:chgData name="Arturo Hamilton" userId="5c61d2f4-0efd-44bf-b648-041247b2840e" providerId="ADAL" clId="{6CC9D27C-77F5-4192-B7B6-C0DF753F8310}" dt="2018-11-28T00:50:26.817" v="153" actId="2696"/>
          <pc:sldLayoutMkLst>
            <pc:docMk/>
            <pc:sldMasterMk cId="2884884178" sldId="2147483772"/>
            <pc:sldLayoutMk cId="2242189004" sldId="2147483775"/>
          </pc:sldLayoutMkLst>
        </pc:sldLayoutChg>
        <pc:sldLayoutChg chg="del">
          <pc:chgData name="Arturo Hamilton" userId="5c61d2f4-0efd-44bf-b648-041247b2840e" providerId="ADAL" clId="{6CC9D27C-77F5-4192-B7B6-C0DF753F8310}" dt="2018-11-28T00:50:26.817" v="154" actId="2696"/>
          <pc:sldLayoutMkLst>
            <pc:docMk/>
            <pc:sldMasterMk cId="2884884178" sldId="2147483772"/>
            <pc:sldLayoutMk cId="2469689172" sldId="2147483776"/>
          </pc:sldLayoutMkLst>
        </pc:sldLayoutChg>
        <pc:sldLayoutChg chg="del">
          <pc:chgData name="Arturo Hamilton" userId="5c61d2f4-0efd-44bf-b648-041247b2840e" providerId="ADAL" clId="{6CC9D27C-77F5-4192-B7B6-C0DF753F8310}" dt="2018-11-28T00:50:26.836" v="155" actId="2696"/>
          <pc:sldLayoutMkLst>
            <pc:docMk/>
            <pc:sldMasterMk cId="2884884178" sldId="2147483772"/>
            <pc:sldLayoutMk cId="2982596009" sldId="2147483777"/>
          </pc:sldLayoutMkLst>
        </pc:sldLayoutChg>
        <pc:sldLayoutChg chg="del">
          <pc:chgData name="Arturo Hamilton" userId="5c61d2f4-0efd-44bf-b648-041247b2840e" providerId="ADAL" clId="{6CC9D27C-77F5-4192-B7B6-C0DF753F8310}" dt="2018-11-28T00:50:26.839" v="156" actId="2696"/>
          <pc:sldLayoutMkLst>
            <pc:docMk/>
            <pc:sldMasterMk cId="2884884178" sldId="2147483772"/>
            <pc:sldLayoutMk cId="1124279542" sldId="2147483778"/>
          </pc:sldLayoutMkLst>
        </pc:sldLayoutChg>
        <pc:sldLayoutChg chg="del">
          <pc:chgData name="Arturo Hamilton" userId="5c61d2f4-0efd-44bf-b648-041247b2840e" providerId="ADAL" clId="{6CC9D27C-77F5-4192-B7B6-C0DF753F8310}" dt="2018-11-28T00:50:26.840" v="157" actId="2696"/>
          <pc:sldLayoutMkLst>
            <pc:docMk/>
            <pc:sldMasterMk cId="2884884178" sldId="2147483772"/>
            <pc:sldLayoutMk cId="3131370096" sldId="2147483779"/>
          </pc:sldLayoutMkLst>
        </pc:sldLayoutChg>
        <pc:sldLayoutChg chg="del">
          <pc:chgData name="Arturo Hamilton" userId="5c61d2f4-0efd-44bf-b648-041247b2840e" providerId="ADAL" clId="{6CC9D27C-77F5-4192-B7B6-C0DF753F8310}" dt="2018-11-28T00:50:26.842" v="158" actId="2696"/>
          <pc:sldLayoutMkLst>
            <pc:docMk/>
            <pc:sldMasterMk cId="2884884178" sldId="2147483772"/>
            <pc:sldLayoutMk cId="2037469183" sldId="2147483780"/>
          </pc:sldLayoutMkLst>
        </pc:sldLayoutChg>
        <pc:sldLayoutChg chg="del">
          <pc:chgData name="Arturo Hamilton" userId="5c61d2f4-0efd-44bf-b648-041247b2840e" providerId="ADAL" clId="{6CC9D27C-77F5-4192-B7B6-C0DF753F8310}" dt="2018-11-28T00:50:26.844" v="159" actId="2696"/>
          <pc:sldLayoutMkLst>
            <pc:docMk/>
            <pc:sldMasterMk cId="2884884178" sldId="2147483772"/>
            <pc:sldLayoutMk cId="3322100237" sldId="2147483781"/>
          </pc:sldLayoutMkLst>
        </pc:sldLayoutChg>
        <pc:sldLayoutChg chg="del">
          <pc:chgData name="Arturo Hamilton" userId="5c61d2f4-0efd-44bf-b648-041247b2840e" providerId="ADAL" clId="{6CC9D27C-77F5-4192-B7B6-C0DF753F8310}" dt="2018-11-28T00:50:26.845" v="160" actId="2696"/>
          <pc:sldLayoutMkLst>
            <pc:docMk/>
            <pc:sldMasterMk cId="2884884178" sldId="2147483772"/>
            <pc:sldLayoutMk cId="615769469" sldId="2147483782"/>
          </pc:sldLayoutMkLst>
        </pc:sldLayoutChg>
        <pc:sldLayoutChg chg="del">
          <pc:chgData name="Arturo Hamilton" userId="5c61d2f4-0efd-44bf-b648-041247b2840e" providerId="ADAL" clId="{6CC9D27C-77F5-4192-B7B6-C0DF753F8310}" dt="2018-11-28T00:50:26.847" v="161" actId="2696"/>
          <pc:sldLayoutMkLst>
            <pc:docMk/>
            <pc:sldMasterMk cId="2884884178" sldId="2147483772"/>
            <pc:sldLayoutMk cId="4234333528" sldId="2147483783"/>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doughnutChart>
        <c:varyColors val="1"/>
        <c:ser>
          <c:idx val="0"/>
          <c:order val="0"/>
          <c:tx>
            <c:v>Sales</c:v>
          </c:tx>
          <c:dPt>
            <c:idx val="0"/>
            <c:bubble3D val="0"/>
            <c:spPr>
              <a:solidFill>
                <a:srgbClr val="0078D7"/>
              </a:solidFill>
              <a:ln>
                <a:noFill/>
              </a:ln>
            </c:spPr>
            <c:extLst xmlns:c16="http://schemas.microsoft.com/office/drawing/2014/chart">
              <c:ext xmlns:c16="http://schemas.microsoft.com/office/drawing/2014/chart" uri="{C3380CC4-5D6E-409C-BE32-E72D297353CC}">
                <c16:uniqueId val="{00000000-1FF8-4782-A748-9CDDFA6BA852}"/>
              </c:ext>
            </c:extLst>
          </c:dPt>
          <c:dPt>
            <c:idx val="1"/>
            <c:bubble3D val="0"/>
            <c:spPr>
              <a:solidFill>
                <a:srgbClr val="F8F8F8"/>
              </a:solidFill>
              <a:ln>
                <a:noFill/>
              </a:ln>
            </c:spPr>
            <c:extLst xmlns:c16="http://schemas.microsoft.com/office/drawing/2014/chart">
              <c:ext xmlns:c16="http://schemas.microsoft.com/office/drawing/2014/chart" uri="{C3380CC4-5D6E-409C-BE32-E72D297353CC}">
                <c16:uniqueId val="{00000001-1FF8-4782-A748-9CDDFA6BA852}"/>
              </c:ext>
            </c:extLst>
          </c:dPt>
          <c:cat>
            <c:strLit>
              <c:ptCount val="2"/>
              <c:pt idx="0">
                <c:v>1st Qtr</c:v>
              </c:pt>
              <c:pt idx="1">
                <c:v>2nd Qtr</c:v>
              </c:pt>
            </c:strLit>
          </c:cat>
          <c:val>
            <c:numLit>
              <c:formatCode>General</c:formatCode>
              <c:ptCount val="2"/>
              <c:pt idx="0">
                <c:v>0.73</c:v>
              </c:pt>
              <c:pt idx="1">
                <c:v>0.27</c:v>
              </c:pt>
            </c:numLit>
          </c:val>
          <c:extLst xmlns:c16="http://schemas.microsoft.com/office/drawing/2014/chart">
            <c:ext xmlns:c16="http://schemas.microsoft.com/office/drawing/2014/chart" uri="{C3380CC4-5D6E-409C-BE32-E72D297353CC}">
              <c16:uniqueId val="{00000004-7B44-485A-8509-E4FCAA1754E5}"/>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doughnutChart>
        <c:varyColors val="1"/>
        <c:ser>
          <c:idx val="0"/>
          <c:order val="0"/>
          <c:tx>
            <c:v>Sales</c:v>
          </c:tx>
          <c:dPt>
            <c:idx val="0"/>
            <c:bubble3D val="0"/>
            <c:spPr>
              <a:solidFill>
                <a:srgbClr val="0078D7"/>
              </a:solidFill>
              <a:ln>
                <a:noFill/>
              </a:ln>
            </c:spPr>
            <c:extLst xmlns:c16="http://schemas.microsoft.com/office/drawing/2014/chart">
              <c:ext xmlns:c16="http://schemas.microsoft.com/office/drawing/2014/chart" uri="{C3380CC4-5D6E-409C-BE32-E72D297353CC}">
                <c16:uniqueId val="{00000000-C104-4ABF-94D0-9E99021F72C4}"/>
              </c:ext>
            </c:extLst>
          </c:dPt>
          <c:dPt>
            <c:idx val="1"/>
            <c:bubble3D val="0"/>
            <c:spPr>
              <a:solidFill>
                <a:srgbClr val="F8F8F8"/>
              </a:solidFill>
              <a:ln>
                <a:noFill/>
              </a:ln>
            </c:spPr>
            <c:extLst xmlns:c16="http://schemas.microsoft.com/office/drawing/2014/chart">
              <c:ext xmlns:c16="http://schemas.microsoft.com/office/drawing/2014/chart" uri="{C3380CC4-5D6E-409C-BE32-E72D297353CC}">
                <c16:uniqueId val="{00000001-C104-4ABF-94D0-9E99021F72C4}"/>
              </c:ext>
            </c:extLst>
          </c:dPt>
          <c:cat>
            <c:strLit>
              <c:ptCount val="2"/>
              <c:pt idx="0">
                <c:v>1st Qtr</c:v>
              </c:pt>
              <c:pt idx="1">
                <c:v>2nd Qtr</c:v>
              </c:pt>
            </c:strLit>
          </c:cat>
          <c:val>
            <c:numLit>
              <c:formatCode>General</c:formatCode>
              <c:ptCount val="2"/>
              <c:pt idx="0">
                <c:v>0.73</c:v>
              </c:pt>
              <c:pt idx="1">
                <c:v>0.27</c:v>
              </c:pt>
            </c:numLit>
          </c:val>
          <c:extLst xmlns:c16="http://schemas.microsoft.com/office/drawing/2014/chart">
            <c:ext xmlns:c16="http://schemas.microsoft.com/office/drawing/2014/chart" uri="{C3380CC4-5D6E-409C-BE32-E72D297353CC}">
              <c16:uniqueId val="{00000004-6DCE-4BC6-8793-9515754DEBC0}"/>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doughnutChart>
        <c:varyColors val="1"/>
        <c:ser>
          <c:idx val="0"/>
          <c:order val="0"/>
          <c:tx>
            <c:v>Sales</c:v>
          </c:tx>
          <c:dPt>
            <c:idx val="0"/>
            <c:bubble3D val="0"/>
            <c:spPr>
              <a:solidFill>
                <a:srgbClr val="0078D7"/>
              </a:solidFill>
              <a:ln>
                <a:noFill/>
              </a:ln>
            </c:spPr>
            <c:extLst xmlns:c16="http://schemas.microsoft.com/office/drawing/2014/chart">
              <c:ext xmlns:c16="http://schemas.microsoft.com/office/drawing/2014/chart" uri="{C3380CC4-5D6E-409C-BE32-E72D297353CC}">
                <c16:uniqueId val="{00000000-2C72-480F-9764-C0C4388622C6}"/>
              </c:ext>
            </c:extLst>
          </c:dPt>
          <c:dPt>
            <c:idx val="1"/>
            <c:bubble3D val="0"/>
            <c:spPr>
              <a:solidFill>
                <a:srgbClr val="F8F8F8"/>
              </a:solidFill>
              <a:ln>
                <a:noFill/>
              </a:ln>
            </c:spPr>
            <c:extLst xmlns:c16="http://schemas.microsoft.com/office/drawing/2014/chart">
              <c:ext xmlns:c16="http://schemas.microsoft.com/office/drawing/2014/chart" uri="{C3380CC4-5D6E-409C-BE32-E72D297353CC}">
                <c16:uniqueId val="{00000001-2C72-480F-9764-C0C4388622C6}"/>
              </c:ext>
            </c:extLst>
          </c:dPt>
          <c:cat>
            <c:strLit>
              <c:ptCount val="2"/>
              <c:pt idx="0">
                <c:v>1st Qtr</c:v>
              </c:pt>
              <c:pt idx="1">
                <c:v>2nd Qtr</c:v>
              </c:pt>
            </c:strLit>
          </c:cat>
          <c:val>
            <c:numLit>
              <c:formatCode>General</c:formatCode>
              <c:ptCount val="2"/>
              <c:pt idx="0">
                <c:v>0.73</c:v>
              </c:pt>
              <c:pt idx="1">
                <c:v>0.27</c:v>
              </c:pt>
            </c:numLit>
          </c:val>
          <c:extLst xmlns:c16="http://schemas.microsoft.com/office/drawing/2014/chart">
            <c:ext xmlns:c16="http://schemas.microsoft.com/office/drawing/2014/chart" uri="{C3380CC4-5D6E-409C-BE32-E72D297353CC}">
              <c16:uniqueId val="{00000004-D2E7-4E32-92D4-80435DBABC8D}"/>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772AC-9025-4108-BDCE-91BC5097D314}" type="datetimeFigureOut">
              <a:rPr lang="en-US" smtClean="0"/>
              <a:t>11/27/2018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6E422-F904-4CDE-A08A-8BCD988D663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gb/azure/active-directory/active-directory-saas-access-panel-introduc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gb/azure/active-directory/manage-apps/application-proxy-publish-azure-porta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p>
          <a:p>
            <a:endParaRPr lang="en-US" sz="1200"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11:57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674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11579-DFE1-4A5F-AADE-21F1C4247B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F8238D-BFFF-42F6-A7EC-617D28E58C07}"/>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9D1D5161-8902-4D89-802E-5C34DA6018AD}"/>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5" name="Footer Placeholder 4">
            <a:extLst>
              <a:ext uri="{FF2B5EF4-FFF2-40B4-BE49-F238E27FC236}">
                <a16:creationId xmlns:a16="http://schemas.microsoft.com/office/drawing/2014/main" id="{5DC34726-9579-4907-BD23-210F867824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E4321A-13E9-40EA-9A88-9FD448AE85E0}"/>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0B03236-6339-4BD4-8699-34855AF0A37A}" type="datetime8">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 11:57 PM</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7E29E465-315D-432E-940E-7D5A725FF91F}"/>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833CACAF-4DAD-4FDA-B678-EBB35E41E06C}"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12</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80525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11579-DFE1-4A5F-AADE-21F1C4247B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F8238D-BFFF-42F6-A7EC-617D28E58C07}"/>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9D1D5161-8902-4D89-802E-5C34DA6018AD}"/>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5" name="Footer Placeholder 4">
            <a:extLst>
              <a:ext uri="{FF2B5EF4-FFF2-40B4-BE49-F238E27FC236}">
                <a16:creationId xmlns:a16="http://schemas.microsoft.com/office/drawing/2014/main" id="{5DC34726-9579-4907-BD23-210F867824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E4321A-13E9-40EA-9A88-9FD448AE85E0}"/>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0B03236-6339-4BD4-8699-34855AF0A37A}" type="datetime8">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 11:57 PM</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7E29E465-315D-432E-940E-7D5A725FF91F}"/>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833CACAF-4DAD-4FDA-B678-EBB35E41E06C}"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13</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4131399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11579-DFE1-4A5F-AADE-21F1C4247B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F8238D-BFFF-42F6-A7EC-617D28E58C07}"/>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9D1D5161-8902-4D89-802E-5C34DA6018AD}"/>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5" name="Footer Placeholder 4">
            <a:extLst>
              <a:ext uri="{FF2B5EF4-FFF2-40B4-BE49-F238E27FC236}">
                <a16:creationId xmlns:a16="http://schemas.microsoft.com/office/drawing/2014/main" id="{5DC34726-9579-4907-BD23-210F867824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E4321A-13E9-40EA-9A88-9FD448AE85E0}"/>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0B03236-6339-4BD4-8699-34855AF0A37A}" type="datetime8">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 11:57 PM</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7E29E465-315D-432E-940E-7D5A725FF91F}"/>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833CACAF-4DAD-4FDA-B678-EBB35E41E06C}"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14</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1536403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11579-DFE1-4A5F-AADE-21F1C4247B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F8238D-BFFF-42F6-A7EC-617D28E58C07}"/>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9D1D5161-8902-4D89-802E-5C34DA6018AD}"/>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5" name="Footer Placeholder 4">
            <a:extLst>
              <a:ext uri="{FF2B5EF4-FFF2-40B4-BE49-F238E27FC236}">
                <a16:creationId xmlns:a16="http://schemas.microsoft.com/office/drawing/2014/main" id="{5DC34726-9579-4907-BD23-210F867824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E4321A-13E9-40EA-9A88-9FD448AE85E0}"/>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0B03236-6339-4BD4-8699-34855AF0A37A}" type="datetime8">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 11:57 PM</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7E29E465-315D-432E-940E-7D5A725FF91F}"/>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833CACAF-4DAD-4FDA-B678-EBB35E41E06C}"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15</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1284871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https://play.google.com/store/apps/details?id=com.azure.authenticator&amp;hl=en</a:t>
            </a:r>
          </a:p>
          <a:p>
            <a:endParaRPr lang="en-US" dirty="0"/>
          </a:p>
          <a:p>
            <a:r>
              <a:rPr lang="en-US" dirty="0"/>
              <a:t>https://itunes.apple.com/us/app/microsoft-authenticator/id983156458?mt=8</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11:57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5934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10F6E422-F904-4CDE-A08A-8BCD988D6634}" type="slidenum">
              <a:rPr lang="en-US" smtClean="0"/>
              <a:t>18</a:t>
            </a:fld>
            <a:endParaRPr lang="en-US"/>
          </a:p>
        </p:txBody>
      </p:sp>
    </p:spTree>
    <p:extLst>
      <p:ext uri="{BB962C8B-B14F-4D97-AF65-F5344CB8AC3E}">
        <p14:creationId xmlns:p14="http://schemas.microsoft.com/office/powerpoint/2010/main" val="1590035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Get seamless access to any application from virtually any location or device</a:t>
            </a:r>
          </a:p>
          <a:p>
            <a:r>
              <a:rPr lang="en-GB" sz="1200" b="0" i="0" kern="1200" dirty="0">
                <a:solidFill>
                  <a:schemeClr val="tx1"/>
                </a:solidFill>
                <a:effectLst/>
                <a:latin typeface="+mn-lt"/>
                <a:ea typeface="+mn-ea"/>
                <a:cs typeface="+mn-cs"/>
              </a:rPr>
              <a:t>By using one identity, users can launch all of their cloud applications from a personalised, web-based </a:t>
            </a:r>
            <a:r>
              <a:rPr lang="en-GB" sz="1200" b="0" i="0" u="none" strike="noStrike" kern="1200" dirty="0">
                <a:solidFill>
                  <a:schemeClr val="tx1"/>
                </a:solidFill>
                <a:effectLst/>
                <a:latin typeface="+mn-lt"/>
                <a:ea typeface="+mn-ea"/>
                <a:cs typeface="+mn-cs"/>
                <a:hlinkClick r:id="rId3"/>
              </a:rPr>
              <a:t>access panel</a:t>
            </a:r>
            <a:r>
              <a:rPr lang="en-GB" sz="1200" b="0" i="0" kern="1200" dirty="0">
                <a:solidFill>
                  <a:schemeClr val="tx1"/>
                </a:solidFill>
                <a:effectLst/>
                <a:latin typeface="+mn-lt"/>
                <a:ea typeface="+mn-ea"/>
                <a:cs typeface="+mn-cs"/>
              </a:rPr>
              <a:t> or mobile app and have the same experience whether they’re working on Windows, Mac, Android or iOS devices. With the Azure AD </a:t>
            </a:r>
            <a:r>
              <a:rPr lang="en-GB" sz="1200" b="0" i="0" u="none" strike="noStrike" kern="1200" dirty="0">
                <a:solidFill>
                  <a:schemeClr val="tx1"/>
                </a:solidFill>
                <a:effectLst/>
                <a:latin typeface="+mn-lt"/>
                <a:ea typeface="+mn-ea"/>
                <a:cs typeface="+mn-cs"/>
                <a:hlinkClick r:id="rId4"/>
              </a:rPr>
              <a:t>Application Proxy</a:t>
            </a:r>
            <a:r>
              <a:rPr lang="en-GB" sz="1200" b="0" i="0" kern="1200" dirty="0">
                <a:solidFill>
                  <a:schemeClr val="tx1"/>
                </a:solidFill>
                <a:effectLst/>
                <a:latin typeface="+mn-lt"/>
                <a:ea typeface="+mn-ea"/>
                <a:cs typeface="+mn-cs"/>
              </a:rPr>
              <a:t>, you can go beyond cloud applications and publish on-premises web applications to provide highly secure remote access and single sign-on.</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Collaborate securely with partners and customers</a:t>
            </a:r>
          </a:p>
          <a:p>
            <a:r>
              <a:rPr lang="en-GB" sz="1200" b="0" i="0" kern="1200" dirty="0">
                <a:solidFill>
                  <a:schemeClr val="tx1"/>
                </a:solidFill>
                <a:effectLst/>
                <a:latin typeface="+mn-lt"/>
                <a:ea typeface="+mn-ea"/>
                <a:cs typeface="+mn-cs"/>
              </a:rPr>
              <a:t>Engage with users outside your organisation while maintaining control over your sensitive apps and data. It’s easier than ever for customers and partners to connect with your business using a simple sign-up experience that works with multiple identity providers, including Microsoft, LinkedIn, Google and Facebook. You can also use customisation options to modify the web and mobile experience to fit your brand.</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0F6E422-F904-4CDE-A08A-8BCD988D6634}" type="slidenum">
              <a:rPr lang="en-US" smtClean="0"/>
              <a:t>19</a:t>
            </a:fld>
            <a:endParaRPr lang="en-US"/>
          </a:p>
        </p:txBody>
      </p:sp>
    </p:spTree>
    <p:extLst>
      <p:ext uri="{BB962C8B-B14F-4D97-AF65-F5344CB8AC3E}">
        <p14:creationId xmlns:p14="http://schemas.microsoft.com/office/powerpoint/2010/main" val="2731037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381000" y="685800"/>
            <a:ext cx="6096000" cy="3429000"/>
          </a:xfrm>
        </p:spPr>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1DAFA96-76D6-40CC-ABAA-4B317E4E79E4}"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1C6A2B7-DC54-40F6-BDE0-13EEA5AB8E7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20</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2964211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9230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https://blogs.technet.microsoft.com/enterprisemobility/2016/12/07/introducing-azuread-pass-through-authentication-and-seamless-single-sign-on/</a:t>
            </a:r>
          </a:p>
          <a:p>
            <a:endParaRPr lang="en-US" dirty="0"/>
          </a:p>
          <a:p>
            <a:r>
              <a:rPr lang="en-US" dirty="0"/>
              <a:t>https://docs.microsoft.com/en-us/azure/active-directory/connect/active-directory-aadconnect-sso</a:t>
            </a:r>
          </a:p>
          <a:p>
            <a:endParaRPr lang="en-US" dirty="0"/>
          </a:p>
          <a:p>
            <a:r>
              <a:rPr lang="en-US" dirty="0"/>
              <a:t>https://aka.ms/modernauthga</a:t>
            </a:r>
          </a:p>
          <a:p>
            <a:endParaRPr lang="en-US" dirty="0"/>
          </a:p>
          <a:p>
            <a:r>
              <a:rPr lang="en-US" dirty="0" err="1"/>
              <a:t>SaRA</a:t>
            </a:r>
            <a:r>
              <a:rPr lang="en-US" dirty="0"/>
              <a:t> – Support and Recovery Assistant for O365</a:t>
            </a:r>
          </a:p>
          <a:p>
            <a:r>
              <a:rPr lang="en-US" dirty="0"/>
              <a:t>https://diagnostics.office.com/#/</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11/27/2018 11:57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798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look at changes to the overall security landscape.  We used to be able to have a release of Windows every few years that established a strong security baseline – it would be patched if any security issues were found, but there would be no new security features added until the next release.  That gave hackers the ability to take advantage of a protection gap between releases – they can continue to try to find vulnerabilities in the design.</a:t>
            </a:r>
          </a:p>
          <a:p>
            <a:endParaRPr lang="en-US" dirty="0"/>
          </a:p>
          <a:p>
            <a:r>
              <a:rPr lang="en-US" dirty="0"/>
              <a:t>This protection gap is especially problematic in this age of more sophisticated attacks being perpetrated by very large hacking organizations – it’s not just “script kiddies” in basements trying to cause havoc, it can be hundreds or thousands of people making a concerted effort to steal information (or worse).</a:t>
            </a:r>
          </a:p>
          <a:p>
            <a:endParaRPr lang="en-US" dirty="0"/>
          </a:p>
          <a:p>
            <a:r>
              <a:rPr lang="en-US" dirty="0"/>
              <a:t>But now with more frequent releases, that protection gap shrinks considerably, almost disappearing.  We’re releasing new security features with each new Windows 10 feature update, in our ongoing quest to stay steps ahead of the bad guys.  This makes it very hard for the bad guys – so much so that they will likely seek out easier targets (for example, users who can be tricked).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MS Story</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11:57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5319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3746F2-058A-4CB0-9B46-48AC5D857480}"/>
              </a:ext>
            </a:extLst>
          </p:cNvPr>
          <p:cNvSpPr>
            <a:spLocks noGrp="1" noRot="1" noChangeAspect="1"/>
          </p:cNvSpPr>
          <p:nvPr>
            <p:ph type="sldImg"/>
          </p:nvPr>
        </p:nvSpPr>
        <p:spPr>
          <a:xfrm>
            <a:off x="381000" y="685800"/>
            <a:ext cx="6096000" cy="3429000"/>
          </a:xfrm>
        </p:spPr>
      </p:sp>
      <p:sp>
        <p:nvSpPr>
          <p:cNvPr id="4" name="Header Placeholder 3">
            <a:extLst>
              <a:ext uri="{FF2B5EF4-FFF2-40B4-BE49-F238E27FC236}">
                <a16:creationId xmlns:a16="http://schemas.microsoft.com/office/drawing/2014/main" id="{83068F5C-87AC-4DD7-BECA-4F8683EBF13C}"/>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6AC64287-C8D6-4CA4-90C6-F85CC70D597D}"/>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BE00B-6595-4A46-B2EC-C40515711E20}"/>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B13F246-5CEE-4ECC-8400-C0F2359F9611}"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7D03E3C8-2BE7-4E77-91CF-B75EAF0F4C9E}"/>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3F3C5304-EA06-44C9-BC28-C6454A4365F0}"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24</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322515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VALUE PROPOSITION</a:t>
            </a:r>
          </a:p>
          <a:p>
            <a:r>
              <a:rPr lang="en-US"/>
              <a:t>Simple</a:t>
            </a:r>
            <a:r>
              <a:rPr lang="en-US" baseline="0"/>
              <a:t> and secure partner access</a:t>
            </a:r>
            <a:endParaRPr lang="en-US"/>
          </a:p>
          <a:p>
            <a:pPr marL="174708" indent="-174708">
              <a:buFont typeface="Arial" panose="020B0604020202020204" pitchFamily="34" charset="0"/>
              <a:buChar char="•"/>
            </a:pPr>
            <a:r>
              <a:rPr lang="en-US"/>
              <a:t>Partner</a:t>
            </a:r>
            <a:r>
              <a:rPr lang="en-US" baseline="0"/>
              <a:t> managed identities</a:t>
            </a:r>
          </a:p>
          <a:p>
            <a:pPr marL="174708" indent="-174708">
              <a:buFont typeface="Arial" panose="020B0604020202020204" pitchFamily="34" charset="0"/>
              <a:buChar char="•"/>
            </a:pPr>
            <a:r>
              <a:rPr lang="en-US" baseline="0"/>
              <a:t>Customer managed access</a:t>
            </a:r>
          </a:p>
          <a:p>
            <a:pPr marL="174708" indent="-174708">
              <a:buFont typeface="Arial" panose="020B0604020202020204" pitchFamily="34" charset="0"/>
              <a:buChar char="•"/>
            </a:pPr>
            <a:r>
              <a:rPr lang="en-US" baseline="0"/>
              <a:t>All partners large and small</a:t>
            </a:r>
          </a:p>
          <a:p>
            <a:pPr marL="0" indent="0">
              <a:buFont typeface="Arial" panose="020B0604020202020204" pitchFamily="34" charset="0"/>
              <a:buNone/>
            </a:pPr>
            <a:endParaRPr lang="en-US" baseline="0"/>
          </a:p>
          <a:p>
            <a:pPr rtl="0" eaLnBrk="1" fontAlgn="auto" latinLnBrk="0" hangingPunct="1"/>
            <a:r>
              <a:rPr lang="en-US"/>
              <a:t>And by apps I mean:</a:t>
            </a:r>
          </a:p>
          <a:p>
            <a:pPr marL="174708" indent="-174708">
              <a:buFont typeface="Arial" panose="020B0604020202020204" pitchFamily="34" charset="0"/>
              <a:buChar char="•"/>
            </a:pPr>
            <a:r>
              <a:rPr lang="en-US"/>
              <a:t>SaaS apps (Office 365, Salesforce, Box)</a:t>
            </a:r>
            <a:endParaRPr lang="en-US">
              <a:effectLst/>
            </a:endParaRPr>
          </a:p>
          <a:p>
            <a:pPr marL="174708" indent="-174708">
              <a:buFont typeface="Arial" panose="020B0604020202020204" pitchFamily="34" charset="0"/>
              <a:buChar char="•"/>
            </a:pPr>
            <a:r>
              <a:rPr lang="en-US"/>
              <a:t>On-premises apps (claims aware only for preview)</a:t>
            </a:r>
            <a:endParaRPr lang="en-US">
              <a:effectLst/>
            </a:endParaRPr>
          </a:p>
          <a:p>
            <a:pPr marL="174708" indent="-174708">
              <a:buFont typeface="Arial" panose="020B0604020202020204" pitchFamily="34" charset="0"/>
              <a:buChar char="•"/>
            </a:pPr>
            <a:r>
              <a:rPr lang="en-US"/>
              <a:t>Mobile or cloud apps</a:t>
            </a:r>
            <a:endParaRPr lang="en-US">
              <a:effectLst/>
            </a:endParaRPr>
          </a:p>
          <a:p>
            <a:pPr rtl="0" eaLnBrk="1" fontAlgn="ctr" latinLnBrk="0" hangingPunct="1"/>
            <a:endParaRPr lang="en-US" sz="900" b="0" i="0" u="none" strike="noStrike" kern="1200">
              <a:solidFill>
                <a:schemeClr val="tx1"/>
              </a:solidFill>
              <a:effectLst/>
              <a:latin typeface="Segoe UI Light" pitchFamily="34" charset="0"/>
              <a:ea typeface="+mn-ea"/>
              <a:cs typeface="+mn-cs"/>
            </a:endParaRPr>
          </a:p>
          <a:p>
            <a:pPr rtl="0" eaLnBrk="1" fontAlgn="ctr" latinLnBrk="0" hangingPunct="1"/>
            <a:r>
              <a:rPr lang="en-US" sz="900" b="0" i="0" u="none" strike="noStrike" kern="1200">
                <a:solidFill>
                  <a:schemeClr val="tx1"/>
                </a:solidFill>
                <a:effectLst/>
                <a:latin typeface="Segoe UI Light" pitchFamily="34" charset="0"/>
                <a:ea typeface="+mn-ea"/>
                <a:cs typeface="+mn-cs"/>
              </a:rPr>
              <a:t>1. Bulk</a:t>
            </a:r>
            <a:r>
              <a:rPr lang="en-US" sz="900" b="0" i="0" u="none" strike="noStrike" kern="1200" baseline="0">
                <a:solidFill>
                  <a:schemeClr val="tx1"/>
                </a:solidFill>
                <a:effectLst/>
                <a:latin typeface="Segoe UI Light" pitchFamily="34" charset="0"/>
                <a:ea typeface="+mn-ea"/>
                <a:cs typeface="+mn-cs"/>
              </a:rPr>
              <a:t> invite 1000’s of users at a time</a:t>
            </a:r>
            <a:endParaRPr lang="en-US" sz="900" b="0" i="0" u="none" strike="noStrike" kern="1200">
              <a:solidFill>
                <a:schemeClr val="tx1"/>
              </a:solidFill>
              <a:effectLst/>
              <a:latin typeface="Segoe UI Light" pitchFamily="34" charset="0"/>
              <a:ea typeface="+mn-ea"/>
              <a:cs typeface="+mn-cs"/>
            </a:endParaRPr>
          </a:p>
          <a:p>
            <a:pPr rtl="0" eaLnBrk="1" fontAlgn="ctr" latinLnBrk="0" hangingPunct="1"/>
            <a:r>
              <a:rPr lang="en-US" sz="900" b="0" i="0" u="none" strike="noStrike" kern="1200">
                <a:solidFill>
                  <a:schemeClr val="tx1"/>
                </a:solidFill>
                <a:effectLst/>
                <a:latin typeface="Segoe UI Light" pitchFamily="34" charset="0"/>
                <a:ea typeface="+mn-ea"/>
                <a:cs typeface="+mn-cs"/>
              </a:rPr>
              <a:t>2. Bulk add invited users to groups and applications</a:t>
            </a:r>
          </a:p>
          <a:p>
            <a:pPr rtl="0" eaLnBrk="1" fontAlgn="ctr" latinLnBrk="0" hangingPunct="1"/>
            <a:r>
              <a:rPr lang="en-US" sz="900" b="0" i="0" u="none" strike="noStrike" kern="1200">
                <a:solidFill>
                  <a:schemeClr val="tx1"/>
                </a:solidFill>
                <a:effectLst/>
                <a:latin typeface="Segoe UI Light" pitchFamily="34" charset="0"/>
                <a:ea typeface="+mn-ea"/>
                <a:cs typeface="+mn-cs"/>
              </a:rPr>
              <a:t>3. Partner managed credentials to access your resources</a:t>
            </a:r>
          </a:p>
          <a:p>
            <a:pPr rtl="0" eaLnBrk="1" fontAlgn="ctr" latinLnBrk="0" hangingPunct="1"/>
            <a:r>
              <a:rPr lang="en-US" sz="900" b="0" i="0" u="none" strike="noStrike" kern="1200">
                <a:solidFill>
                  <a:schemeClr val="tx1"/>
                </a:solidFill>
                <a:effectLst/>
                <a:latin typeface="Segoe UI Light" pitchFamily="34" charset="0"/>
                <a:ea typeface="+mn-ea"/>
                <a:cs typeface="+mn-cs"/>
              </a:rPr>
              <a:t>4. Email verified sign up for Azure AD accounts</a:t>
            </a:r>
          </a:p>
          <a:p>
            <a:endParaRPr lang="en-US"/>
          </a:p>
        </p:txBody>
      </p:sp>
      <p:sp>
        <p:nvSpPr>
          <p:cNvPr id="4" name="Header Placeholder 3"/>
          <p:cNvSpPr>
            <a:spLocks noGrp="1"/>
          </p:cNvSpPr>
          <p:nvPr>
            <p:ph type="hdr" sz="quarter" idx="10"/>
          </p:nvPr>
        </p:nvSpPr>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582359"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32742"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0" cap="none" spc="0" normalizeH="0" baseline="0" noProof="0" smtClean="0">
                <a:ln>
                  <a:noFill/>
                </a:ln>
                <a:solidFill>
                  <a:prstClr val="black"/>
                </a:solidFill>
                <a:effectLst/>
                <a:uLnTx/>
                <a:uFillTx/>
                <a:latin typeface="Segoe UI" pitchFamily="34" charset="0"/>
              </a:rPr>
              <a:pPr marL="0" marR="0" lvl="0" indent="0" defTabSz="932742" eaLnBrk="1" fontAlgn="auto" latinLnBrk="0" hangingPunct="1">
                <a:lnSpc>
                  <a:spcPct val="100000"/>
                </a:lnSpc>
                <a:spcBef>
                  <a:spcPts val="0"/>
                </a:spcBef>
                <a:spcAft>
                  <a:spcPts val="0"/>
                </a:spcAft>
                <a:buClrTx/>
                <a:buSzTx/>
                <a:buFontTx/>
                <a:buNone/>
                <a:tabLst/>
                <a:defRPr/>
              </a:pPr>
              <a:t>11/27/2018 11:57 PM</a:t>
            </a:fld>
            <a:endParaRPr kumimoji="0" lang="en-US" sz="1200" b="0" i="0" u="none" strike="noStrike" kern="0" cap="none" spc="0" normalizeH="0" baseline="0" noProof="0">
              <a:ln>
                <a:noFill/>
              </a:ln>
              <a:solidFill>
                <a:prstClr val="black"/>
              </a:solidFill>
              <a:effectLst/>
              <a:uLnTx/>
              <a:uFillTx/>
              <a:latin typeface="Segoe UI" pitchFamily="34" charset="0"/>
            </a:endParaRPr>
          </a:p>
        </p:txBody>
      </p:sp>
      <p:sp>
        <p:nvSpPr>
          <p:cNvPr id="7" name="Slide Number Placeholder 6"/>
          <p:cNvSpPr>
            <a:spLocks noGrp="1"/>
          </p:cNvSpPr>
          <p:nvPr>
            <p:ph type="sldNum" sz="quarter" idx="13"/>
          </p:nvPr>
        </p:nvSpPr>
        <p:spPr/>
        <p:txBody>
          <a:bodyPr/>
          <a:lstStyle/>
          <a:p>
            <a:pPr marL="0" marR="0" lvl="0" indent="0" defTabSz="932742"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0" cap="none" spc="0" normalizeH="0" baseline="0" noProof="0" smtClean="0">
                <a:ln>
                  <a:noFill/>
                </a:ln>
                <a:solidFill>
                  <a:prstClr val="black"/>
                </a:solidFill>
                <a:effectLst/>
                <a:uLnTx/>
                <a:uFillTx/>
                <a:latin typeface="Segoe UI" pitchFamily="34" charset="0"/>
              </a:rPr>
              <a:pPr marL="0" marR="0" lvl="0" indent="0" defTabSz="932742" eaLnBrk="1" fontAlgn="auto" latinLnBrk="0" hangingPunct="1">
                <a:lnSpc>
                  <a:spcPct val="100000"/>
                </a:lnSpc>
                <a:spcBef>
                  <a:spcPts val="0"/>
                </a:spcBef>
                <a:spcAft>
                  <a:spcPts val="0"/>
                </a:spcAft>
                <a:buClrTx/>
                <a:buSzTx/>
                <a:buFontTx/>
                <a:buNone/>
                <a:tabLst/>
                <a:defRPr/>
              </a:pPr>
              <a:t>25</a:t>
            </a:fld>
            <a:endParaRPr kumimoji="0" lang="en-US" sz="1200" b="0" i="0" u="none" strike="noStrike" kern="0" cap="none" spc="0" normalizeH="0" baseline="0" noProof="0">
              <a:ln>
                <a:noFill/>
              </a:ln>
              <a:solidFill>
                <a:prstClr val="black"/>
              </a:solidFill>
              <a:effectLst/>
              <a:uLnTx/>
              <a:uFillTx/>
              <a:latin typeface="Segoe UI" pitchFamily="34" charset="0"/>
            </a:endParaRPr>
          </a:p>
        </p:txBody>
      </p:sp>
    </p:spTree>
    <p:extLst>
      <p:ext uri="{BB962C8B-B14F-4D97-AF65-F5344CB8AC3E}">
        <p14:creationId xmlns:p14="http://schemas.microsoft.com/office/powerpoint/2010/main" val="2122728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412CE-D5D8-4AB9-B8C5-944F76CFF44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DA8A84-EEE9-4925-8933-98A340571123}"/>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3CF52CDA-09A1-4804-A359-33D475ABEDB0}"/>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B7D2E624-6677-4925-8CD3-69E7265E0C34}"/>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1AC7AEA-BA6E-4250-8A08-1F044667A0FB}"/>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3A319A7C-BFDF-49E4-8879-95393D7C23B8}"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7E485A69-09E6-4236-A45E-06CF4CE77318}"/>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F68EA81-8982-4025-87E8-925EDB454903}"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26</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4245999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 11:57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5175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1619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1017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4583B5-D800-404E-A5C4-6FB56EB60C72}"/>
              </a:ext>
            </a:extLst>
          </p:cNvPr>
          <p:cNvSpPr>
            <a:spLocks noGrp="1" noRot="1" noChangeAspect="1"/>
          </p:cNvSpPr>
          <p:nvPr>
            <p:ph type="sldImg"/>
          </p:nvPr>
        </p:nvSpPr>
        <p:spPr>
          <a:xfrm>
            <a:off x="381000" y="685800"/>
            <a:ext cx="6096000" cy="3429000"/>
          </a:xfrm>
        </p:spPr>
      </p:sp>
      <p:sp>
        <p:nvSpPr>
          <p:cNvPr id="4" name="Header Placeholder 3">
            <a:extLst>
              <a:ext uri="{FF2B5EF4-FFF2-40B4-BE49-F238E27FC236}">
                <a16:creationId xmlns:a16="http://schemas.microsoft.com/office/drawing/2014/main" id="{1D568024-6210-421C-BC2A-58FD1008AD4A}"/>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25BE1C1A-B14D-42F6-A66D-227BEBDF338B}"/>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69DC0B-AAB7-4382-9E28-606CFE4612B1}"/>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593FE53A-F8DA-4C30-AC6D-4BAAAB3A4462}"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8F1703DE-D0D6-4192-B739-2273C384805A}"/>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49F2FFD7-2984-4D24-BD22-969D0858ED59}"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30</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223860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Configuration Options</a:t>
            </a:r>
          </a:p>
          <a:p>
            <a:pPr marL="171450" indent="-171450">
              <a:buFont typeface="Wingdings" panose="05000000000000000000" pitchFamily="2" charset="2"/>
              <a:buChar char="§"/>
            </a:pPr>
            <a:r>
              <a:rPr lang="en-US" sz="900" kern="1200">
                <a:solidFill>
                  <a:schemeClr val="tx1"/>
                </a:solidFill>
                <a:latin typeface="Segoe UI" pitchFamily="34" charset="0"/>
                <a:ea typeface="+mn-ea"/>
                <a:cs typeface="+mn-cs"/>
              </a:rPr>
              <a:t>Early-launch antimalware - Early launch anti-malware (ELAM) protects your computer when it starts up and before third-party drivers initialize. </a:t>
            </a:r>
          </a:p>
          <a:p>
            <a:pPr marL="171450" indent="-171450">
              <a:buFont typeface="Wingdings" panose="05000000000000000000" pitchFamily="2" charset="2"/>
              <a:buChar char="§"/>
            </a:pPr>
            <a:r>
              <a:rPr lang="en-US" sz="900" kern="1200">
                <a:solidFill>
                  <a:schemeClr val="tx1"/>
                </a:solidFill>
                <a:latin typeface="Segoe UI" pitchFamily="34" charset="0"/>
                <a:ea typeface="+mn-ea"/>
                <a:cs typeface="+mn-cs"/>
              </a:rPr>
              <a:t>BitLocker - Windows BitLocker Drive Encryption is software that lets you encrypt all data stored on the Windows operating system volume. </a:t>
            </a:r>
          </a:p>
          <a:p>
            <a:pPr marL="171450" indent="-171450">
              <a:buFont typeface="Wingdings" panose="05000000000000000000" pitchFamily="2" charset="2"/>
              <a:buChar char="§"/>
            </a:pPr>
            <a:r>
              <a:rPr lang="en-US" sz="900" kern="1200">
                <a:solidFill>
                  <a:schemeClr val="tx1"/>
                </a:solidFill>
                <a:latin typeface="Segoe UI" pitchFamily="34" charset="0"/>
                <a:ea typeface="+mn-ea"/>
                <a:cs typeface="+mn-cs"/>
              </a:rPr>
              <a:t>Secure Boot - Secure Boot is a security standard developed by members of the PC industry to help make sure that your PC boots using only software that is trusted by the PC manufacturer. </a:t>
            </a:r>
          </a:p>
          <a:p>
            <a:pPr marL="171450" indent="-171450">
              <a:buFont typeface="Wingdings" panose="05000000000000000000" pitchFamily="2" charset="2"/>
              <a:buChar char="§"/>
            </a:pPr>
            <a:r>
              <a:rPr lang="en-US" sz="900" kern="1200">
                <a:solidFill>
                  <a:schemeClr val="tx1"/>
                </a:solidFill>
                <a:latin typeface="Segoe UI" pitchFamily="34" charset="0"/>
                <a:ea typeface="+mn-ea"/>
                <a:cs typeface="+mn-cs"/>
              </a:rPr>
              <a:t>Code Integrity - Code Integrity is a feature that improves the security of the operating system by validating the integrity of a driver or system file each time it is loaded into memory. </a:t>
            </a:r>
          </a:p>
          <a:p>
            <a:pPr marL="0" indent="0">
              <a:buNone/>
            </a:pPr>
            <a:endParaRPr lang="en-US" sz="900" kern="1200">
              <a:solidFill>
                <a:schemeClr val="tx1"/>
              </a:solidFill>
              <a:latin typeface="Segoe UI" pitchFamily="34" charset="0"/>
              <a:ea typeface="+mn-ea"/>
              <a:cs typeface="+mn-cs"/>
            </a:endParaRPr>
          </a:p>
          <a:p>
            <a:r>
              <a:rPr lang="en-US" b="1"/>
              <a:t>References</a:t>
            </a:r>
          </a:p>
          <a:p>
            <a:r>
              <a:rPr lang="en-US"/>
              <a:t>Health Attestation for Configuration Manager - https://technet.microsoft.com/en-us/library/mt651779.aspx</a:t>
            </a:r>
          </a:p>
        </p:txBody>
      </p:sp>
      <p:sp>
        <p:nvSpPr>
          <p:cNvPr id="6" name="Date Placeholder 5"/>
          <p:cNvSpPr>
            <a:spLocks noGrp="1"/>
          </p:cNvSpPr>
          <p:nvPr>
            <p:ph type="dt" idx="10"/>
          </p:nvPr>
        </p:nvSpPr>
        <p:spPr/>
        <p:txBody>
          <a:bodyPr/>
          <a:lstStyle/>
          <a:p>
            <a:fld id="{9F0C1CAA-118A-4089-A2B3-8E8F8D574EC7}" type="datetime1">
              <a:rPr lang="en-US" smtClean="0"/>
              <a:t>11/27/2018</a:t>
            </a:fld>
            <a:endParaRPr lang="en-US"/>
          </a:p>
        </p:txBody>
      </p:sp>
      <p:sp>
        <p:nvSpPr>
          <p:cNvPr id="11" name="Slide Number Placeholder 10"/>
          <p:cNvSpPr>
            <a:spLocks noGrp="1"/>
          </p:cNvSpPr>
          <p:nvPr>
            <p:ph type="sldNum" sz="quarter" idx="12"/>
          </p:nvPr>
        </p:nvSpPr>
        <p:spPr/>
        <p:txBody>
          <a:bodyPr/>
          <a:lstStyle/>
          <a:p>
            <a:fld id="{CB9A4D78-847F-4C54-BA0E-52B2B322D2D6}" type="slidenum">
              <a:rPr lang="en-US" smtClean="0"/>
              <a:t>31</a:t>
            </a:fld>
            <a:endParaRPr lang="en-US"/>
          </a:p>
        </p:txBody>
      </p:sp>
      <p:sp>
        <p:nvSpPr>
          <p:cNvPr id="4" name="Footer Placeholder 3"/>
          <p:cNvSpPr>
            <a:spLocks noGrp="1"/>
          </p:cNvSpPr>
          <p:nvPr>
            <p:ph type="ftr" sz="quarter" idx="13"/>
          </p:nvPr>
        </p:nvSpPr>
        <p:spPr/>
        <p:txBody>
          <a:bodyPr/>
          <a:lstStyle/>
          <a:p>
            <a:r>
              <a:rPr lang="en-US"/>
              <a:t>MICROSOFT MAKES NO WARRANTIES, EXPRESS, IMPLIED OR STATUTORY, AS TO THE INFORMATION IN THIS PRESENTATION.</a:t>
            </a:r>
            <a:endParaRPr lang="en-US" dirty="0"/>
          </a:p>
        </p:txBody>
      </p:sp>
    </p:spTree>
    <p:extLst>
      <p:ext uri="{BB962C8B-B14F-4D97-AF65-F5344CB8AC3E}">
        <p14:creationId xmlns:p14="http://schemas.microsoft.com/office/powerpoint/2010/main" val="3822260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5745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0A96BD-79E2-4C8A-AAB6-5AAA11DB494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5388E7C-F52C-481E-9008-4DCD836969A1}"/>
              </a:ext>
            </a:extLst>
          </p:cNvPr>
          <p:cNvSpPr txBox="1">
            <a:spLocks noGrp="1"/>
          </p:cNvSpPr>
          <p:nvPr>
            <p:ph type="body" sz="quarter" idx="1"/>
          </p:nvPr>
        </p:nvSpPr>
        <p:spPr/>
        <p:txBody>
          <a:bodyPr/>
          <a:lstStyle/>
          <a:p>
            <a:endParaRPr lang="en-US" dirty="0"/>
          </a:p>
        </p:txBody>
      </p:sp>
      <p:sp>
        <p:nvSpPr>
          <p:cNvPr id="4" name="Header Placeholder 3">
            <a:extLst>
              <a:ext uri="{FF2B5EF4-FFF2-40B4-BE49-F238E27FC236}">
                <a16:creationId xmlns:a16="http://schemas.microsoft.com/office/drawing/2014/main" id="{0D70CEE5-82C7-4760-94B1-2BC2F88FC9F9}"/>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0EDAE546-61AD-44D4-8D53-DC23966FBA7B}"/>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8A6DC6-D2FE-4A08-A817-7578E90B638D}"/>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19682E8A-6BFA-4AE2-95CD-B54840286A24}"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54D9E5AA-2C8D-4E15-B961-26D3DDC31A61}"/>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E1A1E200-2024-4B4E-A05E-D507CC0CDC00}"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34</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233761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10F67-FA0E-4367-97C9-99E60F02B8AA}"/>
              </a:ext>
            </a:extLst>
          </p:cNvPr>
          <p:cNvSpPr>
            <a:spLocks noGrp="1" noRot="1" noChangeAspect="1"/>
          </p:cNvSpPr>
          <p:nvPr>
            <p:ph type="sldImg"/>
          </p:nvPr>
        </p:nvSpPr>
        <p:spPr>
          <a:xfrm>
            <a:off x="381000" y="685800"/>
            <a:ext cx="6096000" cy="3429000"/>
          </a:xfrm>
        </p:spPr>
      </p:sp>
      <p:sp>
        <p:nvSpPr>
          <p:cNvPr id="4" name="Header Placeholder 3">
            <a:extLst>
              <a:ext uri="{FF2B5EF4-FFF2-40B4-BE49-F238E27FC236}">
                <a16:creationId xmlns:a16="http://schemas.microsoft.com/office/drawing/2014/main" id="{5042D127-5F78-4504-867D-0CE4C0B08777}"/>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5310AC42-9B92-48F0-8551-8ED16BF4AC29}"/>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0" marR="0" lvl="0" indent="0" algn="l" defTabSz="89106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EF0C36D-0CCF-465E-9155-3DBA9EB46004}"/>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E6381339-427E-4534-B519-15BA4CFF9442}" type="datetime8">
              <a:rPr kumimoji="0" lang="en-US" sz="13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 11:57 PM</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A49609A8-C149-42F0-A9E8-91F1A9B1531A}"/>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9D05B98A-496D-4625-B8F7-49344E8DCBD6}"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5</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752744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E166C-38E2-470A-9112-B71E0F13252E}"/>
              </a:ext>
            </a:extLst>
          </p:cNvPr>
          <p:cNvSpPr>
            <a:spLocks noGrp="1" noRot="1" noChangeAspect="1"/>
          </p:cNvSpPr>
          <p:nvPr>
            <p:ph type="sldImg"/>
          </p:nvPr>
        </p:nvSpPr>
        <p:spPr>
          <a:xfrm>
            <a:off x="381000" y="685800"/>
            <a:ext cx="6096000" cy="3429000"/>
          </a:xfrm>
        </p:spPr>
      </p:sp>
      <p:sp>
        <p:nvSpPr>
          <p:cNvPr id="4" name="Header Placeholder 3">
            <a:extLst>
              <a:ext uri="{FF2B5EF4-FFF2-40B4-BE49-F238E27FC236}">
                <a16:creationId xmlns:a16="http://schemas.microsoft.com/office/drawing/2014/main" id="{3BA6C357-E47C-4A1D-B073-9C21EB21FE8D}"/>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F6A0F454-0651-4DEA-A79F-D1F4A306D45E}"/>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E8DA1D2-A12E-4EDF-9A21-DAE38876C018}"/>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86E44450-B34C-44C8-B344-1DD42D0EC99A}"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CB2E84F3-DA7A-4BE1-9FCC-0AF61AC18F59}"/>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76139EC3-632F-4DA6-B05A-0B0E95720784}"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36</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852707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516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9CE5C-7025-43B0-9570-05E18E90A338}"/>
              </a:ext>
            </a:extLst>
          </p:cNvPr>
          <p:cNvSpPr>
            <a:spLocks noGrp="1" noRot="1" noChangeAspect="1"/>
          </p:cNvSpPr>
          <p:nvPr>
            <p:ph type="sldImg"/>
          </p:nvPr>
        </p:nvSpPr>
        <p:spPr>
          <a:xfrm>
            <a:off x="381000" y="685800"/>
            <a:ext cx="6096000" cy="3429000"/>
          </a:xfrm>
        </p:spPr>
      </p:sp>
      <p:sp>
        <p:nvSpPr>
          <p:cNvPr id="4" name="Header Placeholder 3">
            <a:extLst>
              <a:ext uri="{FF2B5EF4-FFF2-40B4-BE49-F238E27FC236}">
                <a16:creationId xmlns:a16="http://schemas.microsoft.com/office/drawing/2014/main" id="{CF372101-6706-480B-BF08-B0008907DF27}"/>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3919D688-42C5-43C3-92F7-1C904B44514A}"/>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EA400E3-4332-45E5-A1BD-D7EF2091CC4D}"/>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B391A8E4-1003-4C7E-BE95-3642ABD0F3D3}"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A14C299C-E563-4834-B0B1-4493049E7F48}"/>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0B81E35-1C2F-40E0-9804-0C4A7B7678E0}"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39</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749977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D156D-5771-4770-AEA3-02816106243F}"/>
              </a:ext>
            </a:extLst>
          </p:cNvPr>
          <p:cNvSpPr>
            <a:spLocks noGrp="1" noRot="1" noChangeAspect="1"/>
          </p:cNvSpPr>
          <p:nvPr>
            <p:ph type="sldImg"/>
          </p:nvPr>
        </p:nvSpPr>
        <p:spPr>
          <a:xfrm>
            <a:off x="381000" y="685800"/>
            <a:ext cx="6096000" cy="3429000"/>
          </a:xfrm>
        </p:spPr>
      </p:sp>
      <p:sp>
        <p:nvSpPr>
          <p:cNvPr id="4" name="Header Placeholder 3">
            <a:extLst>
              <a:ext uri="{FF2B5EF4-FFF2-40B4-BE49-F238E27FC236}">
                <a16:creationId xmlns:a16="http://schemas.microsoft.com/office/drawing/2014/main" id="{3AD8D090-C4B1-4FD4-816D-9A58F895E2B9}"/>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AA359A02-606A-4A98-9D1C-AF36304EDA4E}"/>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82514A6-700C-470D-8D26-A49C6F3B6A1A}"/>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267F14C6-F31E-4C37-BD93-FA7853AC6762}"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49690B95-6595-4146-8140-3EC68500D270}"/>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AC7754A-7334-4A64-999C-A27D6721DA31}"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40</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3935995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112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91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10F67-FA0E-4367-97C9-99E60F02B8AA}"/>
              </a:ext>
            </a:extLst>
          </p:cNvPr>
          <p:cNvSpPr>
            <a:spLocks noGrp="1" noRot="1" noChangeAspect="1"/>
          </p:cNvSpPr>
          <p:nvPr>
            <p:ph type="sldImg"/>
          </p:nvPr>
        </p:nvSpPr>
        <p:spPr>
          <a:xfrm>
            <a:off x="381000" y="685800"/>
            <a:ext cx="6096000" cy="3429000"/>
          </a:xfrm>
        </p:spPr>
      </p:sp>
      <p:sp>
        <p:nvSpPr>
          <p:cNvPr id="4" name="Header Placeholder 3">
            <a:extLst>
              <a:ext uri="{FF2B5EF4-FFF2-40B4-BE49-F238E27FC236}">
                <a16:creationId xmlns:a16="http://schemas.microsoft.com/office/drawing/2014/main" id="{5042D127-5F78-4504-867D-0CE4C0B08777}"/>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5310AC42-9B92-48F0-8551-8ED16BF4AC29}"/>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0" marR="0" lvl="0" indent="0" algn="l" defTabSz="891064"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EF0C36D-0CCF-465E-9155-3DBA9EB46004}"/>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E6381339-427E-4534-B519-15BA4CFF9442}" type="datetime8">
              <a:rPr kumimoji="0" lang="en-US" sz="13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 11:57 PM</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A49609A8-C149-42F0-A9E8-91F1A9B1531A}"/>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9D05B98A-496D-4625-B8F7-49344E8DCBD6}"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6</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52867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pitchFamily="3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11:57 PM</a:t>
            </a:fld>
            <a:endParaRPr kumimoji="0" lang="en-US" sz="1200" b="0" i="0" u="none" strike="noStrike" kern="1200" cap="none" spc="0" normalizeH="0" baseline="0" noProof="0" dirty="0">
              <a:ln>
                <a:noFill/>
              </a:ln>
              <a:solidFill>
                <a:srgbClr val="000000"/>
              </a:solidFill>
              <a:effectLst/>
              <a:uLnTx/>
              <a:uFillTx/>
              <a:latin typeface="Segoe UI" pitchFamily="3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2306727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pitchFamily="3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11:57 PM</a:t>
            </a:fld>
            <a:endParaRPr kumimoji="0" lang="en-US" sz="1200" b="0" i="0" u="none" strike="noStrike" kern="1200" cap="none" spc="0" normalizeH="0" baseline="0" noProof="0" dirty="0">
              <a:ln>
                <a:noFill/>
              </a:ln>
              <a:solidFill>
                <a:srgbClr val="000000"/>
              </a:solidFill>
              <a:effectLst/>
              <a:uLnTx/>
              <a:uFillTx/>
              <a:latin typeface="Segoe UI" pitchFamily="3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17440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D0D23-6FC6-4C4B-A146-13100903E0DF}"/>
              </a:ext>
            </a:extLst>
          </p:cNvPr>
          <p:cNvSpPr>
            <a:spLocks noGrp="1" noRot="1" noChangeAspect="1"/>
          </p:cNvSpPr>
          <p:nvPr>
            <p:ph type="sldImg"/>
          </p:nvPr>
        </p:nvSpPr>
        <p:spPr>
          <a:xfrm>
            <a:off x="381000" y="685800"/>
            <a:ext cx="6096000" cy="3429000"/>
          </a:xfrm>
        </p:spPr>
      </p:sp>
      <p:sp>
        <p:nvSpPr>
          <p:cNvPr id="4" name="Header Placeholder 3">
            <a:extLst>
              <a:ext uri="{FF2B5EF4-FFF2-40B4-BE49-F238E27FC236}">
                <a16:creationId xmlns:a16="http://schemas.microsoft.com/office/drawing/2014/main" id="{75F6EBEB-2CEC-4B35-92C7-627DD5CAF9E1}"/>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5" name="Footer Placeholder 4">
            <a:extLst>
              <a:ext uri="{FF2B5EF4-FFF2-40B4-BE49-F238E27FC236}">
                <a16:creationId xmlns:a16="http://schemas.microsoft.com/office/drawing/2014/main" id="{BD64A7C7-5E75-49A8-9BD6-D69B557D4291}"/>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398458"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Microsoft Corporation. All rights reserved. </a:t>
            </a:r>
          </a:p>
        </p:txBody>
      </p:sp>
      <p:sp>
        <p:nvSpPr>
          <p:cNvPr id="6" name="Date Placeholder 5">
            <a:extLst>
              <a:ext uri="{FF2B5EF4-FFF2-40B4-BE49-F238E27FC236}">
                <a16:creationId xmlns:a16="http://schemas.microsoft.com/office/drawing/2014/main" id="{7E454428-8729-4A21-9782-216233E6859D}"/>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16489E22-9487-4147-9D86-9B6C6E15FC9D}" type="datetime8">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 11:57 PM</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C976F47E-7A71-405A-9DCD-E5D259F184AB}"/>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809712F5-A4E9-4BCD-A3B0-805190A48EEA}"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9</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8" name="TextBox 7">
            <a:extLst>
              <a:ext uri="{FF2B5EF4-FFF2-40B4-BE49-F238E27FC236}">
                <a16:creationId xmlns:a16="http://schemas.microsoft.com/office/drawing/2014/main" id="{973B6617-1BF9-4E47-B786-F1457C9ED7D5}"/>
              </a:ext>
            </a:extLst>
          </p:cNvPr>
          <p:cNvSpPr txBox="1"/>
          <p:nvPr/>
        </p:nvSpPr>
        <p:spPr>
          <a:xfrm>
            <a:off x="0" y="0"/>
            <a:ext cx="3810003" cy="1270001"/>
          </a:xfrm>
          <a:prstGeom prst="rect">
            <a:avLst/>
          </a:prstGeom>
          <a:noFill/>
          <a:ln cap="flat">
            <a:noFill/>
          </a:ln>
        </p:spPr>
        <p:txBody>
          <a:bodyPr vert="horz" wrap="square" lIns="91440" tIns="45720" rIns="91440" bIns="45720" anchor="t" anchorCtr="0" compatLnSpc="1">
            <a:sp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949544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11579-DFE1-4A5F-AADE-21F1C4247B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F8238D-BFFF-42F6-A7EC-617D28E58C07}"/>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9D1D5161-8902-4D89-802E-5C34DA6018AD}"/>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5" name="Footer Placeholder 4">
            <a:extLst>
              <a:ext uri="{FF2B5EF4-FFF2-40B4-BE49-F238E27FC236}">
                <a16:creationId xmlns:a16="http://schemas.microsoft.com/office/drawing/2014/main" id="{5DC34726-9579-4907-BD23-210F867824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E4321A-13E9-40EA-9A88-9FD448AE85E0}"/>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0B03236-6339-4BD4-8699-34855AF0A37A}" type="datetime8">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 11:57 PM</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7E29E465-315D-432E-940E-7D5A725FF91F}"/>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833CACAF-4DAD-4FDA-B678-EBB35E41E06C}"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10</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3037384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11579-DFE1-4A5F-AADE-21F1C4247B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F8238D-BFFF-42F6-A7EC-617D28E58C07}"/>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9D1D5161-8902-4D89-802E-5C34DA6018AD}"/>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5" name="Footer Placeholder 4">
            <a:extLst>
              <a:ext uri="{FF2B5EF4-FFF2-40B4-BE49-F238E27FC236}">
                <a16:creationId xmlns:a16="http://schemas.microsoft.com/office/drawing/2014/main" id="{5DC34726-9579-4907-BD23-210F867824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E4321A-13E9-40EA-9A88-9FD448AE85E0}"/>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0B03236-6339-4BD4-8699-34855AF0A37A}" type="datetime8">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11/27/2018 11:57 PM</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7E29E465-315D-432E-940E-7D5A725FF91F}"/>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833CACAF-4DAD-4FDA-B678-EBB35E41E06C}"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2892189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err="1"/>
              <a:t>Autahor</a:t>
            </a:r>
            <a:r>
              <a:rPr lang="en-US"/>
              <a:t> Name</a:t>
            </a:r>
          </a:p>
          <a:p>
            <a:pPr lvl="0"/>
            <a:r>
              <a:rPr lang="en-US"/>
              <a:t>Date</a:t>
            </a:r>
          </a:p>
        </p:txBody>
      </p:sp>
      <p:pic>
        <p:nvPicPr>
          <p:cNvPr id="64" name="MS logo gray - EMF"/>
          <p:cNvPicPr>
            <a:picLocks noChangeAspect="1"/>
          </p:cNvPicPr>
          <p:nvPr userDrawn="1"/>
        </p:nvPicPr>
        <p:blipFill>
          <a:blip r:embed="rId2"/>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1062464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6609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opic-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75462"/>
          </a:xfrm>
          <a:prstGeom prst="rect">
            <a:avLst/>
          </a:prstGeom>
        </p:spPr>
      </p:pic>
      <p:sp>
        <p:nvSpPr>
          <p:cNvPr id="4" name="Rectangle 3"/>
          <p:cNvSpPr/>
          <p:nvPr userDrawn="1"/>
        </p:nvSpPr>
        <p:spPr bwMode="gray">
          <a:xfrm>
            <a:off x="1" y="0"/>
            <a:ext cx="3357532" cy="6858000"/>
          </a:xfrm>
          <a:prstGeom prst="rect">
            <a:avLst/>
          </a:prstGeom>
          <a:solidFill>
            <a:srgbClr val="00264B">
              <a:alpha val="5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userDrawn="1"/>
        </p:nvSpPr>
        <p:spPr>
          <a:xfrm>
            <a:off x="-24688" y="1175201"/>
            <a:ext cx="3383863" cy="2611389"/>
          </a:xfrm>
          <a:prstGeom prst="rect">
            <a:avLst/>
          </a:prstGeom>
          <a:solidFill>
            <a:schemeClr val="bg1">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265245" y="1490472"/>
            <a:ext cx="2807939" cy="1975104"/>
          </a:xfrm>
        </p:spPr>
        <p:txBody>
          <a:bodyPr/>
          <a:lstStyle>
            <a:lvl1pPr>
              <a:defRPr>
                <a:solidFill>
                  <a:schemeClr val="bg1"/>
                </a:solidFill>
              </a:defRPr>
            </a:lvl1pPr>
          </a:lstStyle>
          <a:p>
            <a:r>
              <a:rPr lang="en-US"/>
              <a:t>Click to edit Master title style</a:t>
            </a:r>
          </a:p>
        </p:txBody>
      </p:sp>
      <p:pic>
        <p:nvPicPr>
          <p:cNvPr id="6" name="Picture 5">
            <a:hlinkClick r:id="rId3" action="ppaction://hlinksldjump"/>
          </p:cNvPr>
          <p:cNvPicPr>
            <a:picLocks noChangeAspect="1"/>
          </p:cNvPicPr>
          <p:nvPr userDrawn="1"/>
        </p:nvPicPr>
        <p:blipFill rotWithShape="1">
          <a:blip r:embed="rId4" cstate="screen">
            <a:duotone>
              <a:prstClr val="black"/>
              <a:srgbClr val="00264B">
                <a:tint val="45000"/>
                <a:satMod val="400000"/>
              </a:srgbClr>
            </a:duotone>
            <a:extLst>
              <a:ext uri="{28A0092B-C50C-407E-A947-70E740481C1C}">
                <a14:useLocalDpi xmlns:a14="http://schemas.microsoft.com/office/drawing/2010/main"/>
              </a:ext>
            </a:extLst>
          </a:blip>
          <a:srcRect/>
          <a:stretch/>
        </p:blipFill>
        <p:spPr>
          <a:xfrm>
            <a:off x="11287685" y="325360"/>
            <a:ext cx="589205" cy="507435"/>
          </a:xfrm>
          <a:prstGeom prst="rect">
            <a:avLst/>
          </a:prstGeom>
        </p:spPr>
      </p:pic>
    </p:spTree>
    <p:extLst>
      <p:ext uri="{BB962C8B-B14F-4D97-AF65-F5344CB8AC3E}">
        <p14:creationId xmlns:p14="http://schemas.microsoft.com/office/powerpoint/2010/main" val="35434017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agrams slide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1" y="672853"/>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CHAPTER TITLE BREADCRUM</a:t>
            </a:r>
          </a:p>
        </p:txBody>
      </p:sp>
      <p:sp>
        <p:nvSpPr>
          <p:cNvPr id="5" name="Text Placeholder 3"/>
          <p:cNvSpPr>
            <a:spLocks noGrp="1"/>
          </p:cNvSpPr>
          <p:nvPr>
            <p:ph type="body" sz="quarter" idx="11" hasCustomPrompt="1"/>
          </p:nvPr>
        </p:nvSpPr>
        <p:spPr>
          <a:xfrm>
            <a:off x="269240" y="13071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Subhead</a:t>
            </a:r>
          </a:p>
        </p:txBody>
      </p:sp>
    </p:spTree>
    <p:extLst>
      <p:ext uri="{BB962C8B-B14F-4D97-AF65-F5344CB8AC3E}">
        <p14:creationId xmlns:p14="http://schemas.microsoft.com/office/powerpoint/2010/main" val="15899076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CHAPTER TITLE BREADCRUM</a:t>
            </a:r>
          </a:p>
        </p:txBody>
      </p:sp>
    </p:spTree>
    <p:extLst>
      <p:ext uri="{BB962C8B-B14F-4D97-AF65-F5344CB8AC3E}">
        <p14:creationId xmlns:p14="http://schemas.microsoft.com/office/powerpoint/2010/main" val="41813082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CHAPTER TITLE BREADCRUM</a:t>
            </a:r>
          </a:p>
        </p:txBody>
      </p:sp>
    </p:spTree>
    <p:extLst>
      <p:ext uri="{BB962C8B-B14F-4D97-AF65-F5344CB8AC3E}">
        <p14:creationId xmlns:p14="http://schemas.microsoft.com/office/powerpoint/2010/main" val="36566195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reach Detection, Investigation &amp; Response (Headin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0792731" cy="765564"/>
          </a:xfrm>
        </p:spPr>
        <p:txBody>
          <a:bodyPr/>
          <a:lstStyle>
            <a:lvl1pPr>
              <a:defRPr sz="3600">
                <a:solidFill>
                  <a:schemeClr val="accent3"/>
                </a:solidFill>
              </a:defRPr>
            </a:lvl1pPr>
          </a:lstStyle>
          <a:p>
            <a:r>
              <a:rPr lang="en-US" dirty="0"/>
              <a:t>Click to edit Master title style</a:t>
            </a:r>
          </a:p>
        </p:txBody>
      </p:sp>
      <p:sp>
        <p:nvSpPr>
          <p:cNvPr id="3" name="Rectangle 2"/>
          <p:cNvSpPr/>
          <p:nvPr userDrawn="1"/>
        </p:nvSpPr>
        <p:spPr bwMode="auto">
          <a:xfrm>
            <a:off x="1" y="0"/>
            <a:ext cx="12192000" cy="6858000"/>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892" fontAlgn="base">
              <a:lnSpc>
                <a:spcPct val="90000"/>
              </a:lnSpc>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536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3"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5"/>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err="1"/>
              <a:t>Autahor</a:t>
            </a:r>
            <a:r>
              <a:rPr lang="en-US"/>
              <a:t>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9" y="440499"/>
            <a:ext cx="1182545" cy="253265"/>
          </a:xfrm>
          <a:prstGeom prst="rect">
            <a:avLst/>
          </a:prstGeom>
        </p:spPr>
      </p:pic>
    </p:spTree>
    <p:extLst>
      <p:ext uri="{BB962C8B-B14F-4D97-AF65-F5344CB8AC3E}">
        <p14:creationId xmlns:p14="http://schemas.microsoft.com/office/powerpoint/2010/main" val="246152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941696"/>
            <a:ext cx="3618381" cy="899665"/>
          </a:xfrm>
        </p:spPr>
        <p:txBody>
          <a:bodyPr lIns="0" tIns="0" rIns="0" bIns="0"/>
          <a:lstStyle>
            <a:lvl1pPr>
              <a:defRPr sz="1765" spc="-48"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6"/>
            <a:ext cx="3837818" cy="3786998"/>
          </a:xfrm>
        </p:spPr>
        <p:txBody>
          <a:bodyPr wrap="square" lIns="0" tIns="0" rIns="0" bIns="0">
            <a:noAutofit/>
          </a:bodyPr>
          <a:lstStyle>
            <a:lvl1pPr marL="0" indent="0" defTabSz="497245">
              <a:buNone/>
              <a:defRPr sz="1765" spc="-48" baseline="0">
                <a:solidFill>
                  <a:schemeClr val="accent1"/>
                </a:solidFill>
              </a:defRPr>
            </a:lvl1pPr>
            <a:lvl2pPr marL="219643" indent="0">
              <a:buNone/>
              <a:defRPr sz="1729"/>
            </a:lvl2pPr>
            <a:lvl3pPr marL="439283" indent="0">
              <a:buNone/>
              <a:defRPr sz="1729"/>
            </a:lvl3pPr>
            <a:lvl4pPr marL="658927" indent="0">
              <a:buNone/>
              <a:defRPr sz="1729"/>
            </a:lvl4pPr>
            <a:lvl5pPr marL="878569" indent="0">
              <a:buNone/>
              <a:defRPr sz="1729"/>
            </a:lvl5pPr>
          </a:lstStyle>
          <a:p>
            <a:pPr lvl="0"/>
            <a:r>
              <a:rPr lang="en-US"/>
              <a:t>##	Section Title</a:t>
            </a:r>
          </a:p>
        </p:txBody>
      </p:sp>
    </p:spTree>
    <p:extLst>
      <p:ext uri="{BB962C8B-B14F-4D97-AF65-F5344CB8AC3E}">
        <p14:creationId xmlns:p14="http://schemas.microsoft.com/office/powerpoint/2010/main" val="29845851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2124739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5"/>
            <a:ext cx="7454643" cy="3558191"/>
          </a:xfrm>
          <a:noFill/>
        </p:spPr>
        <p:txBody>
          <a:bodyPr vert="horz" wrap="square" lIns="0" tIns="0" rIns="0" bIns="0" rtlCol="0" anchor="t" anchorCtr="0">
            <a:noAutofit/>
          </a:bodyPr>
          <a:lstStyle>
            <a:lvl1pPr>
              <a:defRPr lang="en-US" sz="5293" spc="-144" dirty="0">
                <a:solidFill>
                  <a:schemeClr val="bg1"/>
                </a:solidFill>
              </a:defRPr>
            </a:lvl1pPr>
          </a:lstStyle>
          <a:p>
            <a:pPr marL="0" lvl="0">
              <a:lnSpc>
                <a:spcPts val="5381"/>
              </a:lnSpc>
            </a:pPr>
            <a:r>
              <a:rPr lang="en-US"/>
              <a:t>Section title</a:t>
            </a:r>
          </a:p>
        </p:txBody>
      </p:sp>
    </p:spTree>
    <p:extLst>
      <p:ext uri="{BB962C8B-B14F-4D97-AF65-F5344CB8AC3E}">
        <p14:creationId xmlns:p14="http://schemas.microsoft.com/office/powerpoint/2010/main" val="1033887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defRPr sz="1765" spc="-48"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27648551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701286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3</a:t>
            </a:r>
          </a:p>
        </p:txBody>
      </p:sp>
    </p:spTree>
    <p:extLst>
      <p:ext uri="{BB962C8B-B14F-4D97-AF65-F5344CB8AC3E}">
        <p14:creationId xmlns:p14="http://schemas.microsoft.com/office/powerpoint/2010/main" val="10099174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36" tIns="175736" rIns="175736" bIns="175736" numCol="1" anchor="t" anchorCtr="0" compatLnSpc="1">
            <a:prstTxWarp prst="textNoShape">
              <a:avLst/>
            </a:prstTxWarp>
            <a:spAutoFit/>
          </a:bodyPr>
          <a:lstStyle/>
          <a:p>
            <a:pPr defTabSz="89575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379316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611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2466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332883"/>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54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2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20860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25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7231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B88E-52DE-47C3-B1E7-63DF602EE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BF854-AFBD-48A6-A485-5B09DBD8C3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95209-7DE9-4197-84E8-B9603C13CF35}"/>
              </a:ext>
            </a:extLst>
          </p:cNvPr>
          <p:cNvSpPr>
            <a:spLocks noGrp="1"/>
          </p:cNvSpPr>
          <p:nvPr>
            <p:ph type="dt" sz="half" idx="10"/>
          </p:nvPr>
        </p:nvSpPr>
        <p:spPr/>
        <p:txBody>
          <a:bodyPr/>
          <a:lstStyle/>
          <a:p>
            <a:fld id="{5FE65FC6-6A78-4572-9FF0-3BBE2D7ECAC1}" type="datetimeFigureOut">
              <a:rPr lang="en-US" smtClean="0"/>
              <a:t>11/27/2018</a:t>
            </a:fld>
            <a:endParaRPr lang="en-US"/>
          </a:p>
        </p:txBody>
      </p:sp>
      <p:sp>
        <p:nvSpPr>
          <p:cNvPr id="5" name="Footer Placeholder 4">
            <a:extLst>
              <a:ext uri="{FF2B5EF4-FFF2-40B4-BE49-F238E27FC236}">
                <a16:creationId xmlns:a16="http://schemas.microsoft.com/office/drawing/2014/main" id="{3C4671B4-CF91-4C94-8BE9-825FACA9C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2B195-1A85-48B6-A783-34ED53673443}"/>
              </a:ext>
            </a:extLst>
          </p:cNvPr>
          <p:cNvSpPr>
            <a:spLocks noGrp="1"/>
          </p:cNvSpPr>
          <p:nvPr>
            <p:ph type="sldNum" sz="quarter" idx="12"/>
          </p:nvPr>
        </p:nvSpPr>
        <p:spPr/>
        <p:txBody>
          <a:bodyPr/>
          <a:lstStyle/>
          <a:p>
            <a:fld id="{C464A004-0EB2-4BB5-BA6D-553C3D876313}" type="slidenum">
              <a:rPr lang="en-US" smtClean="0"/>
              <a:t>‹#›</a:t>
            </a:fld>
            <a:endParaRPr lang="en-US"/>
          </a:p>
        </p:txBody>
      </p:sp>
    </p:spTree>
    <p:extLst>
      <p:ext uri="{BB962C8B-B14F-4D97-AF65-F5344CB8AC3E}">
        <p14:creationId xmlns:p14="http://schemas.microsoft.com/office/powerpoint/2010/main" val="2193678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03473153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3176238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259833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4049373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1150517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03546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332883"/>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62053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4595908"/>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1.emf"/><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24204703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758" r:id="rId8"/>
    <p:sldLayoutId id="2147483759" r:id="rId9"/>
    <p:sldLayoutId id="2147483761" r:id="rId10"/>
    <p:sldLayoutId id="2147483769" r:id="rId11"/>
    <p:sldLayoutId id="2147483770" r:id="rId12"/>
    <p:sldLayoutId id="2147483771" r:id="rId13"/>
    <p:sldLayoutId id="2147483772" r:id="rId14"/>
    <p:sldLayoutId id="2147483789" r:id="rId15"/>
  </p:sldLayoutIdLst>
  <p:transition>
    <p:fade/>
  </p:transition>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202">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5" y="1189179"/>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179302" y="3012080"/>
            <a:ext cx="6858623" cy="833218"/>
          </a:xfrm>
          <a:prstGeom prst="rect">
            <a:avLst/>
          </a:prstGeom>
        </p:spPr>
      </p:pic>
    </p:spTree>
    <p:extLst>
      <p:ext uri="{BB962C8B-B14F-4D97-AF65-F5344CB8AC3E}">
        <p14:creationId xmlns:p14="http://schemas.microsoft.com/office/powerpoint/2010/main" val="79342948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Lst>
  <p:transition>
    <p:fade/>
  </p:transition>
  <p:txStyles>
    <p:titleStyle>
      <a:lvl1pPr algn="l" defTabSz="896193" rtl="0" eaLnBrk="1" latinLnBrk="0" hangingPunct="1">
        <a:lnSpc>
          <a:spcPct val="90000"/>
        </a:lnSpc>
        <a:spcBef>
          <a:spcPct val="0"/>
        </a:spcBef>
        <a:buNone/>
        <a:defRPr lang="en-US" sz="4704"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4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3928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8927"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569"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212"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453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6pPr>
      <a:lvl7pPr marL="2912626"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7pPr>
      <a:lvl8pPr marL="3360722"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8pPr>
      <a:lvl9pPr marL="380882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9pPr>
    </p:bodyStyle>
    <p:otherStyle>
      <a:defPPr>
        <a:defRPr lang="en-US"/>
      </a:defPPr>
      <a:lvl1pPr marL="0" algn="l" defTabSz="896193" rtl="0" eaLnBrk="1" latinLnBrk="0" hangingPunct="1">
        <a:defRPr sz="1729" kern="1200">
          <a:solidFill>
            <a:schemeClr val="tx1"/>
          </a:solidFill>
          <a:latin typeface="+mn-lt"/>
          <a:ea typeface="+mn-ea"/>
          <a:cs typeface="+mn-cs"/>
        </a:defRPr>
      </a:lvl1pPr>
      <a:lvl2pPr marL="448096" algn="l" defTabSz="896193" rtl="0" eaLnBrk="1" latinLnBrk="0" hangingPunct="1">
        <a:defRPr sz="1729" kern="1200">
          <a:solidFill>
            <a:schemeClr val="tx1"/>
          </a:solidFill>
          <a:latin typeface="+mn-lt"/>
          <a:ea typeface="+mn-ea"/>
          <a:cs typeface="+mn-cs"/>
        </a:defRPr>
      </a:lvl2pPr>
      <a:lvl3pPr marL="896193" algn="l" defTabSz="896193" rtl="0" eaLnBrk="1" latinLnBrk="0" hangingPunct="1">
        <a:defRPr sz="1729" kern="1200">
          <a:solidFill>
            <a:schemeClr val="tx1"/>
          </a:solidFill>
          <a:latin typeface="+mn-lt"/>
          <a:ea typeface="+mn-ea"/>
          <a:cs typeface="+mn-cs"/>
        </a:defRPr>
      </a:lvl3pPr>
      <a:lvl4pPr marL="1344288" algn="l" defTabSz="896193" rtl="0" eaLnBrk="1" latinLnBrk="0" hangingPunct="1">
        <a:defRPr sz="1729" kern="1200">
          <a:solidFill>
            <a:schemeClr val="tx1"/>
          </a:solidFill>
          <a:latin typeface="+mn-lt"/>
          <a:ea typeface="+mn-ea"/>
          <a:cs typeface="+mn-cs"/>
        </a:defRPr>
      </a:lvl4pPr>
      <a:lvl5pPr marL="1792385" algn="l" defTabSz="896193" rtl="0" eaLnBrk="1" latinLnBrk="0" hangingPunct="1">
        <a:defRPr sz="1729" kern="1200">
          <a:solidFill>
            <a:schemeClr val="tx1"/>
          </a:solidFill>
          <a:latin typeface="+mn-lt"/>
          <a:ea typeface="+mn-ea"/>
          <a:cs typeface="+mn-cs"/>
        </a:defRPr>
      </a:lvl5pPr>
      <a:lvl6pPr marL="2240483" algn="l" defTabSz="896193" rtl="0" eaLnBrk="1" latinLnBrk="0" hangingPunct="1">
        <a:defRPr sz="1729" kern="1200">
          <a:solidFill>
            <a:schemeClr val="tx1"/>
          </a:solidFill>
          <a:latin typeface="+mn-lt"/>
          <a:ea typeface="+mn-ea"/>
          <a:cs typeface="+mn-cs"/>
        </a:defRPr>
      </a:lvl6pPr>
      <a:lvl7pPr marL="2688578" algn="l" defTabSz="896193" rtl="0" eaLnBrk="1" latinLnBrk="0" hangingPunct="1">
        <a:defRPr sz="1729" kern="1200">
          <a:solidFill>
            <a:schemeClr val="tx1"/>
          </a:solidFill>
          <a:latin typeface="+mn-lt"/>
          <a:ea typeface="+mn-ea"/>
          <a:cs typeface="+mn-cs"/>
        </a:defRPr>
      </a:lvl7pPr>
      <a:lvl8pPr marL="3136675" algn="l" defTabSz="896193" rtl="0" eaLnBrk="1" latinLnBrk="0" hangingPunct="1">
        <a:defRPr sz="1729" kern="1200">
          <a:solidFill>
            <a:schemeClr val="tx1"/>
          </a:solidFill>
          <a:latin typeface="+mn-lt"/>
          <a:ea typeface="+mn-ea"/>
          <a:cs typeface="+mn-cs"/>
        </a:defRPr>
      </a:lvl8pPr>
      <a:lvl9pPr marL="3584772" algn="l" defTabSz="896193" rtl="0" eaLnBrk="1" latinLnBrk="0" hangingPunct="1">
        <a:defRPr sz="17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202">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emf"/><Relationship Id="rId2" Type="http://schemas.openxmlformats.org/officeDocument/2006/relationships/notesSlide" Target="../notesSlides/notesSlide10.xml"/><Relationship Id="rId16"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emf"/><Relationship Id="rId5" Type="http://schemas.openxmlformats.org/officeDocument/2006/relationships/image" Target="../media/image12.emf"/><Relationship Id="rId15" Type="http://schemas.openxmlformats.org/officeDocument/2006/relationships/image" Target="../media/image29.emf"/><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2.png"/><Relationship Id="rId18" Type="http://schemas.openxmlformats.org/officeDocument/2006/relationships/image" Target="../media/image36.emf"/><Relationship Id="rId3" Type="http://schemas.openxmlformats.org/officeDocument/2006/relationships/image" Target="../media/image18.png"/><Relationship Id="rId21" Type="http://schemas.openxmlformats.org/officeDocument/2006/relationships/image" Target="../media/image39.emf"/><Relationship Id="rId7" Type="http://schemas.openxmlformats.org/officeDocument/2006/relationships/image" Target="../media/image21.png"/><Relationship Id="rId12" Type="http://schemas.openxmlformats.org/officeDocument/2006/relationships/image" Target="../media/image26.emf"/><Relationship Id="rId17" Type="http://schemas.openxmlformats.org/officeDocument/2006/relationships/image" Target="../media/image35.emf"/><Relationship Id="rId2" Type="http://schemas.openxmlformats.org/officeDocument/2006/relationships/notesSlide" Target="../notesSlides/notesSlide11.xml"/><Relationship Id="rId16" Type="http://schemas.openxmlformats.org/officeDocument/2006/relationships/image" Target="../media/image34.png"/><Relationship Id="rId20" Type="http://schemas.openxmlformats.org/officeDocument/2006/relationships/image" Target="../media/image38.emf"/><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emf"/><Relationship Id="rId5" Type="http://schemas.openxmlformats.org/officeDocument/2006/relationships/image" Target="../media/image12.emf"/><Relationship Id="rId15" Type="http://schemas.openxmlformats.org/officeDocument/2006/relationships/image" Target="../media/image29.emf"/><Relationship Id="rId10" Type="http://schemas.openxmlformats.org/officeDocument/2006/relationships/image" Target="../media/image31.png"/><Relationship Id="rId19" Type="http://schemas.openxmlformats.org/officeDocument/2006/relationships/image" Target="../media/image37.emf"/><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3.png"/><Relationship Id="rId18" Type="http://schemas.openxmlformats.org/officeDocument/2006/relationships/image" Target="../media/image37.emf"/><Relationship Id="rId3" Type="http://schemas.openxmlformats.org/officeDocument/2006/relationships/image" Target="../media/image19.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32.png"/><Relationship Id="rId17" Type="http://schemas.openxmlformats.org/officeDocument/2006/relationships/image" Target="../media/image36.emf"/><Relationship Id="rId2" Type="http://schemas.openxmlformats.org/officeDocument/2006/relationships/notesSlide" Target="../notesSlides/notesSlide12.xml"/><Relationship Id="rId16" Type="http://schemas.openxmlformats.org/officeDocument/2006/relationships/image" Target="../media/image35.emf"/><Relationship Id="rId20" Type="http://schemas.openxmlformats.org/officeDocument/2006/relationships/image" Target="../media/image39.emf"/><Relationship Id="rId1" Type="http://schemas.openxmlformats.org/officeDocument/2006/relationships/slideLayout" Target="../slideLayouts/slideLayout10.xml"/><Relationship Id="rId6" Type="http://schemas.openxmlformats.org/officeDocument/2006/relationships/image" Target="../media/image21.png"/><Relationship Id="rId11" Type="http://schemas.openxmlformats.org/officeDocument/2006/relationships/image" Target="../media/image26.emf"/><Relationship Id="rId5" Type="http://schemas.openxmlformats.org/officeDocument/2006/relationships/image" Target="../media/image20.png"/><Relationship Id="rId15" Type="http://schemas.openxmlformats.org/officeDocument/2006/relationships/image" Target="../media/image34.png"/><Relationship Id="rId10" Type="http://schemas.openxmlformats.org/officeDocument/2006/relationships/image" Target="../media/image25.emf"/><Relationship Id="rId19" Type="http://schemas.openxmlformats.org/officeDocument/2006/relationships/image" Target="../media/image38.emf"/><Relationship Id="rId4" Type="http://schemas.openxmlformats.org/officeDocument/2006/relationships/image" Target="../media/image12.emf"/><Relationship Id="rId9" Type="http://schemas.openxmlformats.org/officeDocument/2006/relationships/image" Target="../media/image31.png"/><Relationship Id="rId14" Type="http://schemas.openxmlformats.org/officeDocument/2006/relationships/image" Target="../media/image29.emf"/></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3.png"/><Relationship Id="rId18" Type="http://schemas.openxmlformats.org/officeDocument/2006/relationships/image" Target="../media/image37.emf"/><Relationship Id="rId3" Type="http://schemas.openxmlformats.org/officeDocument/2006/relationships/image" Target="../media/image19.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32.png"/><Relationship Id="rId17" Type="http://schemas.openxmlformats.org/officeDocument/2006/relationships/image" Target="../media/image36.emf"/><Relationship Id="rId2" Type="http://schemas.openxmlformats.org/officeDocument/2006/relationships/notesSlide" Target="../notesSlides/notesSlide13.xml"/><Relationship Id="rId16" Type="http://schemas.openxmlformats.org/officeDocument/2006/relationships/image" Target="../media/image35.emf"/><Relationship Id="rId20" Type="http://schemas.openxmlformats.org/officeDocument/2006/relationships/image" Target="../media/image39.emf"/><Relationship Id="rId1" Type="http://schemas.openxmlformats.org/officeDocument/2006/relationships/slideLayout" Target="../slideLayouts/slideLayout10.xml"/><Relationship Id="rId6" Type="http://schemas.openxmlformats.org/officeDocument/2006/relationships/image" Target="../media/image21.png"/><Relationship Id="rId11" Type="http://schemas.openxmlformats.org/officeDocument/2006/relationships/image" Target="../media/image26.emf"/><Relationship Id="rId5" Type="http://schemas.openxmlformats.org/officeDocument/2006/relationships/image" Target="../media/image20.png"/><Relationship Id="rId15" Type="http://schemas.openxmlformats.org/officeDocument/2006/relationships/image" Target="../media/image34.png"/><Relationship Id="rId10" Type="http://schemas.openxmlformats.org/officeDocument/2006/relationships/image" Target="../media/image25.emf"/><Relationship Id="rId19" Type="http://schemas.openxmlformats.org/officeDocument/2006/relationships/image" Target="../media/image38.emf"/><Relationship Id="rId4" Type="http://schemas.openxmlformats.org/officeDocument/2006/relationships/image" Target="../media/image12.emf"/><Relationship Id="rId9" Type="http://schemas.openxmlformats.org/officeDocument/2006/relationships/image" Target="../media/image31.png"/><Relationship Id="rId14" Type="http://schemas.openxmlformats.org/officeDocument/2006/relationships/image" Target="../media/image2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55.emf"/><Relationship Id="rId4" Type="http://schemas.openxmlformats.org/officeDocument/2006/relationships/image" Target="../media/image54.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56.wmf"/></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67.jpeg"/><Relationship Id="rId5" Type="http://schemas.openxmlformats.org/officeDocument/2006/relationships/image" Target="../media/image66.emf"/><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12" Type="http://schemas.openxmlformats.org/officeDocument/2006/relationships/image" Target="../media/image90.emf"/><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84.emf"/><Relationship Id="rId11" Type="http://schemas.openxmlformats.org/officeDocument/2006/relationships/image" Target="../media/image89.png"/><Relationship Id="rId5" Type="http://schemas.openxmlformats.org/officeDocument/2006/relationships/image" Target="../media/image83.emf"/><Relationship Id="rId10" Type="http://schemas.openxmlformats.org/officeDocument/2006/relationships/image" Target="../media/image88.emf"/><Relationship Id="rId4" Type="http://schemas.openxmlformats.org/officeDocument/2006/relationships/image" Target="../media/image82.emf"/><Relationship Id="rId9" Type="http://schemas.openxmlformats.org/officeDocument/2006/relationships/image" Target="../media/image8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71.png"/><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Layout" Target="../slideLayouts/slideLayout10.xml"/><Relationship Id="rId1" Type="http://schemas.openxmlformats.org/officeDocument/2006/relationships/video" Target="https://www.youtube.com/embed/ZqHi0J_YZyo"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62.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2" Type="http://schemas.openxmlformats.org/officeDocument/2006/relationships/hyperlink" Target="https://m365.learnondemand.net/"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5993" y="2977054"/>
            <a:ext cx="10632921" cy="1793104"/>
          </a:xfrm>
        </p:spPr>
        <p:txBody>
          <a:bodyPr/>
          <a:lstStyle/>
          <a:p>
            <a:br>
              <a:rPr lang="en-US" dirty="0"/>
            </a:br>
            <a:r>
              <a:rPr lang="en-US" dirty="0"/>
              <a:t>Device Security Scenarios Part 1:</a:t>
            </a:r>
            <a:br>
              <a:rPr lang="en-US" dirty="0"/>
            </a:br>
            <a:r>
              <a:rPr lang="en-US" dirty="0"/>
              <a:t>Identity and Device management using </a:t>
            </a:r>
            <a:r>
              <a:rPr lang="en-US" spc="0" dirty="0">
                <a:ln w="0"/>
                <a:solidFill>
                  <a:schemeClr val="accent1"/>
                </a:solidFill>
                <a:effectLst>
                  <a:outerShdw blurRad="38100" dist="25400" dir="5400000" algn="ctr" rotWithShape="0">
                    <a:srgbClr val="6E747A">
                      <a:alpha val="43000"/>
                    </a:srgbClr>
                  </a:outerShdw>
                </a:effectLst>
              </a:rPr>
              <a:t>Azure Active Directory </a:t>
            </a:r>
            <a:r>
              <a:rPr lang="en-US" dirty="0"/>
              <a:t>&amp; </a:t>
            </a:r>
            <a:r>
              <a:rPr lang="en-US" spc="0" dirty="0">
                <a:ln w="0"/>
                <a:solidFill>
                  <a:schemeClr val="accent1"/>
                </a:solidFill>
                <a:effectLst>
                  <a:outerShdw blurRad="38100" dist="25400" dir="5400000" algn="ctr" rotWithShape="0">
                    <a:srgbClr val="6E747A">
                      <a:alpha val="43000"/>
                    </a:srgbClr>
                  </a:outerShdw>
                </a:effectLst>
              </a:rPr>
              <a:t>Windows</a:t>
            </a:r>
            <a:r>
              <a:rPr lang="en-US" dirty="0"/>
              <a:t> Hello </a:t>
            </a:r>
          </a:p>
        </p:txBody>
      </p:sp>
      <p:sp>
        <p:nvSpPr>
          <p:cNvPr id="6" name="Text Placeholder 5">
            <a:extLst>
              <a:ext uri="{FF2B5EF4-FFF2-40B4-BE49-F238E27FC236}">
                <a16:creationId xmlns:a16="http://schemas.microsoft.com/office/drawing/2014/main" id="{6C08DDA7-617B-40F9-A987-6F8E41CAB898}"/>
              </a:ext>
            </a:extLst>
          </p:cNvPr>
          <p:cNvSpPr>
            <a:spLocks noGrp="1"/>
          </p:cNvSpPr>
          <p:nvPr>
            <p:ph type="body" sz="quarter" idx="12"/>
          </p:nvPr>
        </p:nvSpPr>
        <p:spPr/>
        <p:txBody>
          <a:bodyPr/>
          <a:lstStyle/>
          <a:p>
            <a:r>
              <a:rPr lang="en-US" sz="1765" dirty="0"/>
              <a:t>Dec 2018</a:t>
            </a:r>
          </a:p>
          <a:p>
            <a:endParaRPr lang="en-US" sz="1765" dirty="0"/>
          </a:p>
        </p:txBody>
      </p:sp>
      <p:sp>
        <p:nvSpPr>
          <p:cNvPr id="2" name="TextBox 1">
            <a:extLst>
              <a:ext uri="{FF2B5EF4-FFF2-40B4-BE49-F238E27FC236}">
                <a16:creationId xmlns:a16="http://schemas.microsoft.com/office/drawing/2014/main" id="{F803AED5-FED8-4E17-A9D5-5D121C1BC225}"/>
              </a:ext>
            </a:extLst>
          </p:cNvPr>
          <p:cNvSpPr txBox="1"/>
          <p:nvPr/>
        </p:nvSpPr>
        <p:spPr>
          <a:xfrm>
            <a:off x="10121832" y="6411276"/>
            <a:ext cx="2070168" cy="436314"/>
          </a:xfrm>
          <a:prstGeom prst="rect">
            <a:avLst/>
          </a:prstGeom>
          <a:noFill/>
        </p:spPr>
        <p:txBody>
          <a:bodyPr wrap="none" lIns="175761" tIns="140609" rIns="175761" bIns="140609" rtlCol="0">
            <a:spAutoFit/>
          </a:bodyPr>
          <a:lstStyle/>
          <a:p>
            <a:pPr defTabSz="896365">
              <a:lnSpc>
                <a:spcPct val="90000"/>
              </a:lnSpc>
              <a:spcAft>
                <a:spcPts val="576"/>
              </a:spcAft>
              <a:defRPr/>
            </a:pPr>
            <a:r>
              <a:rPr lang="en-US" sz="1100" dirty="0">
                <a:solidFill>
                  <a:srgbClr val="2F2F2F"/>
                </a:solidFill>
              </a:rPr>
              <a:t>Microsoft 365 Device Series</a:t>
            </a:r>
          </a:p>
        </p:txBody>
      </p:sp>
      <p:sp>
        <p:nvSpPr>
          <p:cNvPr id="3" name="TextBox 2">
            <a:extLst>
              <a:ext uri="{FF2B5EF4-FFF2-40B4-BE49-F238E27FC236}">
                <a16:creationId xmlns:a16="http://schemas.microsoft.com/office/drawing/2014/main" id="{0623581B-17F4-4854-935B-58B2B92492A3}"/>
              </a:ext>
            </a:extLst>
          </p:cNvPr>
          <p:cNvSpPr txBox="1"/>
          <p:nvPr>
            <p:extLst/>
          </p:nvPr>
        </p:nvSpPr>
        <p:spPr>
          <a:xfrm>
            <a:off x="321274" y="6219726"/>
            <a:ext cx="1858363" cy="627864"/>
          </a:xfrm>
          <a:prstGeom prst="rect">
            <a:avLst/>
          </a:prstGeom>
          <a:noFill/>
        </p:spPr>
        <p:txBody>
          <a:bodyPr wrap="square" lIns="182880" tIns="146304" rIns="182880" bIns="146304"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M3</a:t>
            </a:r>
          </a:p>
        </p:txBody>
      </p:sp>
    </p:spTree>
    <p:extLst>
      <p:ext uri="{BB962C8B-B14F-4D97-AF65-F5344CB8AC3E}">
        <p14:creationId xmlns:p14="http://schemas.microsoft.com/office/powerpoint/2010/main" val="13194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irewall Circle">
            <a:extLst>
              <a:ext uri="{FF2B5EF4-FFF2-40B4-BE49-F238E27FC236}">
                <a16:creationId xmlns:a16="http://schemas.microsoft.com/office/drawing/2014/main" id="{53EAA97D-33A5-4039-B5B1-9EB54EAD951C}"/>
              </a:ext>
            </a:extLst>
          </p:cNvPr>
          <p:cNvSpPr/>
          <p:nvPr/>
        </p:nvSpPr>
        <p:spPr>
          <a:xfrm rot="16200004">
            <a:off x="7246415" y="2532571"/>
            <a:ext cx="1792850" cy="17928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ctr" anchorCtr="1" compatLnSpc="1">
            <a:noAutofit/>
          </a:bodyPr>
          <a:lstStyle/>
          <a:p>
            <a:pPr algn="ctr" defTabSz="914367">
              <a:defRPr sz="1800" b="0" i="0" u="none" strike="noStrike" kern="0" cap="none" spc="0" baseline="0">
                <a:solidFill>
                  <a:srgbClr val="000000"/>
                </a:solidFill>
                <a:uFillTx/>
              </a:defRPr>
            </a:pPr>
            <a:endParaRPr lang="en-US" sz="1730">
              <a:solidFill>
                <a:srgbClr val="FFFFFF"/>
              </a:solidFill>
              <a:latin typeface="Segoe UI Semilight"/>
            </a:endParaRPr>
          </a:p>
        </p:txBody>
      </p:sp>
      <p:sp>
        <p:nvSpPr>
          <p:cNvPr id="3" name="Dotted Circle">
            <a:extLst>
              <a:ext uri="{FF2B5EF4-FFF2-40B4-BE49-F238E27FC236}">
                <a16:creationId xmlns:a16="http://schemas.microsoft.com/office/drawing/2014/main" id="{EB3D273E-879C-4506-AFD3-07881A381157}"/>
              </a:ext>
            </a:extLst>
          </p:cNvPr>
          <p:cNvSpPr/>
          <p:nvPr/>
        </p:nvSpPr>
        <p:spPr>
          <a:xfrm>
            <a:off x="5363923" y="650079"/>
            <a:ext cx="5557834" cy="55578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28575" cap="rnd">
            <a:solidFill>
              <a:srgbClr val="353535"/>
            </a:solidFill>
            <a:custDash>
              <a:ds d="100000" sp="100000"/>
            </a:custDash>
          </a:ln>
        </p:spPr>
        <p:txBody>
          <a:bodyPr vert="horz" wrap="square" lIns="89642" tIns="44821" rIns="89642" bIns="44821" anchor="ctr" anchorCtr="1" compatLnSpc="1">
            <a:noAutofit/>
          </a:bodyPr>
          <a:lstStyle/>
          <a:p>
            <a:pPr algn="ctr" defTabSz="914367">
              <a:defRPr sz="1800" b="0" i="0" u="none" strike="noStrike" kern="0" cap="none" spc="0" baseline="0">
                <a:solidFill>
                  <a:srgbClr val="000000"/>
                </a:solidFill>
                <a:uFillTx/>
              </a:defRPr>
            </a:pPr>
            <a:endParaRPr lang="en-US" sz="1730">
              <a:solidFill>
                <a:srgbClr val="FFFFFF"/>
              </a:solidFill>
              <a:latin typeface="Segoe UI Semilight"/>
            </a:endParaRPr>
          </a:p>
        </p:txBody>
      </p:sp>
      <p:sp>
        <p:nvSpPr>
          <p:cNvPr id="4" name="Firewall Circle">
            <a:extLst>
              <a:ext uri="{FF2B5EF4-FFF2-40B4-BE49-F238E27FC236}">
                <a16:creationId xmlns:a16="http://schemas.microsoft.com/office/drawing/2014/main" id="{FFEF718D-20D3-4051-8097-6A8FF5FE7A57}"/>
              </a:ext>
            </a:extLst>
          </p:cNvPr>
          <p:cNvSpPr/>
          <p:nvPr/>
        </p:nvSpPr>
        <p:spPr>
          <a:xfrm rot="16200004">
            <a:off x="5339062" y="625218"/>
            <a:ext cx="5607558" cy="5607549"/>
          </a:xfrm>
          <a:custGeom>
            <a:avLst>
              <a:gd name="f11" fmla="val 5361"/>
            </a:avLst>
            <a:gdLst>
              <a:gd name="f1" fmla="val 21600000"/>
              <a:gd name="f2" fmla="val 10800000"/>
              <a:gd name="f3" fmla="val 5400000"/>
              <a:gd name="f4" fmla="val 180"/>
              <a:gd name="f5" fmla="val w"/>
              <a:gd name="f6" fmla="val h"/>
              <a:gd name="f7" fmla="val ss"/>
              <a:gd name="f8" fmla="val 0"/>
              <a:gd name="f9" fmla="*/ 5419351 1 1725033"/>
              <a:gd name="f10" fmla="+- 0 0 21600000"/>
              <a:gd name="f11" fmla="val 5361"/>
              <a:gd name="f12" fmla="+- 0 0 -360"/>
              <a:gd name="f13" fmla="+- 0 0 -180"/>
              <a:gd name="f14" fmla="abs f5"/>
              <a:gd name="f15" fmla="abs f6"/>
              <a:gd name="f16" fmla="abs f7"/>
              <a:gd name="f17" fmla="val f8"/>
              <a:gd name="f18" fmla="val f11"/>
              <a:gd name="f19" fmla="+- 2700000 f3 0"/>
              <a:gd name="f20" fmla="*/ f12 f2 1"/>
              <a:gd name="f21" fmla="*/ f13 f2 1"/>
              <a:gd name="f22" fmla="?: f14 f5 1"/>
              <a:gd name="f23" fmla="?: f15 f6 1"/>
              <a:gd name="f24" fmla="?: f16 f7 1"/>
              <a:gd name="f25" fmla="*/ f19 f9 1"/>
              <a:gd name="f26" fmla="*/ f20 1 f4"/>
              <a:gd name="f27" fmla="*/ f21 1 f4"/>
              <a:gd name="f28" fmla="*/ f22 1 21600"/>
              <a:gd name="f29" fmla="*/ f23 1 21600"/>
              <a:gd name="f30" fmla="*/ 21600 f22 1"/>
              <a:gd name="f31" fmla="*/ 21600 f23 1"/>
              <a:gd name="f32" fmla="*/ f25 1 f2"/>
              <a:gd name="f33" fmla="+- f26 0 f3"/>
              <a:gd name="f34" fmla="+- f27 0 f3"/>
              <a:gd name="f35" fmla="min f29 f28"/>
              <a:gd name="f36" fmla="*/ f30 1 f24"/>
              <a:gd name="f37" fmla="*/ f31 1 f24"/>
              <a:gd name="f38" fmla="+- 0 0 f32"/>
              <a:gd name="f39" fmla="val f36"/>
              <a:gd name="f40" fmla="val f37"/>
              <a:gd name="f41" fmla="+- 0 0 f38"/>
              <a:gd name="f42" fmla="*/ f17 f35 1"/>
              <a:gd name="f43" fmla="+- f40 0 f17"/>
              <a:gd name="f44" fmla="+- f39 0 f17"/>
              <a:gd name="f45" fmla="*/ f41 f2 1"/>
              <a:gd name="f46" fmla="*/ f43 1 2"/>
              <a:gd name="f47" fmla="*/ f44 1 2"/>
              <a:gd name="f48" fmla="min f44 f43"/>
              <a:gd name="f49" fmla="*/ f45 1 f9"/>
              <a:gd name="f50" fmla="+- f17 f46 0"/>
              <a:gd name="f51" fmla="+- f17 f47 0"/>
              <a:gd name="f52" fmla="*/ f48 f18 1"/>
              <a:gd name="f53" fmla="+- f49 0 f3"/>
              <a:gd name="f54" fmla="*/ f47 f35 1"/>
              <a:gd name="f55" fmla="*/ f46 f35 1"/>
              <a:gd name="f56" fmla="*/ f52 1 100000"/>
              <a:gd name="f57" fmla="cos 1 f53"/>
              <a:gd name="f58" fmla="sin 1 f53"/>
              <a:gd name="f59" fmla="*/ f50 f35 1"/>
              <a:gd name="f60" fmla="+- f47 0 f56"/>
              <a:gd name="f61" fmla="+- f46 0 f56"/>
              <a:gd name="f62" fmla="+- 0 0 f57"/>
              <a:gd name="f63" fmla="+- 0 0 f58"/>
              <a:gd name="f64" fmla="*/ f56 f35 1"/>
              <a:gd name="f65" fmla="+- 0 0 f62"/>
              <a:gd name="f66" fmla="+- 0 0 f63"/>
              <a:gd name="f67" fmla="*/ f60 f35 1"/>
              <a:gd name="f68" fmla="*/ f61 f35 1"/>
              <a:gd name="f69" fmla="*/ f65 f47 1"/>
              <a:gd name="f70" fmla="*/ f66 f46 1"/>
              <a:gd name="f71" fmla="+- f51 0 f69"/>
              <a:gd name="f72" fmla="+- f51 f69 0"/>
              <a:gd name="f73" fmla="+- f50 0 f70"/>
              <a:gd name="f74" fmla="+- f50 f70 0"/>
              <a:gd name="f75" fmla="*/ f71 f35 1"/>
              <a:gd name="f76" fmla="*/ f73 f35 1"/>
              <a:gd name="f77" fmla="*/ f72 f35 1"/>
              <a:gd name="f78" fmla="*/ f74 f35 1"/>
            </a:gdLst>
            <a:ahLst/>
            <a:cxnLst>
              <a:cxn ang="3cd4">
                <a:pos x="hc" y="t"/>
              </a:cxn>
              <a:cxn ang="0">
                <a:pos x="r" y="vc"/>
              </a:cxn>
              <a:cxn ang="cd4">
                <a:pos x="hc" y="b"/>
              </a:cxn>
              <a:cxn ang="cd2">
                <a:pos x="l" y="vc"/>
              </a:cxn>
              <a:cxn ang="f33">
                <a:pos x="f75" y="f76"/>
              </a:cxn>
              <a:cxn ang="f34">
                <a:pos x="f75" y="f78"/>
              </a:cxn>
              <a:cxn ang="f34">
                <a:pos x="f77" y="f78"/>
              </a:cxn>
              <a:cxn ang="f33">
                <a:pos x="f77" y="f76"/>
              </a:cxn>
            </a:cxnLst>
            <a:rect l="f75" t="f76" r="f77" b="f78"/>
            <a:pathLst>
              <a:path>
                <a:moveTo>
                  <a:pt x="f42" y="f59"/>
                </a:moveTo>
                <a:arcTo wR="f54" hR="f55" stAng="f2" swAng="f1"/>
                <a:close/>
                <a:moveTo>
                  <a:pt x="f64" y="f59"/>
                </a:moveTo>
                <a:arcTo wR="f67" hR="f68" stAng="f2" swAng="f10"/>
                <a:close/>
              </a:path>
            </a:pathLst>
          </a:custGeom>
          <a:blipFill>
            <a:blip r:embed="rId3" cstate="email">
              <a:alphaModFix/>
              <a:extLst>
                <a:ext uri="{28A0092B-C50C-407E-A947-70E740481C1C}">
                  <a14:useLocalDpi xmlns:a14="http://schemas.microsoft.com/office/drawing/2010/main"/>
                </a:ext>
              </a:extLst>
            </a:blip>
            <a:stretch>
              <a:fillRect/>
            </a:stretch>
          </a:blipFill>
          <a:ln cap="flat">
            <a:noFill/>
            <a:prstDash val="solid"/>
          </a:ln>
        </p:spPr>
        <p:txBody>
          <a:bodyPr vert="horz" wrap="square" lIns="89642" tIns="44821" rIns="89642" bIns="44821" anchor="ctr" anchorCtr="1" compatLnSpc="1">
            <a:noAutofit/>
          </a:bodyPr>
          <a:lstStyle/>
          <a:p>
            <a:pPr algn="ctr" defTabSz="914367">
              <a:defRPr sz="1800" b="0" i="0" u="none" strike="noStrike" kern="0" cap="none" spc="0" baseline="0">
                <a:solidFill>
                  <a:srgbClr val="000000"/>
                </a:solidFill>
                <a:uFillTx/>
              </a:defRPr>
            </a:pPr>
            <a:endParaRPr lang="en-US" sz="1730">
              <a:solidFill>
                <a:srgbClr val="FFFFFF"/>
              </a:solidFill>
              <a:latin typeface="Segoe UI Semilight"/>
            </a:endParaRPr>
          </a:p>
        </p:txBody>
      </p:sp>
      <p:grpSp>
        <p:nvGrpSpPr>
          <p:cNvPr id="5" name="On-Premises Building">
            <a:extLst>
              <a:ext uri="{FF2B5EF4-FFF2-40B4-BE49-F238E27FC236}">
                <a16:creationId xmlns:a16="http://schemas.microsoft.com/office/drawing/2014/main" id="{6918E735-CB5A-4C67-8B19-5915ECA9D992}"/>
              </a:ext>
            </a:extLst>
          </p:cNvPr>
          <p:cNvGrpSpPr/>
          <p:nvPr/>
        </p:nvGrpSpPr>
        <p:grpSpPr>
          <a:xfrm>
            <a:off x="4318457" y="4146576"/>
            <a:ext cx="1562344" cy="2219753"/>
            <a:chOff x="2317171" y="4229228"/>
            <a:chExt cx="1593672" cy="2264264"/>
          </a:xfrm>
        </p:grpSpPr>
        <p:sp>
          <p:nvSpPr>
            <p:cNvPr id="6" name="Freeform 12">
              <a:extLst>
                <a:ext uri="{FF2B5EF4-FFF2-40B4-BE49-F238E27FC236}">
                  <a16:creationId xmlns:a16="http://schemas.microsoft.com/office/drawing/2014/main" id="{7F586E63-8FD9-4DDC-8CF9-F1E96082BCE1}"/>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 name="Rectangle 14">
              <a:extLst>
                <a:ext uri="{FF2B5EF4-FFF2-40B4-BE49-F238E27FC236}">
                  <a16:creationId xmlns:a16="http://schemas.microsoft.com/office/drawing/2014/main" id="{DDF9EB31-1026-4366-9C0E-D9E817B066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 name="Rectangle 15">
              <a:extLst>
                <a:ext uri="{FF2B5EF4-FFF2-40B4-BE49-F238E27FC236}">
                  <a16:creationId xmlns:a16="http://schemas.microsoft.com/office/drawing/2014/main" id="{07968F2D-39C9-442D-B2FE-21D84BB3F145}"/>
                </a:ext>
              </a:extLst>
            </p:cNvPr>
            <p:cNvSpPr/>
            <p:nvPr/>
          </p:nvSpPr>
          <p:spPr>
            <a:xfrm>
              <a:off x="2923291" y="4354619"/>
              <a:ext cx="987552" cy="2138873"/>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 name="Rectangle 16">
              <a:extLst>
                <a:ext uri="{FF2B5EF4-FFF2-40B4-BE49-F238E27FC236}">
                  <a16:creationId xmlns:a16="http://schemas.microsoft.com/office/drawing/2014/main" id="{B831428B-295B-425D-BB3E-E58B3DCCA355}"/>
                </a:ext>
              </a:extLst>
            </p:cNvPr>
            <p:cNvSpPr/>
            <p:nvPr/>
          </p:nvSpPr>
          <p:spPr>
            <a:xfrm>
              <a:off x="3022567" y="5372328"/>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0" name="Rectangle 17">
              <a:extLst>
                <a:ext uri="{FF2B5EF4-FFF2-40B4-BE49-F238E27FC236}">
                  <a16:creationId xmlns:a16="http://schemas.microsoft.com/office/drawing/2014/main" id="{027EC705-B513-4A8C-8A90-9EECA747C76F}"/>
                </a:ext>
              </a:extLst>
            </p:cNvPr>
            <p:cNvSpPr/>
            <p:nvPr/>
          </p:nvSpPr>
          <p:spPr>
            <a:xfrm>
              <a:off x="3022567" y="5372328"/>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1" name="Rectangle 18">
              <a:extLst>
                <a:ext uri="{FF2B5EF4-FFF2-40B4-BE49-F238E27FC236}">
                  <a16:creationId xmlns:a16="http://schemas.microsoft.com/office/drawing/2014/main" id="{AD518207-8593-46DE-B274-A545B348A42A}"/>
                </a:ext>
              </a:extLst>
            </p:cNvPr>
            <p:cNvSpPr/>
            <p:nvPr/>
          </p:nvSpPr>
          <p:spPr>
            <a:xfrm>
              <a:off x="3022567" y="5594893"/>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2" name="Rectangle 19">
              <a:extLst>
                <a:ext uri="{FF2B5EF4-FFF2-40B4-BE49-F238E27FC236}">
                  <a16:creationId xmlns:a16="http://schemas.microsoft.com/office/drawing/2014/main" id="{8764CBE2-EF29-4C53-80B9-0A5089E6FAD6}"/>
                </a:ext>
              </a:extLst>
            </p:cNvPr>
            <p:cNvSpPr/>
            <p:nvPr/>
          </p:nvSpPr>
          <p:spPr>
            <a:xfrm>
              <a:off x="3022567" y="5594893"/>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3" name="Rectangle 20">
              <a:extLst>
                <a:ext uri="{FF2B5EF4-FFF2-40B4-BE49-F238E27FC236}">
                  <a16:creationId xmlns:a16="http://schemas.microsoft.com/office/drawing/2014/main" id="{F540D523-2924-4A44-B188-AD6F2403ED3A}"/>
                </a:ext>
              </a:extLst>
            </p:cNvPr>
            <p:cNvSpPr/>
            <p:nvPr/>
          </p:nvSpPr>
          <p:spPr>
            <a:xfrm>
              <a:off x="3022567" y="5815364"/>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4" name="Rectangle 21">
              <a:extLst>
                <a:ext uri="{FF2B5EF4-FFF2-40B4-BE49-F238E27FC236}">
                  <a16:creationId xmlns:a16="http://schemas.microsoft.com/office/drawing/2014/main" id="{7782BF9A-FFFA-47D7-A9D4-DFB28723912F}"/>
                </a:ext>
              </a:extLst>
            </p:cNvPr>
            <p:cNvSpPr/>
            <p:nvPr/>
          </p:nvSpPr>
          <p:spPr>
            <a:xfrm>
              <a:off x="3022567" y="5815364"/>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5" name="Rectangle 22">
              <a:extLst>
                <a:ext uri="{FF2B5EF4-FFF2-40B4-BE49-F238E27FC236}">
                  <a16:creationId xmlns:a16="http://schemas.microsoft.com/office/drawing/2014/main" id="{88B9323A-6710-4A4C-B0EB-93A00E1C659F}"/>
                </a:ext>
              </a:extLst>
            </p:cNvPr>
            <p:cNvSpPr/>
            <p:nvPr/>
          </p:nvSpPr>
          <p:spPr>
            <a:xfrm>
              <a:off x="3022567" y="6034783"/>
              <a:ext cx="794229"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6" name="Rectangle 23">
              <a:extLst>
                <a:ext uri="{FF2B5EF4-FFF2-40B4-BE49-F238E27FC236}">
                  <a16:creationId xmlns:a16="http://schemas.microsoft.com/office/drawing/2014/main" id="{B05D4D2B-5ACD-4746-8FC7-0E0470AB63FA}"/>
                </a:ext>
              </a:extLst>
            </p:cNvPr>
            <p:cNvSpPr/>
            <p:nvPr/>
          </p:nvSpPr>
          <p:spPr>
            <a:xfrm>
              <a:off x="3022567" y="6034783"/>
              <a:ext cx="794229"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7" name="Rectangle 24">
              <a:extLst>
                <a:ext uri="{FF2B5EF4-FFF2-40B4-BE49-F238E27FC236}">
                  <a16:creationId xmlns:a16="http://schemas.microsoft.com/office/drawing/2014/main" id="{13C1533D-4984-49A0-91B4-F8A84F3CBB65}"/>
                </a:ext>
              </a:extLst>
            </p:cNvPr>
            <p:cNvSpPr/>
            <p:nvPr/>
          </p:nvSpPr>
          <p:spPr>
            <a:xfrm>
              <a:off x="3022567" y="4708830"/>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8" name="Rectangle 25">
              <a:extLst>
                <a:ext uri="{FF2B5EF4-FFF2-40B4-BE49-F238E27FC236}">
                  <a16:creationId xmlns:a16="http://schemas.microsoft.com/office/drawing/2014/main" id="{D1934459-052C-4680-B9AF-DDE3E6CDEF06}"/>
                </a:ext>
              </a:extLst>
            </p:cNvPr>
            <p:cNvSpPr/>
            <p:nvPr/>
          </p:nvSpPr>
          <p:spPr>
            <a:xfrm>
              <a:off x="3022567" y="4929301"/>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9" name="Rectangle 26">
              <a:extLst>
                <a:ext uri="{FF2B5EF4-FFF2-40B4-BE49-F238E27FC236}">
                  <a16:creationId xmlns:a16="http://schemas.microsoft.com/office/drawing/2014/main" id="{1E53AC73-FDDA-42EE-B374-F0D11B0E7315}"/>
                </a:ext>
              </a:extLst>
            </p:cNvPr>
            <p:cNvSpPr/>
            <p:nvPr/>
          </p:nvSpPr>
          <p:spPr>
            <a:xfrm>
              <a:off x="3022567" y="5151857"/>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0" name="Rectangle 27">
              <a:extLst>
                <a:ext uri="{FF2B5EF4-FFF2-40B4-BE49-F238E27FC236}">
                  <a16:creationId xmlns:a16="http://schemas.microsoft.com/office/drawing/2014/main" id="{03E2C130-4654-45CE-8B3E-C6629B24309E}"/>
                </a:ext>
              </a:extLst>
            </p:cNvPr>
            <p:cNvSpPr/>
            <p:nvPr/>
          </p:nvSpPr>
          <p:spPr>
            <a:xfrm>
              <a:off x="3022567" y="5151857"/>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1" name="Rectangle 28">
              <a:extLst>
                <a:ext uri="{FF2B5EF4-FFF2-40B4-BE49-F238E27FC236}">
                  <a16:creationId xmlns:a16="http://schemas.microsoft.com/office/drawing/2014/main" id="{939EF98E-D72C-4954-B7D6-3B7307599675}"/>
                </a:ext>
              </a:extLst>
            </p:cNvPr>
            <p:cNvSpPr/>
            <p:nvPr/>
          </p:nvSpPr>
          <p:spPr>
            <a:xfrm>
              <a:off x="3022567" y="4488359"/>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2" name="Freeform 29">
              <a:extLst>
                <a:ext uri="{FF2B5EF4-FFF2-40B4-BE49-F238E27FC236}">
                  <a16:creationId xmlns:a16="http://schemas.microsoft.com/office/drawing/2014/main" id="{65B7A9CA-8173-4031-AD55-8132396ACF9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3" name="Freeform 30">
              <a:extLst>
                <a:ext uri="{FF2B5EF4-FFF2-40B4-BE49-F238E27FC236}">
                  <a16:creationId xmlns:a16="http://schemas.microsoft.com/office/drawing/2014/main" id="{0E34B64C-9DA7-4F17-86C8-B2B595C8922A}"/>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4" name="Rectangle 31">
              <a:extLst>
                <a:ext uri="{FF2B5EF4-FFF2-40B4-BE49-F238E27FC236}">
                  <a16:creationId xmlns:a16="http://schemas.microsoft.com/office/drawing/2014/main" id="{44ED2123-86DE-4DB3-A4BA-CC31DE8C0D1B}"/>
                </a:ext>
              </a:extLst>
            </p:cNvPr>
            <p:cNvSpPr/>
            <p:nvPr/>
          </p:nvSpPr>
          <p:spPr>
            <a:xfrm>
              <a:off x="3022567" y="5372328"/>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5" name="Rectangle 32">
              <a:extLst>
                <a:ext uri="{FF2B5EF4-FFF2-40B4-BE49-F238E27FC236}">
                  <a16:creationId xmlns:a16="http://schemas.microsoft.com/office/drawing/2014/main" id="{EBB57431-1ACE-426F-837C-963DCE2CE145}"/>
                </a:ext>
              </a:extLst>
            </p:cNvPr>
            <p:cNvSpPr/>
            <p:nvPr/>
          </p:nvSpPr>
          <p:spPr>
            <a:xfrm>
              <a:off x="3022567" y="5372328"/>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6" name="Rectangle 33">
              <a:extLst>
                <a:ext uri="{FF2B5EF4-FFF2-40B4-BE49-F238E27FC236}">
                  <a16:creationId xmlns:a16="http://schemas.microsoft.com/office/drawing/2014/main" id="{7EC5D4DF-8EE0-4C71-90A8-13DE2D1EC495}"/>
                </a:ext>
              </a:extLst>
            </p:cNvPr>
            <p:cNvSpPr/>
            <p:nvPr/>
          </p:nvSpPr>
          <p:spPr>
            <a:xfrm>
              <a:off x="3022567" y="5594893"/>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7" name="Rectangle 34">
              <a:extLst>
                <a:ext uri="{FF2B5EF4-FFF2-40B4-BE49-F238E27FC236}">
                  <a16:creationId xmlns:a16="http://schemas.microsoft.com/office/drawing/2014/main" id="{AA40F735-9CD6-43BD-8405-94F5102C293F}"/>
                </a:ext>
              </a:extLst>
            </p:cNvPr>
            <p:cNvSpPr/>
            <p:nvPr/>
          </p:nvSpPr>
          <p:spPr>
            <a:xfrm>
              <a:off x="3022567" y="5594893"/>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8" name="Rectangle 35">
              <a:extLst>
                <a:ext uri="{FF2B5EF4-FFF2-40B4-BE49-F238E27FC236}">
                  <a16:creationId xmlns:a16="http://schemas.microsoft.com/office/drawing/2014/main" id="{CACE9984-37A0-47DF-A28B-9F984D10F16C}"/>
                </a:ext>
              </a:extLst>
            </p:cNvPr>
            <p:cNvSpPr/>
            <p:nvPr/>
          </p:nvSpPr>
          <p:spPr>
            <a:xfrm>
              <a:off x="3022567" y="5815364"/>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9" name="Rectangle 36">
              <a:extLst>
                <a:ext uri="{FF2B5EF4-FFF2-40B4-BE49-F238E27FC236}">
                  <a16:creationId xmlns:a16="http://schemas.microsoft.com/office/drawing/2014/main" id="{B7410B4A-C68A-44F3-B19B-D7C6D800C693}"/>
                </a:ext>
              </a:extLst>
            </p:cNvPr>
            <p:cNvSpPr/>
            <p:nvPr/>
          </p:nvSpPr>
          <p:spPr>
            <a:xfrm>
              <a:off x="3022567" y="5815364"/>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0" name="Rectangle 37">
              <a:extLst>
                <a:ext uri="{FF2B5EF4-FFF2-40B4-BE49-F238E27FC236}">
                  <a16:creationId xmlns:a16="http://schemas.microsoft.com/office/drawing/2014/main" id="{3870A16D-9531-40C7-A8A4-D250A7DC3A93}"/>
                </a:ext>
              </a:extLst>
            </p:cNvPr>
            <p:cNvSpPr/>
            <p:nvPr/>
          </p:nvSpPr>
          <p:spPr>
            <a:xfrm>
              <a:off x="3022567" y="6034783"/>
              <a:ext cx="443090"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1" name="Rectangle 38">
              <a:extLst>
                <a:ext uri="{FF2B5EF4-FFF2-40B4-BE49-F238E27FC236}">
                  <a16:creationId xmlns:a16="http://schemas.microsoft.com/office/drawing/2014/main" id="{1D064108-CBD0-4173-9705-81082484FA78}"/>
                </a:ext>
              </a:extLst>
            </p:cNvPr>
            <p:cNvSpPr/>
            <p:nvPr/>
          </p:nvSpPr>
          <p:spPr>
            <a:xfrm>
              <a:off x="3022567" y="6034783"/>
              <a:ext cx="443090"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2" name="Rectangle 39">
              <a:extLst>
                <a:ext uri="{FF2B5EF4-FFF2-40B4-BE49-F238E27FC236}">
                  <a16:creationId xmlns:a16="http://schemas.microsoft.com/office/drawing/2014/main" id="{83569903-602A-43AB-AA31-4093BB6AE7FA}"/>
                </a:ext>
              </a:extLst>
            </p:cNvPr>
            <p:cNvSpPr/>
            <p:nvPr/>
          </p:nvSpPr>
          <p:spPr>
            <a:xfrm>
              <a:off x="3022567" y="5151857"/>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3" name="Rectangle 40">
              <a:extLst>
                <a:ext uri="{FF2B5EF4-FFF2-40B4-BE49-F238E27FC236}">
                  <a16:creationId xmlns:a16="http://schemas.microsoft.com/office/drawing/2014/main" id="{BB1574BF-D454-4557-97A2-B60DC761D046}"/>
                </a:ext>
              </a:extLst>
            </p:cNvPr>
            <p:cNvSpPr/>
            <p:nvPr/>
          </p:nvSpPr>
          <p:spPr>
            <a:xfrm>
              <a:off x="3022567" y="5151857"/>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4" name="Rectangle 41">
              <a:extLst>
                <a:ext uri="{FF2B5EF4-FFF2-40B4-BE49-F238E27FC236}">
                  <a16:creationId xmlns:a16="http://schemas.microsoft.com/office/drawing/2014/main" id="{318D524F-9563-4025-A988-B64801C21CD4}"/>
                </a:ext>
              </a:extLst>
            </p:cNvPr>
            <p:cNvSpPr/>
            <p:nvPr/>
          </p:nvSpPr>
          <p:spPr>
            <a:xfrm>
              <a:off x="2317171" y="5260534"/>
              <a:ext cx="987552" cy="1232958"/>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5" name="Rectangle 42">
              <a:extLst>
                <a:ext uri="{FF2B5EF4-FFF2-40B4-BE49-F238E27FC236}">
                  <a16:creationId xmlns:a16="http://schemas.microsoft.com/office/drawing/2014/main" id="{3040BE85-6DF7-40DD-AA23-B03E374939D6}"/>
                </a:ext>
              </a:extLst>
            </p:cNvPr>
            <p:cNvSpPr/>
            <p:nvPr/>
          </p:nvSpPr>
          <p:spPr>
            <a:xfrm>
              <a:off x="2859539" y="6242718"/>
              <a:ext cx="128537"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6" name="Rectangle 43">
              <a:extLst>
                <a:ext uri="{FF2B5EF4-FFF2-40B4-BE49-F238E27FC236}">
                  <a16:creationId xmlns:a16="http://schemas.microsoft.com/office/drawing/2014/main" id="{689121A6-33B3-438D-B532-C39C05352116}"/>
                </a:ext>
              </a:extLst>
            </p:cNvPr>
            <p:cNvSpPr/>
            <p:nvPr/>
          </p:nvSpPr>
          <p:spPr>
            <a:xfrm>
              <a:off x="2639040" y="6242718"/>
              <a:ext cx="125400"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7" name="Rectangle 44">
              <a:extLst>
                <a:ext uri="{FF2B5EF4-FFF2-40B4-BE49-F238E27FC236}">
                  <a16:creationId xmlns:a16="http://schemas.microsoft.com/office/drawing/2014/main" id="{A6A34FBF-EB52-4AFD-AA41-C4AB4EE9DA59}"/>
                </a:ext>
              </a:extLst>
            </p:cNvPr>
            <p:cNvSpPr/>
            <p:nvPr/>
          </p:nvSpPr>
          <p:spPr>
            <a:xfrm>
              <a:off x="2415396" y="5372328"/>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8" name="Rectangle 45">
              <a:extLst>
                <a:ext uri="{FF2B5EF4-FFF2-40B4-BE49-F238E27FC236}">
                  <a16:creationId xmlns:a16="http://schemas.microsoft.com/office/drawing/2014/main" id="{81BD0436-B458-40B0-A982-AE3E6FFAAC56}"/>
                </a:ext>
              </a:extLst>
            </p:cNvPr>
            <p:cNvSpPr/>
            <p:nvPr/>
          </p:nvSpPr>
          <p:spPr>
            <a:xfrm>
              <a:off x="2415396" y="5594893"/>
              <a:ext cx="795271"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9" name="Rectangle 46">
              <a:extLst>
                <a:ext uri="{FF2B5EF4-FFF2-40B4-BE49-F238E27FC236}">
                  <a16:creationId xmlns:a16="http://schemas.microsoft.com/office/drawing/2014/main" id="{EEFF7F4C-5CD7-4A14-9B92-4401756E2CCD}"/>
                </a:ext>
              </a:extLst>
            </p:cNvPr>
            <p:cNvSpPr/>
            <p:nvPr/>
          </p:nvSpPr>
          <p:spPr>
            <a:xfrm>
              <a:off x="2415396" y="5815364"/>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40" name="Rectangle 47">
              <a:extLst>
                <a:ext uri="{FF2B5EF4-FFF2-40B4-BE49-F238E27FC236}">
                  <a16:creationId xmlns:a16="http://schemas.microsoft.com/office/drawing/2014/main" id="{E9458E89-EAA2-4B28-BF73-A05C12FD72C7}"/>
                </a:ext>
              </a:extLst>
            </p:cNvPr>
            <p:cNvSpPr/>
            <p:nvPr/>
          </p:nvSpPr>
          <p:spPr>
            <a:xfrm>
              <a:off x="2415396" y="6034783"/>
              <a:ext cx="795271"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sp>
        <p:nvSpPr>
          <p:cNvPr id="41" name="Text">
            <a:extLst>
              <a:ext uri="{FF2B5EF4-FFF2-40B4-BE49-F238E27FC236}">
                <a16:creationId xmlns:a16="http://schemas.microsoft.com/office/drawing/2014/main" id="{EB8031AD-FC0E-425B-AC0A-C22C9B7A1C9C}"/>
              </a:ext>
            </a:extLst>
          </p:cNvPr>
          <p:cNvSpPr/>
          <p:nvPr/>
        </p:nvSpPr>
        <p:spPr>
          <a:xfrm>
            <a:off x="2677140" y="5873315"/>
            <a:ext cx="1631995" cy="561170"/>
          </a:xfrm>
          <a:prstGeom prst="rect">
            <a:avLst/>
          </a:prstGeom>
          <a:noFill/>
          <a:ln cap="flat">
            <a:noFill/>
            <a:prstDash val="solid"/>
          </a:ln>
        </p:spPr>
        <p:txBody>
          <a:bodyPr vert="horz" wrap="square" lIns="0" tIns="0" rIns="0" bIns="0" anchor="t" anchorCtr="1" compatLnSpc="1">
            <a:noAutofit/>
          </a:bodyPr>
          <a:lstStyle/>
          <a:p>
            <a:pPr algn="ctr" defTabSz="913839">
              <a:lnSpc>
                <a:spcPct val="90000"/>
              </a:lnSpc>
              <a:defRPr sz="1800" b="0" i="0" u="none" strike="noStrike" kern="0" cap="none" spc="0" baseline="0">
                <a:solidFill>
                  <a:srgbClr val="000000"/>
                </a:solidFill>
                <a:uFillTx/>
              </a:defRPr>
            </a:pPr>
            <a:r>
              <a:rPr lang="en-US" sz="1961" kern="0" spc="-49" dirty="0">
                <a:solidFill>
                  <a:srgbClr val="505050"/>
                </a:solidFill>
                <a:latin typeface="Segoe UI" panose="020B0502040204020203" pitchFamily="34" charset="0"/>
                <a:cs typeface="Segoe UI" panose="020B0502040204020203" pitchFamily="34" charset="0"/>
              </a:rPr>
              <a:t>On-premises /</a:t>
            </a:r>
          </a:p>
          <a:p>
            <a:pPr algn="ctr" defTabSz="913839">
              <a:lnSpc>
                <a:spcPct val="90000"/>
              </a:lnSpc>
              <a:defRPr sz="1800" b="0" i="0" u="none" strike="noStrike" kern="0" cap="none" spc="0" baseline="0">
                <a:solidFill>
                  <a:srgbClr val="000000"/>
                </a:solidFill>
                <a:uFillTx/>
              </a:defRPr>
            </a:pPr>
            <a:r>
              <a:rPr lang="en-US" sz="1961" kern="0" spc="-49" dirty="0">
                <a:solidFill>
                  <a:srgbClr val="505050"/>
                </a:solidFill>
                <a:latin typeface="Segoe UI" panose="020B0502040204020203" pitchFamily="34" charset="0"/>
                <a:cs typeface="Segoe UI" panose="020B0502040204020203" pitchFamily="34" charset="0"/>
              </a:rPr>
              <a:t>Private cloud</a:t>
            </a:r>
            <a:endParaRPr lang="en-US" sz="2353" kern="0" spc="-49" dirty="0">
              <a:solidFill>
                <a:srgbClr val="505050"/>
              </a:solidFill>
              <a:latin typeface="Segoe UI" panose="020B0502040204020203" pitchFamily="34" charset="0"/>
              <a:cs typeface="Segoe UI" panose="020B0502040204020203" pitchFamily="34" charset="0"/>
            </a:endParaRPr>
          </a:p>
        </p:txBody>
      </p:sp>
      <p:sp>
        <p:nvSpPr>
          <p:cNvPr id="42" name="Rectangle 216">
            <a:extLst>
              <a:ext uri="{FF2B5EF4-FFF2-40B4-BE49-F238E27FC236}">
                <a16:creationId xmlns:a16="http://schemas.microsoft.com/office/drawing/2014/main" id="{98D6BD49-19C2-4752-8F43-4CD991C05169}"/>
              </a:ext>
            </a:extLst>
          </p:cNvPr>
          <p:cNvSpPr/>
          <p:nvPr/>
        </p:nvSpPr>
        <p:spPr>
          <a:xfrm>
            <a:off x="7090983" y="3891597"/>
            <a:ext cx="894488" cy="362075"/>
          </a:xfrm>
          <a:prstGeom prst="rect">
            <a:avLst/>
          </a:prstGeom>
          <a:noFill/>
          <a:ln cap="flat">
            <a:noFill/>
            <a:prstDash val="solid"/>
          </a:ln>
        </p:spPr>
        <p:txBody>
          <a:bodyPr vert="horz" wrap="none" lIns="89642" tIns="44821" rIns="89642" bIns="44821" anchor="t" anchorCtr="0" compatLnSpc="1">
            <a:spAutoFit/>
          </a:bodyPr>
          <a:lstStyle/>
          <a:p>
            <a:pPr defTabSz="914367">
              <a:defRPr sz="1800" b="0" i="0" u="none" strike="noStrike" kern="0" cap="none" spc="0" baseline="0">
                <a:solidFill>
                  <a:srgbClr val="000000"/>
                </a:solidFill>
                <a:uFillTx/>
              </a:defRPr>
            </a:pPr>
            <a:r>
              <a:rPr lang="en-US" sz="1765">
                <a:solidFill>
                  <a:srgbClr val="353535"/>
                </a:solidFill>
                <a:latin typeface="Segoe UI Semilight"/>
              </a:rPr>
              <a:t>devices</a:t>
            </a:r>
          </a:p>
        </p:txBody>
      </p:sp>
      <p:grpSp>
        <p:nvGrpSpPr>
          <p:cNvPr id="43" name="Group 217">
            <a:extLst>
              <a:ext uri="{FF2B5EF4-FFF2-40B4-BE49-F238E27FC236}">
                <a16:creationId xmlns:a16="http://schemas.microsoft.com/office/drawing/2014/main" id="{317F0C18-ECEA-4924-99C7-8BC873591E41}"/>
              </a:ext>
            </a:extLst>
          </p:cNvPr>
          <p:cNvGrpSpPr/>
          <p:nvPr/>
        </p:nvGrpSpPr>
        <p:grpSpPr>
          <a:xfrm>
            <a:off x="7090015" y="2980784"/>
            <a:ext cx="896425" cy="896425"/>
            <a:chOff x="5144304" y="3040059"/>
            <a:chExt cx="914400" cy="914400"/>
          </a:xfrm>
        </p:grpSpPr>
        <p:sp>
          <p:nvSpPr>
            <p:cNvPr id="44" name="Oval 219">
              <a:extLst>
                <a:ext uri="{FF2B5EF4-FFF2-40B4-BE49-F238E27FC236}">
                  <a16:creationId xmlns:a16="http://schemas.microsoft.com/office/drawing/2014/main" id="{0CDD494F-17A8-49FA-8EE5-068423D5D834}"/>
                </a:ext>
              </a:extLst>
            </p:cNvPr>
            <p:cNvSpPr/>
            <p:nvPr/>
          </p:nvSpPr>
          <p:spPr>
            <a:xfrm>
              <a:off x="5144304" y="304005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45" name="Group 220">
              <a:extLst>
                <a:ext uri="{FF2B5EF4-FFF2-40B4-BE49-F238E27FC236}">
                  <a16:creationId xmlns:a16="http://schemas.microsoft.com/office/drawing/2014/main" id="{D720BA99-53E9-42BD-97B3-9AE10432C1DB}"/>
                </a:ext>
              </a:extLst>
            </p:cNvPr>
            <p:cNvGrpSpPr/>
            <p:nvPr/>
          </p:nvGrpSpPr>
          <p:grpSpPr>
            <a:xfrm>
              <a:off x="5293644" y="3236409"/>
              <a:ext cx="615729" cy="521701"/>
              <a:chOff x="5293644" y="3236409"/>
              <a:chExt cx="615729" cy="521701"/>
            </a:xfrm>
          </p:grpSpPr>
          <p:sp>
            <p:nvSpPr>
              <p:cNvPr id="46" name="Freeform 5">
                <a:extLst>
                  <a:ext uri="{FF2B5EF4-FFF2-40B4-BE49-F238E27FC236}">
                    <a16:creationId xmlns:a16="http://schemas.microsoft.com/office/drawing/2014/main" id="{F44388F7-BF55-47F7-9103-580CD23357C6}"/>
                  </a:ext>
                </a:extLst>
              </p:cNvPr>
              <p:cNvSpPr/>
              <p:nvPr/>
            </p:nvSpPr>
            <p:spPr>
              <a:xfrm>
                <a:off x="5494940" y="3627982"/>
                <a:ext cx="157487" cy="78546"/>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47" name="Freeform 6">
                <a:extLst>
                  <a:ext uri="{FF2B5EF4-FFF2-40B4-BE49-F238E27FC236}">
                    <a16:creationId xmlns:a16="http://schemas.microsoft.com/office/drawing/2014/main" id="{24212799-A13E-4548-A118-C040DE1ADBD6}"/>
                  </a:ext>
                </a:extLst>
              </p:cNvPr>
              <p:cNvSpPr/>
              <p:nvPr/>
            </p:nvSpPr>
            <p:spPr>
              <a:xfrm>
                <a:off x="5293644" y="3236409"/>
                <a:ext cx="554153" cy="392743"/>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48" name="Freeform 7">
                <a:extLst>
                  <a:ext uri="{FF2B5EF4-FFF2-40B4-BE49-F238E27FC236}">
                    <a16:creationId xmlns:a16="http://schemas.microsoft.com/office/drawing/2014/main" id="{DBBFDD46-9F39-4FE7-9BBE-609CE75BB454}"/>
                  </a:ext>
                </a:extLst>
              </p:cNvPr>
              <p:cNvSpPr/>
              <p:nvPr/>
            </p:nvSpPr>
            <p:spPr>
              <a:xfrm>
                <a:off x="5300749" y="3558808"/>
                <a:ext cx="381277" cy="0"/>
              </a:xfrm>
              <a:custGeom>
                <a:avLst/>
                <a:gdLst>
                  <a:gd name="f0" fmla="val 10800000"/>
                  <a:gd name="f1" fmla="val 5400000"/>
                  <a:gd name="f2" fmla="val 180"/>
                  <a:gd name="f3" fmla="val w"/>
                  <a:gd name="f4" fmla="val h"/>
                  <a:gd name="f5" fmla="val 0"/>
                  <a:gd name="f6" fmla="val 381277"/>
                  <a:gd name="f7" fmla="val 212612"/>
                  <a:gd name="f8" fmla="+- 0 0 -90"/>
                  <a:gd name="f9" fmla="*/ f3 1 381277"/>
                  <a:gd name="f10" fmla="*/ f4 1 0"/>
                  <a:gd name="f11" fmla="val f5"/>
                  <a:gd name="f12" fmla="val f6"/>
                  <a:gd name="f13" fmla="*/ f8 f0 1"/>
                  <a:gd name="f14" fmla="+- f11 0 f11"/>
                  <a:gd name="f15" fmla="+- f12 0 f11"/>
                  <a:gd name="f16" fmla="*/ f13 1 f2"/>
                  <a:gd name="f17" fmla="*/ f15 1 381277"/>
                  <a:gd name="f18" fmla="*/ f14 1 0"/>
                  <a:gd name="f19" fmla="+- f16 0 f1"/>
                  <a:gd name="f20" fmla="*/ 0 1 f17"/>
                  <a:gd name="f21" fmla="*/ 0 1 f18"/>
                  <a:gd name="f22" fmla="*/ 212612 1 f17"/>
                  <a:gd name="f23" fmla="*/ 381277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381277">
                    <a:moveTo>
                      <a:pt x="f5" y="f5"/>
                    </a:moveTo>
                    <a:lnTo>
                      <a:pt x="f7" y="f5"/>
                    </a:lnTo>
                    <a:lnTo>
                      <a:pt x="f6" y="f5"/>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49" name="Freeform 8">
                <a:extLst>
                  <a:ext uri="{FF2B5EF4-FFF2-40B4-BE49-F238E27FC236}">
                    <a16:creationId xmlns:a16="http://schemas.microsoft.com/office/drawing/2014/main" id="{0640E531-988E-4FB5-A9BD-51011E6C407D}"/>
                  </a:ext>
                </a:extLst>
              </p:cNvPr>
              <p:cNvSpPr/>
              <p:nvPr/>
            </p:nvSpPr>
            <p:spPr>
              <a:xfrm>
                <a:off x="5682026" y="3330199"/>
                <a:ext cx="227347" cy="427911"/>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50" name="Line 9">
                <a:extLst>
                  <a:ext uri="{FF2B5EF4-FFF2-40B4-BE49-F238E27FC236}">
                    <a16:creationId xmlns:a16="http://schemas.microsoft.com/office/drawing/2014/main" id="{53DA043E-00D0-4720-A5B5-F82BD91E5C4C}"/>
                  </a:ext>
                </a:extLst>
              </p:cNvPr>
              <p:cNvSpPr/>
              <p:nvPr/>
            </p:nvSpPr>
            <p:spPr>
              <a:xfrm flipH="1" flipV="1">
                <a:off x="5682026" y="3697147"/>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51" name="Line 10">
                <a:extLst>
                  <a:ext uri="{FF2B5EF4-FFF2-40B4-BE49-F238E27FC236}">
                    <a16:creationId xmlns:a16="http://schemas.microsoft.com/office/drawing/2014/main" id="{8C097CEF-9197-4820-9D44-C9C5A7175DA4}"/>
                  </a:ext>
                </a:extLst>
              </p:cNvPr>
              <p:cNvSpPr/>
              <p:nvPr/>
            </p:nvSpPr>
            <p:spPr>
              <a:xfrm>
                <a:off x="5682026" y="3386471"/>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grpSp>
      </p:grpSp>
      <p:sp>
        <p:nvSpPr>
          <p:cNvPr id="52" name="Rectangle 250">
            <a:extLst>
              <a:ext uri="{FF2B5EF4-FFF2-40B4-BE49-F238E27FC236}">
                <a16:creationId xmlns:a16="http://schemas.microsoft.com/office/drawing/2014/main" id="{1E3B9FCB-3615-4219-9BEA-4FCD7EAC5820}"/>
              </a:ext>
            </a:extLst>
          </p:cNvPr>
          <p:cNvSpPr/>
          <p:nvPr/>
        </p:nvSpPr>
        <p:spPr>
          <a:xfrm>
            <a:off x="9651630" y="3891597"/>
            <a:ext cx="610052" cy="362075"/>
          </a:xfrm>
          <a:prstGeom prst="rect">
            <a:avLst/>
          </a:prstGeom>
          <a:noFill/>
          <a:ln cap="flat">
            <a:noFill/>
            <a:prstDash val="solid"/>
          </a:ln>
        </p:spPr>
        <p:txBody>
          <a:bodyPr vert="horz" wrap="none" lIns="89642" tIns="44821" rIns="89642" bIns="44821" anchor="t" anchorCtr="0" compatLnSpc="1">
            <a:spAutoFit/>
          </a:bodyPr>
          <a:lstStyle/>
          <a:p>
            <a:pPr defTabSz="914367">
              <a:defRPr sz="1800" b="0" i="0" u="none" strike="noStrike" kern="0" cap="none" spc="0" baseline="0">
                <a:solidFill>
                  <a:srgbClr val="000000"/>
                </a:solidFill>
                <a:uFillTx/>
              </a:defRPr>
            </a:pPr>
            <a:r>
              <a:rPr lang="en-US" sz="1765">
                <a:solidFill>
                  <a:srgbClr val="353535"/>
                </a:solidFill>
                <a:latin typeface="Segoe UI Semilight"/>
              </a:rPr>
              <a:t>data</a:t>
            </a:r>
          </a:p>
        </p:txBody>
      </p:sp>
      <p:sp>
        <p:nvSpPr>
          <p:cNvPr id="53" name="Rectangle 251">
            <a:extLst>
              <a:ext uri="{FF2B5EF4-FFF2-40B4-BE49-F238E27FC236}">
                <a16:creationId xmlns:a16="http://schemas.microsoft.com/office/drawing/2014/main" id="{003F4807-BB5C-4191-85D5-5E1B25BAE1D8}"/>
              </a:ext>
            </a:extLst>
          </p:cNvPr>
          <p:cNvSpPr/>
          <p:nvPr/>
        </p:nvSpPr>
        <p:spPr>
          <a:xfrm>
            <a:off x="5986274" y="3889939"/>
            <a:ext cx="685487" cy="362075"/>
          </a:xfrm>
          <a:prstGeom prst="rect">
            <a:avLst/>
          </a:prstGeom>
          <a:noFill/>
          <a:ln cap="flat">
            <a:noFill/>
            <a:prstDash val="solid"/>
          </a:ln>
        </p:spPr>
        <p:txBody>
          <a:bodyPr vert="horz" wrap="none" lIns="89642" tIns="44821" rIns="89642" bIns="44821" anchor="t" anchorCtr="0" compatLnSpc="1">
            <a:spAutoFit/>
          </a:bodyPr>
          <a:lstStyle/>
          <a:p>
            <a:pPr defTabSz="914367">
              <a:defRPr sz="1800" b="0" i="0" u="none" strike="noStrike" kern="0" cap="none" spc="0" baseline="0">
                <a:solidFill>
                  <a:srgbClr val="000000"/>
                </a:solidFill>
                <a:uFillTx/>
              </a:defRPr>
            </a:pPr>
            <a:r>
              <a:rPr lang="en-US" sz="1765">
                <a:solidFill>
                  <a:srgbClr val="353535"/>
                </a:solidFill>
                <a:latin typeface="Segoe UI Semilight"/>
              </a:rPr>
              <a:t>users</a:t>
            </a:r>
          </a:p>
        </p:txBody>
      </p:sp>
      <p:sp>
        <p:nvSpPr>
          <p:cNvPr id="54" name="Rectangle 261">
            <a:extLst>
              <a:ext uri="{FF2B5EF4-FFF2-40B4-BE49-F238E27FC236}">
                <a16:creationId xmlns:a16="http://schemas.microsoft.com/office/drawing/2014/main" id="{E0181AF0-A3A1-4D8B-BA3D-3F8DB4BB8727}"/>
              </a:ext>
            </a:extLst>
          </p:cNvPr>
          <p:cNvSpPr/>
          <p:nvPr/>
        </p:nvSpPr>
        <p:spPr>
          <a:xfrm>
            <a:off x="8423563" y="3891597"/>
            <a:ext cx="647765" cy="362075"/>
          </a:xfrm>
          <a:prstGeom prst="rect">
            <a:avLst/>
          </a:prstGeom>
          <a:noFill/>
          <a:ln cap="flat">
            <a:noFill/>
            <a:prstDash val="solid"/>
          </a:ln>
        </p:spPr>
        <p:txBody>
          <a:bodyPr vert="horz" wrap="none" lIns="89642" tIns="44821" rIns="89642" bIns="44821" anchor="t" anchorCtr="0" compatLnSpc="1">
            <a:spAutoFit/>
          </a:bodyPr>
          <a:lstStyle/>
          <a:p>
            <a:pPr defTabSz="914367">
              <a:defRPr sz="1800" b="0" i="0" u="none" strike="noStrike" kern="0" cap="none" spc="0" baseline="0">
                <a:solidFill>
                  <a:srgbClr val="000000"/>
                </a:solidFill>
                <a:uFillTx/>
              </a:defRPr>
            </a:pPr>
            <a:r>
              <a:rPr lang="en-US" sz="1765">
                <a:solidFill>
                  <a:srgbClr val="353535"/>
                </a:solidFill>
                <a:latin typeface="Segoe UI Semilight"/>
              </a:rPr>
              <a:t>apps</a:t>
            </a:r>
          </a:p>
        </p:txBody>
      </p:sp>
      <p:sp>
        <p:nvSpPr>
          <p:cNvPr id="55" name="Oval 263">
            <a:extLst>
              <a:ext uri="{FF2B5EF4-FFF2-40B4-BE49-F238E27FC236}">
                <a16:creationId xmlns:a16="http://schemas.microsoft.com/office/drawing/2014/main" id="{2722F0DF-EC9E-4F60-AEE3-8FC6C254CBD5}"/>
              </a:ext>
            </a:extLst>
          </p:cNvPr>
          <p:cNvSpPr/>
          <p:nvPr/>
        </p:nvSpPr>
        <p:spPr>
          <a:xfrm>
            <a:off x="8299230" y="2975334"/>
            <a:ext cx="896425" cy="8964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2" tIns="140604" rIns="175762" bIns="140604" anchor="t" anchorCtr="1" compatLnSpc="1">
            <a:noAutofit/>
          </a:bodyPr>
          <a:lstStyle/>
          <a:p>
            <a:pPr algn="ctr" defTabSz="896090">
              <a:lnSpc>
                <a:spcPct val="90000"/>
              </a:lnSpc>
              <a:defRPr sz="1800" b="0" i="0" u="none" strike="noStrike" kern="0" cap="none" spc="0" baseline="0">
                <a:solidFill>
                  <a:srgbClr val="000000"/>
                </a:solidFill>
                <a:uFillTx/>
              </a:defRPr>
            </a:pPr>
            <a:endParaRPr lang="en-US" sz="5294">
              <a:solidFill>
                <a:srgbClr val="000000"/>
              </a:solidFill>
              <a:latin typeface="Segoe UI Semilight"/>
              <a:ea typeface="Segoe UI" pitchFamily="34"/>
              <a:cs typeface="Segoe UI" pitchFamily="34"/>
            </a:endParaRPr>
          </a:p>
        </p:txBody>
      </p:sp>
      <p:grpSp>
        <p:nvGrpSpPr>
          <p:cNvPr id="56" name="Group 264">
            <a:extLst>
              <a:ext uri="{FF2B5EF4-FFF2-40B4-BE49-F238E27FC236}">
                <a16:creationId xmlns:a16="http://schemas.microsoft.com/office/drawing/2014/main" id="{C38F9A3D-65C8-4DFC-9405-36053146C6AD}"/>
              </a:ext>
            </a:extLst>
          </p:cNvPr>
          <p:cNvGrpSpPr/>
          <p:nvPr/>
        </p:nvGrpSpPr>
        <p:grpSpPr>
          <a:xfrm>
            <a:off x="8478515" y="3158465"/>
            <a:ext cx="537855" cy="530145"/>
            <a:chOff x="6560646" y="3221303"/>
            <a:chExt cx="548640" cy="540776"/>
          </a:xfrm>
        </p:grpSpPr>
        <p:sp>
          <p:nvSpPr>
            <p:cNvPr id="57" name="Freeform 44">
              <a:extLst>
                <a:ext uri="{FF2B5EF4-FFF2-40B4-BE49-F238E27FC236}">
                  <a16:creationId xmlns:a16="http://schemas.microsoft.com/office/drawing/2014/main" id="{6C902362-4DB8-4DE4-A779-442FFA0B5618}"/>
                </a:ext>
              </a:extLst>
            </p:cNvPr>
            <p:cNvSpPr/>
            <p:nvPr/>
          </p:nvSpPr>
          <p:spPr>
            <a:xfrm>
              <a:off x="6560646" y="3221303"/>
              <a:ext cx="201643" cy="219977"/>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FFFFFF"/>
            </a:solid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58" name="Freeform 45">
              <a:extLst>
                <a:ext uri="{FF2B5EF4-FFF2-40B4-BE49-F238E27FC236}">
                  <a16:creationId xmlns:a16="http://schemas.microsoft.com/office/drawing/2014/main" id="{255AEDCC-7002-4469-871D-5F55EC1C539A}"/>
                </a:ext>
              </a:extLst>
            </p:cNvPr>
            <p:cNvSpPr/>
            <p:nvPr/>
          </p:nvSpPr>
          <p:spPr>
            <a:xfrm>
              <a:off x="6560646" y="3477947"/>
              <a:ext cx="201643" cy="109993"/>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59" name="Freeform 46">
              <a:extLst>
                <a:ext uri="{FF2B5EF4-FFF2-40B4-BE49-F238E27FC236}">
                  <a16:creationId xmlns:a16="http://schemas.microsoft.com/office/drawing/2014/main" id="{6218D39D-1269-4758-819F-844CFC9DAFD8}"/>
                </a:ext>
              </a:extLst>
            </p:cNvPr>
            <p:cNvSpPr/>
            <p:nvPr/>
          </p:nvSpPr>
          <p:spPr>
            <a:xfrm>
              <a:off x="6798957" y="3221303"/>
              <a:ext cx="310329" cy="366628"/>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60" name="Freeform 47">
              <a:extLst>
                <a:ext uri="{FF2B5EF4-FFF2-40B4-BE49-F238E27FC236}">
                  <a16:creationId xmlns:a16="http://schemas.microsoft.com/office/drawing/2014/main" id="{19F4C420-8BFC-432B-A6EF-DB3B7BBE2060}"/>
                </a:ext>
              </a:extLst>
            </p:cNvPr>
            <p:cNvSpPr/>
            <p:nvPr/>
          </p:nvSpPr>
          <p:spPr>
            <a:xfrm>
              <a:off x="6560646" y="3631137"/>
              <a:ext cx="548640" cy="130942"/>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grpSp>
      <p:grpSp>
        <p:nvGrpSpPr>
          <p:cNvPr id="61" name="Group 252">
            <a:extLst>
              <a:ext uri="{FF2B5EF4-FFF2-40B4-BE49-F238E27FC236}">
                <a16:creationId xmlns:a16="http://schemas.microsoft.com/office/drawing/2014/main" id="{7D5C4D13-5002-499A-BF66-15774C646D68}"/>
              </a:ext>
            </a:extLst>
          </p:cNvPr>
          <p:cNvGrpSpPr/>
          <p:nvPr/>
        </p:nvGrpSpPr>
        <p:grpSpPr>
          <a:xfrm>
            <a:off x="5880801" y="2973666"/>
            <a:ext cx="896425" cy="896425"/>
            <a:chOff x="3910843" y="3032799"/>
            <a:chExt cx="914400" cy="914400"/>
          </a:xfrm>
        </p:grpSpPr>
        <p:sp>
          <p:nvSpPr>
            <p:cNvPr id="62" name="Oval 253">
              <a:extLst>
                <a:ext uri="{FF2B5EF4-FFF2-40B4-BE49-F238E27FC236}">
                  <a16:creationId xmlns:a16="http://schemas.microsoft.com/office/drawing/2014/main" id="{92BAE914-D7BE-4392-B223-A046188BDCBB}"/>
                </a:ext>
              </a:extLst>
            </p:cNvPr>
            <p:cNvSpPr/>
            <p:nvPr/>
          </p:nvSpPr>
          <p:spPr>
            <a:xfrm>
              <a:off x="3910843" y="303279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2" tIns="140604" rIns="175762" bIns="140604" anchor="t" anchorCtr="1" compatLnSpc="1">
              <a:noAutofit/>
            </a:bodyPr>
            <a:lstStyle/>
            <a:p>
              <a:pPr algn="ctr" defTabSz="896090">
                <a:lnSpc>
                  <a:spcPct val="90000"/>
                </a:lnSpc>
                <a:defRPr sz="1800" b="0" i="0" u="none" strike="noStrike" kern="0" cap="none" spc="0" baseline="0">
                  <a:solidFill>
                    <a:srgbClr val="000000"/>
                  </a:solidFill>
                  <a:uFillTx/>
                </a:defRPr>
              </a:pPr>
              <a:endParaRPr lang="en-US" sz="5294">
                <a:solidFill>
                  <a:srgbClr val="000000"/>
                </a:solidFill>
                <a:latin typeface="Segoe UI Semilight"/>
                <a:ea typeface="Segoe UI" pitchFamily="34"/>
                <a:cs typeface="Segoe UI" pitchFamily="34"/>
              </a:endParaRPr>
            </a:p>
          </p:txBody>
        </p:sp>
        <p:grpSp>
          <p:nvGrpSpPr>
            <p:cNvPr id="63" name="Group 254">
              <a:extLst>
                <a:ext uri="{FF2B5EF4-FFF2-40B4-BE49-F238E27FC236}">
                  <a16:creationId xmlns:a16="http://schemas.microsoft.com/office/drawing/2014/main" id="{030C192E-FAFC-48E5-A92E-0880C8E9C33C}"/>
                </a:ext>
              </a:extLst>
            </p:cNvPr>
            <p:cNvGrpSpPr/>
            <p:nvPr/>
          </p:nvGrpSpPr>
          <p:grpSpPr>
            <a:xfrm>
              <a:off x="4105619" y="3283162"/>
              <a:ext cx="509247" cy="417908"/>
              <a:chOff x="4105619" y="3283162"/>
              <a:chExt cx="509247" cy="417908"/>
            </a:xfrm>
          </p:grpSpPr>
          <p:sp>
            <p:nvSpPr>
              <p:cNvPr id="64" name="Oval 5">
                <a:extLst>
                  <a:ext uri="{FF2B5EF4-FFF2-40B4-BE49-F238E27FC236}">
                    <a16:creationId xmlns:a16="http://schemas.microsoft.com/office/drawing/2014/main" id="{96A20AB3-364B-4D2B-B372-D12E50125C7E}"/>
                  </a:ext>
                </a:extLst>
              </p:cNvPr>
              <p:cNvSpPr/>
              <p:nvPr/>
            </p:nvSpPr>
            <p:spPr>
              <a:xfrm>
                <a:off x="4123029"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65" name="Oval 6">
                <a:extLst>
                  <a:ext uri="{FF2B5EF4-FFF2-40B4-BE49-F238E27FC236}">
                    <a16:creationId xmlns:a16="http://schemas.microsoft.com/office/drawing/2014/main" id="{AF07CDF5-08EE-40A7-BC38-1363B5075495}"/>
                  </a:ext>
                </a:extLst>
              </p:cNvPr>
              <p:cNvSpPr/>
              <p:nvPr/>
            </p:nvSpPr>
            <p:spPr>
              <a:xfrm>
                <a:off x="4462528"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66" name="Freeform 7">
                <a:extLst>
                  <a:ext uri="{FF2B5EF4-FFF2-40B4-BE49-F238E27FC236}">
                    <a16:creationId xmlns:a16="http://schemas.microsoft.com/office/drawing/2014/main" id="{1376688D-C5C2-485A-80F0-D1F8E0F93877}"/>
                  </a:ext>
                </a:extLst>
              </p:cNvPr>
              <p:cNvSpPr/>
              <p:nvPr/>
            </p:nvSpPr>
            <p:spPr>
              <a:xfrm>
                <a:off x="4105619"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67" name="Oval 8">
                <a:extLst>
                  <a:ext uri="{FF2B5EF4-FFF2-40B4-BE49-F238E27FC236}">
                    <a16:creationId xmlns:a16="http://schemas.microsoft.com/office/drawing/2014/main" id="{2A9D4A9D-A5A8-40CB-9929-79BDF2D6BC3D}"/>
                  </a:ext>
                </a:extLst>
              </p:cNvPr>
              <p:cNvSpPr/>
              <p:nvPr/>
            </p:nvSpPr>
            <p:spPr>
              <a:xfrm>
                <a:off x="4275368" y="3416801"/>
                <a:ext cx="169749" cy="16759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68" name="Freeform 9">
                <a:extLst>
                  <a:ext uri="{FF2B5EF4-FFF2-40B4-BE49-F238E27FC236}">
                    <a16:creationId xmlns:a16="http://schemas.microsoft.com/office/drawing/2014/main" id="{316373AB-192F-4287-899D-F8F78C93F444}"/>
                  </a:ext>
                </a:extLst>
              </p:cNvPr>
              <p:cNvSpPr/>
              <p:nvPr/>
            </p:nvSpPr>
            <p:spPr>
              <a:xfrm>
                <a:off x="4240548" y="3584393"/>
                <a:ext cx="239389" cy="116677"/>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69" name="Freeform 10">
                <a:extLst>
                  <a:ext uri="{FF2B5EF4-FFF2-40B4-BE49-F238E27FC236}">
                    <a16:creationId xmlns:a16="http://schemas.microsoft.com/office/drawing/2014/main" id="{AEFD7962-4AF0-4924-BD84-48C3BB4AD2D9}"/>
                  </a:ext>
                </a:extLst>
              </p:cNvPr>
              <p:cNvSpPr/>
              <p:nvPr/>
            </p:nvSpPr>
            <p:spPr>
              <a:xfrm>
                <a:off x="4445117"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grpSp>
        <p:nvGrpSpPr>
          <p:cNvPr id="70" name="Group 235">
            <a:extLst>
              <a:ext uri="{FF2B5EF4-FFF2-40B4-BE49-F238E27FC236}">
                <a16:creationId xmlns:a16="http://schemas.microsoft.com/office/drawing/2014/main" id="{6992BAE8-C78F-4626-AEA6-E135F3733330}"/>
              </a:ext>
            </a:extLst>
          </p:cNvPr>
          <p:cNvGrpSpPr/>
          <p:nvPr/>
        </p:nvGrpSpPr>
        <p:grpSpPr>
          <a:xfrm>
            <a:off x="9508443" y="2975334"/>
            <a:ext cx="896425" cy="896425"/>
            <a:chOff x="7611227" y="3034500"/>
            <a:chExt cx="914400" cy="914400"/>
          </a:xfrm>
        </p:grpSpPr>
        <p:sp>
          <p:nvSpPr>
            <p:cNvPr id="71" name="Oval 236">
              <a:extLst>
                <a:ext uri="{FF2B5EF4-FFF2-40B4-BE49-F238E27FC236}">
                  <a16:creationId xmlns:a16="http://schemas.microsoft.com/office/drawing/2014/main" id="{8AA2B892-4761-427C-94AC-BC664966066C}"/>
                </a:ext>
              </a:extLst>
            </p:cNvPr>
            <p:cNvSpPr/>
            <p:nvPr/>
          </p:nvSpPr>
          <p:spPr>
            <a:xfrm>
              <a:off x="7611227" y="3034500"/>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72" name="Group 237">
              <a:extLst>
                <a:ext uri="{FF2B5EF4-FFF2-40B4-BE49-F238E27FC236}">
                  <a16:creationId xmlns:a16="http://schemas.microsoft.com/office/drawing/2014/main" id="{07222455-C39D-43E5-949F-511F77BFE454}"/>
                </a:ext>
              </a:extLst>
            </p:cNvPr>
            <p:cNvGrpSpPr/>
            <p:nvPr/>
          </p:nvGrpSpPr>
          <p:grpSpPr>
            <a:xfrm>
              <a:off x="7839827" y="3188869"/>
              <a:ext cx="457200" cy="605661"/>
              <a:chOff x="7839827" y="3188869"/>
              <a:chExt cx="457200" cy="605661"/>
            </a:xfrm>
          </p:grpSpPr>
          <p:sp>
            <p:nvSpPr>
              <p:cNvPr id="73" name="Freeform 29">
                <a:extLst>
                  <a:ext uri="{FF2B5EF4-FFF2-40B4-BE49-F238E27FC236}">
                    <a16:creationId xmlns:a16="http://schemas.microsoft.com/office/drawing/2014/main" id="{EF9A04F8-DC33-45E7-B4F2-273369D0D536}"/>
                  </a:ext>
                </a:extLst>
              </p:cNvPr>
              <p:cNvSpPr/>
              <p:nvPr/>
            </p:nvSpPr>
            <p:spPr>
              <a:xfrm>
                <a:off x="7839827" y="3188869"/>
                <a:ext cx="457200" cy="605661"/>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74" name="Freeform 30">
                <a:extLst>
                  <a:ext uri="{FF2B5EF4-FFF2-40B4-BE49-F238E27FC236}">
                    <a16:creationId xmlns:a16="http://schemas.microsoft.com/office/drawing/2014/main" id="{53D1291C-F7CD-442F-B258-ABBAFCF9CF24}"/>
                  </a:ext>
                </a:extLst>
              </p:cNvPr>
              <p:cNvSpPr/>
              <p:nvPr/>
            </p:nvSpPr>
            <p:spPr>
              <a:xfrm>
                <a:off x="8132792" y="3188869"/>
                <a:ext cx="156472" cy="154753"/>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75" name="Rectangle 31">
                <a:extLst>
                  <a:ext uri="{FF2B5EF4-FFF2-40B4-BE49-F238E27FC236}">
                    <a16:creationId xmlns:a16="http://schemas.microsoft.com/office/drawing/2014/main" id="{F4041B16-307D-40D0-9A91-F95695CD9080}"/>
                  </a:ext>
                </a:extLst>
              </p:cNvPr>
              <p:cNvSpPr/>
              <p:nvPr/>
            </p:nvSpPr>
            <p:spPr>
              <a:xfrm>
                <a:off x="7904192" y="3343622"/>
                <a:ext cx="71021" cy="177018"/>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76" name="Rectangle 32">
                <a:extLst>
                  <a:ext uri="{FF2B5EF4-FFF2-40B4-BE49-F238E27FC236}">
                    <a16:creationId xmlns:a16="http://schemas.microsoft.com/office/drawing/2014/main" id="{8077CED3-DE1F-43AA-9B18-44B964A59317}"/>
                  </a:ext>
                </a:extLst>
              </p:cNvPr>
              <p:cNvSpPr/>
              <p:nvPr/>
            </p:nvSpPr>
            <p:spPr>
              <a:xfrm>
                <a:off x="8012942" y="3395953"/>
                <a:ext cx="53263" cy="124696"/>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77" name="Rectangle 33">
                <a:extLst>
                  <a:ext uri="{FF2B5EF4-FFF2-40B4-BE49-F238E27FC236}">
                    <a16:creationId xmlns:a16="http://schemas.microsoft.com/office/drawing/2014/main" id="{EEC0AEC3-3303-4196-B8EC-D50C4B34B8C8}"/>
                  </a:ext>
                </a:extLst>
              </p:cNvPr>
              <p:cNvSpPr/>
              <p:nvPr/>
            </p:nvSpPr>
            <p:spPr>
              <a:xfrm>
                <a:off x="8102827" y="3433800"/>
                <a:ext cx="45500" cy="86840"/>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78" name="Freeform 34">
                <a:extLst>
                  <a:ext uri="{FF2B5EF4-FFF2-40B4-BE49-F238E27FC236}">
                    <a16:creationId xmlns:a16="http://schemas.microsoft.com/office/drawing/2014/main" id="{BEDCC16B-DAAE-4590-B2EB-EACADC0F14D7}"/>
                  </a:ext>
                </a:extLst>
              </p:cNvPr>
              <p:cNvSpPr/>
              <p:nvPr/>
            </p:nvSpPr>
            <p:spPr>
              <a:xfrm>
                <a:off x="8184949" y="3486131"/>
                <a:ext cx="43278" cy="34509"/>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79" name="Line 35">
                <a:extLst>
                  <a:ext uri="{FF2B5EF4-FFF2-40B4-BE49-F238E27FC236}">
                    <a16:creationId xmlns:a16="http://schemas.microsoft.com/office/drawing/2014/main" id="{FE47DEA8-71A4-4531-8EEB-858E9C9EEB7F}"/>
                  </a:ext>
                </a:extLst>
              </p:cNvPr>
              <p:cNvSpPr/>
              <p:nvPr/>
            </p:nvSpPr>
            <p:spPr>
              <a:xfrm flipH="1">
                <a:off x="7904192"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80" name="Line 36">
                <a:extLst>
                  <a:ext uri="{FF2B5EF4-FFF2-40B4-BE49-F238E27FC236}">
                    <a16:creationId xmlns:a16="http://schemas.microsoft.com/office/drawing/2014/main" id="{B4E029C1-13F1-43F0-A1CF-203C5BD31D2B}"/>
                  </a:ext>
                </a:extLst>
              </p:cNvPr>
              <p:cNvSpPr/>
              <p:nvPr/>
            </p:nvSpPr>
            <p:spPr>
              <a:xfrm flipH="1">
                <a:off x="7904192" y="3650906"/>
                <a:ext cx="9210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81" name="Line 37">
                <a:extLst>
                  <a:ext uri="{FF2B5EF4-FFF2-40B4-BE49-F238E27FC236}">
                    <a16:creationId xmlns:a16="http://schemas.microsoft.com/office/drawing/2014/main" id="{68B152B7-F0B7-42F8-8475-58E09F63671B}"/>
                  </a:ext>
                </a:extLst>
              </p:cNvPr>
              <p:cNvSpPr/>
              <p:nvPr/>
            </p:nvSpPr>
            <p:spPr>
              <a:xfrm flipH="1">
                <a:off x="7904192"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82" name="Line 38">
                <a:extLst>
                  <a:ext uri="{FF2B5EF4-FFF2-40B4-BE49-F238E27FC236}">
                    <a16:creationId xmlns:a16="http://schemas.microsoft.com/office/drawing/2014/main" id="{23DDAE26-A383-4086-8BA9-8D0F2DF14E04}"/>
                  </a:ext>
                </a:extLst>
              </p:cNvPr>
              <p:cNvSpPr/>
              <p:nvPr/>
            </p:nvSpPr>
            <p:spPr>
              <a:xfrm flipH="1">
                <a:off x="8108377"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83" name="Line 39">
                <a:extLst>
                  <a:ext uri="{FF2B5EF4-FFF2-40B4-BE49-F238E27FC236}">
                    <a16:creationId xmlns:a16="http://schemas.microsoft.com/office/drawing/2014/main" id="{04E2C52F-8F29-4304-A125-F0B80F0F52D4}"/>
                  </a:ext>
                </a:extLst>
              </p:cNvPr>
              <p:cNvSpPr/>
              <p:nvPr/>
            </p:nvSpPr>
            <p:spPr>
              <a:xfrm flipH="1">
                <a:off x="8108377" y="3650906"/>
                <a:ext cx="9321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84" name="Line 40">
                <a:extLst>
                  <a:ext uri="{FF2B5EF4-FFF2-40B4-BE49-F238E27FC236}">
                    <a16:creationId xmlns:a16="http://schemas.microsoft.com/office/drawing/2014/main" id="{350781CD-D08F-45EF-9475-F2303EE91515}"/>
                  </a:ext>
                </a:extLst>
              </p:cNvPr>
              <p:cNvSpPr/>
              <p:nvPr/>
            </p:nvSpPr>
            <p:spPr>
              <a:xfrm flipH="1">
                <a:off x="8108377"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grpSp>
      </p:grpSp>
      <p:sp>
        <p:nvSpPr>
          <p:cNvPr id="86" name="Title 1">
            <a:extLst>
              <a:ext uri="{FF2B5EF4-FFF2-40B4-BE49-F238E27FC236}">
                <a16:creationId xmlns:a16="http://schemas.microsoft.com/office/drawing/2014/main" id="{9F31E0BA-90AA-4617-ACCE-1C6589CF996E}"/>
              </a:ext>
            </a:extLst>
          </p:cNvPr>
          <p:cNvSpPr txBox="1">
            <a:spLocks/>
          </p:cNvSpPr>
          <p:nvPr/>
        </p:nvSpPr>
        <p:spPr>
          <a:xfrm>
            <a:off x="448213" y="203148"/>
            <a:ext cx="4102808"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spc="118" dirty="0">
                <a:solidFill>
                  <a:srgbClr val="505050"/>
                </a:solidFill>
              </a:rPr>
              <a:t>The world before </a:t>
            </a:r>
            <a:r>
              <a:rPr lang="en-US" sz="2745" b="1" spc="118" dirty="0">
                <a:solidFill>
                  <a:srgbClr val="505050"/>
                </a:solidFill>
              </a:rPr>
              <a:t>MOBILITY &amp; CLOUD</a:t>
            </a:r>
          </a:p>
        </p:txBody>
      </p:sp>
    </p:spTree>
    <p:extLst>
      <p:ext uri="{BB962C8B-B14F-4D97-AF65-F5344CB8AC3E}">
        <p14:creationId xmlns:p14="http://schemas.microsoft.com/office/powerpoint/2010/main" val="23236688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1000"/>
                                        <p:tgtEl>
                                          <p:spTgt spid="4"/>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1" grpId="0"/>
      <p:bldP spid="42" grpId="0"/>
      <p:bldP spid="52" grpId="0"/>
      <p:bldP spid="53" grpId="0"/>
      <p:bldP spid="54" grpId="0"/>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766AE9F3-3229-48DE-8030-07B575C83FCF}"/>
              </a:ext>
            </a:extLst>
          </p:cNvPr>
          <p:cNvGrpSpPr/>
          <p:nvPr/>
        </p:nvGrpSpPr>
        <p:grpSpPr>
          <a:xfrm>
            <a:off x="2679254" y="4870166"/>
            <a:ext cx="1253832" cy="1253832"/>
            <a:chOff x="2948537" y="5104016"/>
            <a:chExt cx="1600200" cy="1600200"/>
          </a:xfrm>
        </p:grpSpPr>
        <p:sp>
          <p:nvSpPr>
            <p:cNvPr id="89" name="Dotted Circle">
              <a:extLst>
                <a:ext uri="{FF2B5EF4-FFF2-40B4-BE49-F238E27FC236}">
                  <a16:creationId xmlns:a16="http://schemas.microsoft.com/office/drawing/2014/main" id="{8AF382F5-5022-4A31-9162-56ACDF56B244}"/>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42" tIns="44821" rIns="89642" bIns="44821" anchor="ctr" anchorCtr="1" compatLnSpc="1">
              <a:noAutofit/>
            </a:bodyPr>
            <a:lstStyle/>
            <a:p>
              <a:pPr algn="ctr" defTabSz="914367">
                <a:defRPr sz="1800" b="0" i="0" u="none" strike="noStrike" kern="0" cap="none" spc="0" baseline="0">
                  <a:solidFill>
                    <a:srgbClr val="000000"/>
                  </a:solidFill>
                  <a:uFillTx/>
                </a:defRPr>
              </a:pPr>
              <a:endParaRPr lang="en-US" sz="1730">
                <a:solidFill>
                  <a:srgbClr val="FFFFFF"/>
                </a:solidFill>
                <a:latin typeface="Segoe UI Semilight"/>
              </a:endParaRPr>
            </a:p>
          </p:txBody>
        </p:sp>
        <p:grpSp>
          <p:nvGrpSpPr>
            <p:cNvPr id="90" name="Group 2">
              <a:extLst>
                <a:ext uri="{FF2B5EF4-FFF2-40B4-BE49-F238E27FC236}">
                  <a16:creationId xmlns:a16="http://schemas.microsoft.com/office/drawing/2014/main" id="{E750150A-6AC5-47FA-B000-99B07F90BA66}"/>
                </a:ext>
              </a:extLst>
            </p:cNvPr>
            <p:cNvGrpSpPr/>
            <p:nvPr/>
          </p:nvGrpSpPr>
          <p:grpSpPr>
            <a:xfrm>
              <a:off x="3197318" y="5374450"/>
              <a:ext cx="1102629" cy="1059331"/>
              <a:chOff x="3197318" y="5374450"/>
              <a:chExt cx="1102629" cy="1059331"/>
            </a:xfrm>
          </p:grpSpPr>
          <p:grpSp>
            <p:nvGrpSpPr>
              <p:cNvPr id="91" name="Group 162">
                <a:extLst>
                  <a:ext uri="{FF2B5EF4-FFF2-40B4-BE49-F238E27FC236}">
                    <a16:creationId xmlns:a16="http://schemas.microsoft.com/office/drawing/2014/main" id="{359AC6C8-7261-4264-8046-C8A1728C58D3}"/>
                  </a:ext>
                </a:extLst>
              </p:cNvPr>
              <p:cNvGrpSpPr/>
              <p:nvPr/>
            </p:nvGrpSpPr>
            <p:grpSpPr>
              <a:xfrm>
                <a:off x="3197318" y="5719773"/>
                <a:ext cx="367515" cy="311389"/>
                <a:chOff x="3197318" y="5719773"/>
                <a:chExt cx="367515" cy="311389"/>
              </a:xfrm>
            </p:grpSpPr>
            <p:sp>
              <p:nvSpPr>
                <p:cNvPr id="117" name="Freeform 5">
                  <a:extLst>
                    <a:ext uri="{FF2B5EF4-FFF2-40B4-BE49-F238E27FC236}">
                      <a16:creationId xmlns:a16="http://schemas.microsoft.com/office/drawing/2014/main" id="{BE6F5A57-ECAD-44D5-BC9D-365EBDA6DAC8}"/>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8" name="Freeform 6">
                  <a:extLst>
                    <a:ext uri="{FF2B5EF4-FFF2-40B4-BE49-F238E27FC236}">
                      <a16:creationId xmlns:a16="http://schemas.microsoft.com/office/drawing/2014/main" id="{29C92CD0-ADE6-4914-BA0B-A090D236AA3F}"/>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9" name="Freeform 7">
                  <a:extLst>
                    <a:ext uri="{FF2B5EF4-FFF2-40B4-BE49-F238E27FC236}">
                      <a16:creationId xmlns:a16="http://schemas.microsoft.com/office/drawing/2014/main" id="{2419E1DB-79BC-4D67-A219-15D94B04BAA3}"/>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0" name="Freeform 8">
                  <a:extLst>
                    <a:ext uri="{FF2B5EF4-FFF2-40B4-BE49-F238E27FC236}">
                      <a16:creationId xmlns:a16="http://schemas.microsoft.com/office/drawing/2014/main" id="{CEF4F150-D445-4C11-8779-9D5DB3C0C2FB}"/>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1" name="Line 9">
                  <a:extLst>
                    <a:ext uri="{FF2B5EF4-FFF2-40B4-BE49-F238E27FC236}">
                      <a16:creationId xmlns:a16="http://schemas.microsoft.com/office/drawing/2014/main" id="{D1D6DF1F-358A-4038-A862-B1B2B84A2EB5}"/>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2" name="Line 10">
                  <a:extLst>
                    <a:ext uri="{FF2B5EF4-FFF2-40B4-BE49-F238E27FC236}">
                      <a16:creationId xmlns:a16="http://schemas.microsoft.com/office/drawing/2014/main" id="{279DA242-689A-4FE5-B949-6D15DD900EE3}"/>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grpSp>
          <p:grpSp>
            <p:nvGrpSpPr>
              <p:cNvPr id="92" name="Group 169">
                <a:extLst>
                  <a:ext uri="{FF2B5EF4-FFF2-40B4-BE49-F238E27FC236}">
                    <a16:creationId xmlns:a16="http://schemas.microsoft.com/office/drawing/2014/main" id="{A1978D0D-F6FD-44EB-9598-A5355B3A8C9A}"/>
                  </a:ext>
                </a:extLst>
              </p:cNvPr>
              <p:cNvGrpSpPr/>
              <p:nvPr/>
            </p:nvGrpSpPr>
            <p:grpSpPr>
              <a:xfrm>
                <a:off x="3622203" y="6072283"/>
                <a:ext cx="272893" cy="361498"/>
                <a:chOff x="3622203" y="6072283"/>
                <a:chExt cx="272893" cy="361498"/>
              </a:xfrm>
            </p:grpSpPr>
            <p:sp>
              <p:nvSpPr>
                <p:cNvPr id="105" name="Freeform 29">
                  <a:extLst>
                    <a:ext uri="{FF2B5EF4-FFF2-40B4-BE49-F238E27FC236}">
                      <a16:creationId xmlns:a16="http://schemas.microsoft.com/office/drawing/2014/main" id="{BED5C3F4-FBA2-4F17-92BD-A0276DB10B3F}"/>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6" name="Freeform 30">
                  <a:extLst>
                    <a:ext uri="{FF2B5EF4-FFF2-40B4-BE49-F238E27FC236}">
                      <a16:creationId xmlns:a16="http://schemas.microsoft.com/office/drawing/2014/main" id="{C335A19F-ACB8-4B9E-AE45-D46D0BBCBCC3}"/>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7" name="Rectangle 31">
                  <a:extLst>
                    <a:ext uri="{FF2B5EF4-FFF2-40B4-BE49-F238E27FC236}">
                      <a16:creationId xmlns:a16="http://schemas.microsoft.com/office/drawing/2014/main" id="{D89A4C33-39A5-4DC4-8071-A032C127320D}"/>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8" name="Rectangle 32">
                  <a:extLst>
                    <a:ext uri="{FF2B5EF4-FFF2-40B4-BE49-F238E27FC236}">
                      <a16:creationId xmlns:a16="http://schemas.microsoft.com/office/drawing/2014/main" id="{B290A2BC-1012-4DD0-A61C-9CC64DBFE239}"/>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9" name="Rectangle 33">
                  <a:extLst>
                    <a:ext uri="{FF2B5EF4-FFF2-40B4-BE49-F238E27FC236}">
                      <a16:creationId xmlns:a16="http://schemas.microsoft.com/office/drawing/2014/main" id="{B0CFCB77-A861-492D-AEB5-69F765F75A87}"/>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0" name="Freeform 34">
                  <a:extLst>
                    <a:ext uri="{FF2B5EF4-FFF2-40B4-BE49-F238E27FC236}">
                      <a16:creationId xmlns:a16="http://schemas.microsoft.com/office/drawing/2014/main" id="{5780D7CE-0761-4F5B-94D3-7C5B1D42BE58}"/>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1" name="Line 35">
                  <a:extLst>
                    <a:ext uri="{FF2B5EF4-FFF2-40B4-BE49-F238E27FC236}">
                      <a16:creationId xmlns:a16="http://schemas.microsoft.com/office/drawing/2014/main" id="{97A8175B-DDC7-4F7D-B081-A3BBF25311B4}"/>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2" name="Line 36">
                  <a:extLst>
                    <a:ext uri="{FF2B5EF4-FFF2-40B4-BE49-F238E27FC236}">
                      <a16:creationId xmlns:a16="http://schemas.microsoft.com/office/drawing/2014/main" id="{0C6D40C4-FEDA-4930-9164-0D8882608E97}"/>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3" name="Line 37">
                  <a:extLst>
                    <a:ext uri="{FF2B5EF4-FFF2-40B4-BE49-F238E27FC236}">
                      <a16:creationId xmlns:a16="http://schemas.microsoft.com/office/drawing/2014/main" id="{D44D04BC-D2DB-488D-8B40-B057ABE82131}"/>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4" name="Line 38">
                  <a:extLst>
                    <a:ext uri="{FF2B5EF4-FFF2-40B4-BE49-F238E27FC236}">
                      <a16:creationId xmlns:a16="http://schemas.microsoft.com/office/drawing/2014/main" id="{ABB5CB93-8A09-4E10-AF52-AD642309C6F8}"/>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5" name="Line 39">
                  <a:extLst>
                    <a:ext uri="{FF2B5EF4-FFF2-40B4-BE49-F238E27FC236}">
                      <a16:creationId xmlns:a16="http://schemas.microsoft.com/office/drawing/2014/main" id="{8B5E37D1-CBDE-4956-83E7-47B41CDE3FD6}"/>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6" name="Line 40">
                  <a:extLst>
                    <a:ext uri="{FF2B5EF4-FFF2-40B4-BE49-F238E27FC236}">
                      <a16:creationId xmlns:a16="http://schemas.microsoft.com/office/drawing/2014/main" id="{B4300915-9040-4920-9B42-343198C47D3B}"/>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grpSp>
          <p:grpSp>
            <p:nvGrpSpPr>
              <p:cNvPr id="93" name="Group 182">
                <a:extLst>
                  <a:ext uri="{FF2B5EF4-FFF2-40B4-BE49-F238E27FC236}">
                    <a16:creationId xmlns:a16="http://schemas.microsoft.com/office/drawing/2014/main" id="{9E91C623-78B4-416A-A15E-9462172A3883}"/>
                  </a:ext>
                </a:extLst>
              </p:cNvPr>
              <p:cNvGrpSpPr/>
              <p:nvPr/>
            </p:nvGrpSpPr>
            <p:grpSpPr>
              <a:xfrm>
                <a:off x="3602013" y="5374450"/>
                <a:ext cx="303955" cy="249438"/>
                <a:chOff x="3602013" y="5374450"/>
                <a:chExt cx="303955" cy="249438"/>
              </a:xfrm>
            </p:grpSpPr>
            <p:sp>
              <p:nvSpPr>
                <p:cNvPr id="99" name="Oval 5">
                  <a:extLst>
                    <a:ext uri="{FF2B5EF4-FFF2-40B4-BE49-F238E27FC236}">
                      <a16:creationId xmlns:a16="http://schemas.microsoft.com/office/drawing/2014/main" id="{70316194-316C-47D1-BF98-277C79537E37}"/>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0" name="Oval 6">
                  <a:extLst>
                    <a:ext uri="{FF2B5EF4-FFF2-40B4-BE49-F238E27FC236}">
                      <a16:creationId xmlns:a16="http://schemas.microsoft.com/office/drawing/2014/main" id="{62670F7E-D9E1-4658-B45D-D22B85F8EB2C}"/>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1" name="Freeform 7">
                  <a:extLst>
                    <a:ext uri="{FF2B5EF4-FFF2-40B4-BE49-F238E27FC236}">
                      <a16:creationId xmlns:a16="http://schemas.microsoft.com/office/drawing/2014/main" id="{90F79D5B-3AA3-4890-952F-6F0FB27ECD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2" name="Oval 8">
                  <a:extLst>
                    <a:ext uri="{FF2B5EF4-FFF2-40B4-BE49-F238E27FC236}">
                      <a16:creationId xmlns:a16="http://schemas.microsoft.com/office/drawing/2014/main" id="{E95D989A-8D84-45D1-A70F-94DD9056AF2E}"/>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3" name="Freeform 9">
                  <a:extLst>
                    <a:ext uri="{FF2B5EF4-FFF2-40B4-BE49-F238E27FC236}">
                      <a16:creationId xmlns:a16="http://schemas.microsoft.com/office/drawing/2014/main" id="{5187FBA2-41D2-45BE-9B2C-2666690EA88C}"/>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4" name="Freeform 10">
                  <a:extLst>
                    <a:ext uri="{FF2B5EF4-FFF2-40B4-BE49-F238E27FC236}">
                      <a16:creationId xmlns:a16="http://schemas.microsoft.com/office/drawing/2014/main" id="{A9AAC914-A9B4-4177-BA58-C3BA6CBFEB65}"/>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94" name="Group 189">
                <a:extLst>
                  <a:ext uri="{FF2B5EF4-FFF2-40B4-BE49-F238E27FC236}">
                    <a16:creationId xmlns:a16="http://schemas.microsoft.com/office/drawing/2014/main" id="{FE858B63-4313-429C-854A-F36E912835D7}"/>
                  </a:ext>
                </a:extLst>
              </p:cNvPr>
              <p:cNvGrpSpPr/>
              <p:nvPr/>
            </p:nvGrpSpPr>
            <p:grpSpPr>
              <a:xfrm>
                <a:off x="3972482" y="5714085"/>
                <a:ext cx="327465" cy="322764"/>
                <a:chOff x="3972482" y="5714085"/>
                <a:chExt cx="327465" cy="322764"/>
              </a:xfrm>
            </p:grpSpPr>
            <p:sp>
              <p:nvSpPr>
                <p:cNvPr id="95" name="Freeform 44">
                  <a:extLst>
                    <a:ext uri="{FF2B5EF4-FFF2-40B4-BE49-F238E27FC236}">
                      <a16:creationId xmlns:a16="http://schemas.microsoft.com/office/drawing/2014/main" id="{CE8E1727-E20E-4F79-AEF5-0F1F5A028555}"/>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6" name="Freeform 45">
                  <a:extLst>
                    <a:ext uri="{FF2B5EF4-FFF2-40B4-BE49-F238E27FC236}">
                      <a16:creationId xmlns:a16="http://schemas.microsoft.com/office/drawing/2014/main" id="{48F555F1-F65E-429D-B754-FAEE62E74C41}"/>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7" name="Freeform 46">
                  <a:extLst>
                    <a:ext uri="{FF2B5EF4-FFF2-40B4-BE49-F238E27FC236}">
                      <a16:creationId xmlns:a16="http://schemas.microsoft.com/office/drawing/2014/main" id="{0C471E7B-E7DC-40E5-B5D0-BBADDF459C57}"/>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8" name="Freeform 47">
                  <a:extLst>
                    <a:ext uri="{FF2B5EF4-FFF2-40B4-BE49-F238E27FC236}">
                      <a16:creationId xmlns:a16="http://schemas.microsoft.com/office/drawing/2014/main" id="{2C4D3E24-2A3D-45AB-89BD-9998C20AB7DE}"/>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grpSp>
        </p:grpSp>
      </p:grpSp>
      <p:grpSp>
        <p:nvGrpSpPr>
          <p:cNvPr id="5" name="On-Premises Building">
            <a:extLst>
              <a:ext uri="{FF2B5EF4-FFF2-40B4-BE49-F238E27FC236}">
                <a16:creationId xmlns:a16="http://schemas.microsoft.com/office/drawing/2014/main" id="{6918E735-CB5A-4C67-8B19-5915ECA9D992}"/>
              </a:ext>
            </a:extLst>
          </p:cNvPr>
          <p:cNvGrpSpPr/>
          <p:nvPr/>
        </p:nvGrpSpPr>
        <p:grpSpPr>
          <a:xfrm>
            <a:off x="1792198" y="4946764"/>
            <a:ext cx="1008766" cy="1433241"/>
            <a:chOff x="2317171" y="4229228"/>
            <a:chExt cx="1593672" cy="2264264"/>
          </a:xfrm>
        </p:grpSpPr>
        <p:sp>
          <p:nvSpPr>
            <p:cNvPr id="6" name="Freeform 12">
              <a:extLst>
                <a:ext uri="{FF2B5EF4-FFF2-40B4-BE49-F238E27FC236}">
                  <a16:creationId xmlns:a16="http://schemas.microsoft.com/office/drawing/2014/main" id="{7F586E63-8FD9-4DDC-8CF9-F1E96082BCE1}"/>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 name="Rectangle 14">
              <a:extLst>
                <a:ext uri="{FF2B5EF4-FFF2-40B4-BE49-F238E27FC236}">
                  <a16:creationId xmlns:a16="http://schemas.microsoft.com/office/drawing/2014/main" id="{DDF9EB31-1026-4366-9C0E-D9E817B066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 name="Rectangle 15">
              <a:extLst>
                <a:ext uri="{FF2B5EF4-FFF2-40B4-BE49-F238E27FC236}">
                  <a16:creationId xmlns:a16="http://schemas.microsoft.com/office/drawing/2014/main" id="{07968F2D-39C9-442D-B2FE-21D84BB3F145}"/>
                </a:ext>
              </a:extLst>
            </p:cNvPr>
            <p:cNvSpPr/>
            <p:nvPr/>
          </p:nvSpPr>
          <p:spPr>
            <a:xfrm>
              <a:off x="2923291" y="4354619"/>
              <a:ext cx="987552" cy="2138873"/>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 name="Rectangle 16">
              <a:extLst>
                <a:ext uri="{FF2B5EF4-FFF2-40B4-BE49-F238E27FC236}">
                  <a16:creationId xmlns:a16="http://schemas.microsoft.com/office/drawing/2014/main" id="{B831428B-295B-425D-BB3E-E58B3DCCA355}"/>
                </a:ext>
              </a:extLst>
            </p:cNvPr>
            <p:cNvSpPr/>
            <p:nvPr/>
          </p:nvSpPr>
          <p:spPr>
            <a:xfrm>
              <a:off x="3022567" y="5372328"/>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0" name="Rectangle 17">
              <a:extLst>
                <a:ext uri="{FF2B5EF4-FFF2-40B4-BE49-F238E27FC236}">
                  <a16:creationId xmlns:a16="http://schemas.microsoft.com/office/drawing/2014/main" id="{027EC705-B513-4A8C-8A90-9EECA747C76F}"/>
                </a:ext>
              </a:extLst>
            </p:cNvPr>
            <p:cNvSpPr/>
            <p:nvPr/>
          </p:nvSpPr>
          <p:spPr>
            <a:xfrm>
              <a:off x="3022567" y="5372328"/>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1" name="Rectangle 18">
              <a:extLst>
                <a:ext uri="{FF2B5EF4-FFF2-40B4-BE49-F238E27FC236}">
                  <a16:creationId xmlns:a16="http://schemas.microsoft.com/office/drawing/2014/main" id="{AD518207-8593-46DE-B274-A545B348A42A}"/>
                </a:ext>
              </a:extLst>
            </p:cNvPr>
            <p:cNvSpPr/>
            <p:nvPr/>
          </p:nvSpPr>
          <p:spPr>
            <a:xfrm>
              <a:off x="3022567" y="5594893"/>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2" name="Rectangle 19">
              <a:extLst>
                <a:ext uri="{FF2B5EF4-FFF2-40B4-BE49-F238E27FC236}">
                  <a16:creationId xmlns:a16="http://schemas.microsoft.com/office/drawing/2014/main" id="{8764CBE2-EF29-4C53-80B9-0A5089E6FAD6}"/>
                </a:ext>
              </a:extLst>
            </p:cNvPr>
            <p:cNvSpPr/>
            <p:nvPr/>
          </p:nvSpPr>
          <p:spPr>
            <a:xfrm>
              <a:off x="3022567" y="5594893"/>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3" name="Rectangle 20">
              <a:extLst>
                <a:ext uri="{FF2B5EF4-FFF2-40B4-BE49-F238E27FC236}">
                  <a16:creationId xmlns:a16="http://schemas.microsoft.com/office/drawing/2014/main" id="{F540D523-2924-4A44-B188-AD6F2403ED3A}"/>
                </a:ext>
              </a:extLst>
            </p:cNvPr>
            <p:cNvSpPr/>
            <p:nvPr/>
          </p:nvSpPr>
          <p:spPr>
            <a:xfrm>
              <a:off x="3022567" y="5815364"/>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4" name="Rectangle 21">
              <a:extLst>
                <a:ext uri="{FF2B5EF4-FFF2-40B4-BE49-F238E27FC236}">
                  <a16:creationId xmlns:a16="http://schemas.microsoft.com/office/drawing/2014/main" id="{7782BF9A-FFFA-47D7-A9D4-DFB28723912F}"/>
                </a:ext>
              </a:extLst>
            </p:cNvPr>
            <p:cNvSpPr/>
            <p:nvPr/>
          </p:nvSpPr>
          <p:spPr>
            <a:xfrm>
              <a:off x="3022567" y="5815364"/>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5" name="Rectangle 22">
              <a:extLst>
                <a:ext uri="{FF2B5EF4-FFF2-40B4-BE49-F238E27FC236}">
                  <a16:creationId xmlns:a16="http://schemas.microsoft.com/office/drawing/2014/main" id="{88B9323A-6710-4A4C-B0EB-93A00E1C659F}"/>
                </a:ext>
              </a:extLst>
            </p:cNvPr>
            <p:cNvSpPr/>
            <p:nvPr/>
          </p:nvSpPr>
          <p:spPr>
            <a:xfrm>
              <a:off x="3022567" y="6034783"/>
              <a:ext cx="794229"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6" name="Rectangle 23">
              <a:extLst>
                <a:ext uri="{FF2B5EF4-FFF2-40B4-BE49-F238E27FC236}">
                  <a16:creationId xmlns:a16="http://schemas.microsoft.com/office/drawing/2014/main" id="{B05D4D2B-5ACD-4746-8FC7-0E0470AB63FA}"/>
                </a:ext>
              </a:extLst>
            </p:cNvPr>
            <p:cNvSpPr/>
            <p:nvPr/>
          </p:nvSpPr>
          <p:spPr>
            <a:xfrm>
              <a:off x="3022567" y="6034783"/>
              <a:ext cx="794229"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7" name="Rectangle 24">
              <a:extLst>
                <a:ext uri="{FF2B5EF4-FFF2-40B4-BE49-F238E27FC236}">
                  <a16:creationId xmlns:a16="http://schemas.microsoft.com/office/drawing/2014/main" id="{13C1533D-4984-49A0-91B4-F8A84F3CBB65}"/>
                </a:ext>
              </a:extLst>
            </p:cNvPr>
            <p:cNvSpPr/>
            <p:nvPr/>
          </p:nvSpPr>
          <p:spPr>
            <a:xfrm>
              <a:off x="3022567" y="4708830"/>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8" name="Rectangle 25">
              <a:extLst>
                <a:ext uri="{FF2B5EF4-FFF2-40B4-BE49-F238E27FC236}">
                  <a16:creationId xmlns:a16="http://schemas.microsoft.com/office/drawing/2014/main" id="{D1934459-052C-4680-B9AF-DDE3E6CDEF06}"/>
                </a:ext>
              </a:extLst>
            </p:cNvPr>
            <p:cNvSpPr/>
            <p:nvPr/>
          </p:nvSpPr>
          <p:spPr>
            <a:xfrm>
              <a:off x="3022567" y="4929301"/>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9" name="Rectangle 26">
              <a:extLst>
                <a:ext uri="{FF2B5EF4-FFF2-40B4-BE49-F238E27FC236}">
                  <a16:creationId xmlns:a16="http://schemas.microsoft.com/office/drawing/2014/main" id="{1E53AC73-FDDA-42EE-B374-F0D11B0E7315}"/>
                </a:ext>
              </a:extLst>
            </p:cNvPr>
            <p:cNvSpPr/>
            <p:nvPr/>
          </p:nvSpPr>
          <p:spPr>
            <a:xfrm>
              <a:off x="3022567" y="5151857"/>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0" name="Rectangle 27">
              <a:extLst>
                <a:ext uri="{FF2B5EF4-FFF2-40B4-BE49-F238E27FC236}">
                  <a16:creationId xmlns:a16="http://schemas.microsoft.com/office/drawing/2014/main" id="{03E2C130-4654-45CE-8B3E-C6629B24309E}"/>
                </a:ext>
              </a:extLst>
            </p:cNvPr>
            <p:cNvSpPr/>
            <p:nvPr/>
          </p:nvSpPr>
          <p:spPr>
            <a:xfrm>
              <a:off x="3022567" y="5151857"/>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1" name="Rectangle 28">
              <a:extLst>
                <a:ext uri="{FF2B5EF4-FFF2-40B4-BE49-F238E27FC236}">
                  <a16:creationId xmlns:a16="http://schemas.microsoft.com/office/drawing/2014/main" id="{939EF98E-D72C-4954-B7D6-3B7307599675}"/>
                </a:ext>
              </a:extLst>
            </p:cNvPr>
            <p:cNvSpPr/>
            <p:nvPr/>
          </p:nvSpPr>
          <p:spPr>
            <a:xfrm>
              <a:off x="3022567" y="4488359"/>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2" name="Freeform 29">
              <a:extLst>
                <a:ext uri="{FF2B5EF4-FFF2-40B4-BE49-F238E27FC236}">
                  <a16:creationId xmlns:a16="http://schemas.microsoft.com/office/drawing/2014/main" id="{65B7A9CA-8173-4031-AD55-8132396ACF9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3" name="Freeform 30">
              <a:extLst>
                <a:ext uri="{FF2B5EF4-FFF2-40B4-BE49-F238E27FC236}">
                  <a16:creationId xmlns:a16="http://schemas.microsoft.com/office/drawing/2014/main" id="{0E34B64C-9DA7-4F17-86C8-B2B595C8922A}"/>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4" name="Rectangle 31">
              <a:extLst>
                <a:ext uri="{FF2B5EF4-FFF2-40B4-BE49-F238E27FC236}">
                  <a16:creationId xmlns:a16="http://schemas.microsoft.com/office/drawing/2014/main" id="{44ED2123-86DE-4DB3-A4BA-CC31DE8C0D1B}"/>
                </a:ext>
              </a:extLst>
            </p:cNvPr>
            <p:cNvSpPr/>
            <p:nvPr/>
          </p:nvSpPr>
          <p:spPr>
            <a:xfrm>
              <a:off x="3022567" y="5372328"/>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5" name="Rectangle 32">
              <a:extLst>
                <a:ext uri="{FF2B5EF4-FFF2-40B4-BE49-F238E27FC236}">
                  <a16:creationId xmlns:a16="http://schemas.microsoft.com/office/drawing/2014/main" id="{EBB57431-1ACE-426F-837C-963DCE2CE145}"/>
                </a:ext>
              </a:extLst>
            </p:cNvPr>
            <p:cNvSpPr/>
            <p:nvPr/>
          </p:nvSpPr>
          <p:spPr>
            <a:xfrm>
              <a:off x="3022567" y="5372328"/>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6" name="Rectangle 33">
              <a:extLst>
                <a:ext uri="{FF2B5EF4-FFF2-40B4-BE49-F238E27FC236}">
                  <a16:creationId xmlns:a16="http://schemas.microsoft.com/office/drawing/2014/main" id="{7EC5D4DF-8EE0-4C71-90A8-13DE2D1EC495}"/>
                </a:ext>
              </a:extLst>
            </p:cNvPr>
            <p:cNvSpPr/>
            <p:nvPr/>
          </p:nvSpPr>
          <p:spPr>
            <a:xfrm>
              <a:off x="3022567" y="5594893"/>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7" name="Rectangle 34">
              <a:extLst>
                <a:ext uri="{FF2B5EF4-FFF2-40B4-BE49-F238E27FC236}">
                  <a16:creationId xmlns:a16="http://schemas.microsoft.com/office/drawing/2014/main" id="{AA40F735-9CD6-43BD-8405-94F5102C293F}"/>
                </a:ext>
              </a:extLst>
            </p:cNvPr>
            <p:cNvSpPr/>
            <p:nvPr/>
          </p:nvSpPr>
          <p:spPr>
            <a:xfrm>
              <a:off x="3022567" y="5594893"/>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8" name="Rectangle 35">
              <a:extLst>
                <a:ext uri="{FF2B5EF4-FFF2-40B4-BE49-F238E27FC236}">
                  <a16:creationId xmlns:a16="http://schemas.microsoft.com/office/drawing/2014/main" id="{CACE9984-37A0-47DF-A28B-9F984D10F16C}"/>
                </a:ext>
              </a:extLst>
            </p:cNvPr>
            <p:cNvSpPr/>
            <p:nvPr/>
          </p:nvSpPr>
          <p:spPr>
            <a:xfrm>
              <a:off x="3022567" y="5815364"/>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9" name="Rectangle 36">
              <a:extLst>
                <a:ext uri="{FF2B5EF4-FFF2-40B4-BE49-F238E27FC236}">
                  <a16:creationId xmlns:a16="http://schemas.microsoft.com/office/drawing/2014/main" id="{B7410B4A-C68A-44F3-B19B-D7C6D800C693}"/>
                </a:ext>
              </a:extLst>
            </p:cNvPr>
            <p:cNvSpPr/>
            <p:nvPr/>
          </p:nvSpPr>
          <p:spPr>
            <a:xfrm>
              <a:off x="3022567" y="5815364"/>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0" name="Rectangle 37">
              <a:extLst>
                <a:ext uri="{FF2B5EF4-FFF2-40B4-BE49-F238E27FC236}">
                  <a16:creationId xmlns:a16="http://schemas.microsoft.com/office/drawing/2014/main" id="{3870A16D-9531-40C7-A8A4-D250A7DC3A93}"/>
                </a:ext>
              </a:extLst>
            </p:cNvPr>
            <p:cNvSpPr/>
            <p:nvPr/>
          </p:nvSpPr>
          <p:spPr>
            <a:xfrm>
              <a:off x="3022567" y="6034783"/>
              <a:ext cx="443090"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1" name="Rectangle 38">
              <a:extLst>
                <a:ext uri="{FF2B5EF4-FFF2-40B4-BE49-F238E27FC236}">
                  <a16:creationId xmlns:a16="http://schemas.microsoft.com/office/drawing/2014/main" id="{1D064108-CBD0-4173-9705-81082484FA78}"/>
                </a:ext>
              </a:extLst>
            </p:cNvPr>
            <p:cNvSpPr/>
            <p:nvPr/>
          </p:nvSpPr>
          <p:spPr>
            <a:xfrm>
              <a:off x="3022567" y="6034783"/>
              <a:ext cx="443090"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2" name="Rectangle 39">
              <a:extLst>
                <a:ext uri="{FF2B5EF4-FFF2-40B4-BE49-F238E27FC236}">
                  <a16:creationId xmlns:a16="http://schemas.microsoft.com/office/drawing/2014/main" id="{83569903-602A-43AB-AA31-4093BB6AE7FA}"/>
                </a:ext>
              </a:extLst>
            </p:cNvPr>
            <p:cNvSpPr/>
            <p:nvPr/>
          </p:nvSpPr>
          <p:spPr>
            <a:xfrm>
              <a:off x="3022567" y="5151857"/>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3" name="Rectangle 40">
              <a:extLst>
                <a:ext uri="{FF2B5EF4-FFF2-40B4-BE49-F238E27FC236}">
                  <a16:creationId xmlns:a16="http://schemas.microsoft.com/office/drawing/2014/main" id="{BB1574BF-D454-4557-97A2-B60DC761D046}"/>
                </a:ext>
              </a:extLst>
            </p:cNvPr>
            <p:cNvSpPr/>
            <p:nvPr/>
          </p:nvSpPr>
          <p:spPr>
            <a:xfrm>
              <a:off x="3022567" y="5151857"/>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4" name="Rectangle 41">
              <a:extLst>
                <a:ext uri="{FF2B5EF4-FFF2-40B4-BE49-F238E27FC236}">
                  <a16:creationId xmlns:a16="http://schemas.microsoft.com/office/drawing/2014/main" id="{318D524F-9563-4025-A988-B64801C21CD4}"/>
                </a:ext>
              </a:extLst>
            </p:cNvPr>
            <p:cNvSpPr/>
            <p:nvPr/>
          </p:nvSpPr>
          <p:spPr>
            <a:xfrm>
              <a:off x="2317171" y="5260534"/>
              <a:ext cx="987552" cy="1232958"/>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5" name="Rectangle 42">
              <a:extLst>
                <a:ext uri="{FF2B5EF4-FFF2-40B4-BE49-F238E27FC236}">
                  <a16:creationId xmlns:a16="http://schemas.microsoft.com/office/drawing/2014/main" id="{3040BE85-6DF7-40DD-AA23-B03E374939D6}"/>
                </a:ext>
              </a:extLst>
            </p:cNvPr>
            <p:cNvSpPr/>
            <p:nvPr/>
          </p:nvSpPr>
          <p:spPr>
            <a:xfrm>
              <a:off x="2859539" y="6242718"/>
              <a:ext cx="128537"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6" name="Rectangle 43">
              <a:extLst>
                <a:ext uri="{FF2B5EF4-FFF2-40B4-BE49-F238E27FC236}">
                  <a16:creationId xmlns:a16="http://schemas.microsoft.com/office/drawing/2014/main" id="{689121A6-33B3-438D-B532-C39C05352116}"/>
                </a:ext>
              </a:extLst>
            </p:cNvPr>
            <p:cNvSpPr/>
            <p:nvPr/>
          </p:nvSpPr>
          <p:spPr>
            <a:xfrm>
              <a:off x="2639040" y="6242718"/>
              <a:ext cx="125400"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7" name="Rectangle 44">
              <a:extLst>
                <a:ext uri="{FF2B5EF4-FFF2-40B4-BE49-F238E27FC236}">
                  <a16:creationId xmlns:a16="http://schemas.microsoft.com/office/drawing/2014/main" id="{A6A34FBF-EB52-4AFD-AA41-C4AB4EE9DA59}"/>
                </a:ext>
              </a:extLst>
            </p:cNvPr>
            <p:cNvSpPr/>
            <p:nvPr/>
          </p:nvSpPr>
          <p:spPr>
            <a:xfrm>
              <a:off x="2415396" y="5372328"/>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8" name="Rectangle 45">
              <a:extLst>
                <a:ext uri="{FF2B5EF4-FFF2-40B4-BE49-F238E27FC236}">
                  <a16:creationId xmlns:a16="http://schemas.microsoft.com/office/drawing/2014/main" id="{81BD0436-B458-40B0-A982-AE3E6FFAAC56}"/>
                </a:ext>
              </a:extLst>
            </p:cNvPr>
            <p:cNvSpPr/>
            <p:nvPr/>
          </p:nvSpPr>
          <p:spPr>
            <a:xfrm>
              <a:off x="2415396" y="5594893"/>
              <a:ext cx="795271"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9" name="Rectangle 46">
              <a:extLst>
                <a:ext uri="{FF2B5EF4-FFF2-40B4-BE49-F238E27FC236}">
                  <a16:creationId xmlns:a16="http://schemas.microsoft.com/office/drawing/2014/main" id="{EEFF7F4C-5CD7-4A14-9B92-4401756E2CCD}"/>
                </a:ext>
              </a:extLst>
            </p:cNvPr>
            <p:cNvSpPr/>
            <p:nvPr/>
          </p:nvSpPr>
          <p:spPr>
            <a:xfrm>
              <a:off x="2415396" y="5815364"/>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40" name="Rectangle 47">
              <a:extLst>
                <a:ext uri="{FF2B5EF4-FFF2-40B4-BE49-F238E27FC236}">
                  <a16:creationId xmlns:a16="http://schemas.microsoft.com/office/drawing/2014/main" id="{E9458E89-EAA2-4B28-BF73-A05C12FD72C7}"/>
                </a:ext>
              </a:extLst>
            </p:cNvPr>
            <p:cNvSpPr/>
            <p:nvPr/>
          </p:nvSpPr>
          <p:spPr>
            <a:xfrm>
              <a:off x="2415396" y="6034783"/>
              <a:ext cx="795271"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sp>
        <p:nvSpPr>
          <p:cNvPr id="41" name="Text">
            <a:extLst>
              <a:ext uri="{FF2B5EF4-FFF2-40B4-BE49-F238E27FC236}">
                <a16:creationId xmlns:a16="http://schemas.microsoft.com/office/drawing/2014/main" id="{EB8031AD-FC0E-425B-AC0A-C22C9B7A1C9C}"/>
              </a:ext>
            </a:extLst>
          </p:cNvPr>
          <p:cNvSpPr/>
          <p:nvPr/>
        </p:nvSpPr>
        <p:spPr>
          <a:xfrm>
            <a:off x="480233" y="5985920"/>
            <a:ext cx="1304514" cy="448564"/>
          </a:xfrm>
          <a:prstGeom prst="rect">
            <a:avLst/>
          </a:prstGeom>
          <a:noFill/>
          <a:ln cap="flat">
            <a:noFill/>
            <a:prstDash val="solid"/>
          </a:ln>
        </p:spPr>
        <p:txBody>
          <a:bodyPr vert="horz" wrap="square" lIns="0" tIns="0" rIns="0" bIns="0" anchor="t" anchorCtr="1" compatLnSpc="1">
            <a:noAutofit/>
          </a:bodyPr>
          <a:lstStyle/>
          <a:p>
            <a:pPr algn="ctr" defTabSz="913839">
              <a:lnSpc>
                <a:spcPct val="90000"/>
              </a:lnSpc>
              <a:defRPr sz="1800" b="0" i="0" u="none" strike="noStrike" kern="0" cap="none" spc="0" baseline="0">
                <a:solidFill>
                  <a:srgbClr val="000000"/>
                </a:solidFill>
                <a:uFillTx/>
              </a:defRPr>
            </a:pPr>
            <a:r>
              <a:rPr lang="en-US" sz="1372" kern="0" spc="-49" dirty="0">
                <a:solidFill>
                  <a:srgbClr val="505050"/>
                </a:solidFill>
                <a:latin typeface="Segoe UI" panose="020B0502040204020203" pitchFamily="34" charset="0"/>
                <a:cs typeface="Segoe UI" panose="020B0502040204020203" pitchFamily="34" charset="0"/>
              </a:rPr>
              <a:t>On-premises /</a:t>
            </a:r>
          </a:p>
          <a:p>
            <a:pPr algn="ctr" defTabSz="913839">
              <a:lnSpc>
                <a:spcPct val="90000"/>
              </a:lnSpc>
              <a:defRPr sz="1800" b="0" i="0" u="none" strike="noStrike" kern="0" cap="none" spc="0" baseline="0">
                <a:solidFill>
                  <a:srgbClr val="000000"/>
                </a:solidFill>
                <a:uFillTx/>
              </a:defRPr>
            </a:pPr>
            <a:r>
              <a:rPr lang="en-US" sz="1372" kern="0" spc="-49" dirty="0">
                <a:solidFill>
                  <a:srgbClr val="505050"/>
                </a:solidFill>
                <a:latin typeface="Segoe UI" panose="020B0502040204020203" pitchFamily="34" charset="0"/>
                <a:cs typeface="Segoe UI" panose="020B0502040204020203" pitchFamily="34" charset="0"/>
              </a:rPr>
              <a:t>Private cloud</a:t>
            </a:r>
            <a:endParaRPr lang="en-US" sz="1568" kern="0" spc="-49" dirty="0">
              <a:solidFill>
                <a:srgbClr val="505050"/>
              </a:solidFill>
              <a:latin typeface="Segoe UI" panose="020B0502040204020203" pitchFamily="34" charset="0"/>
              <a:cs typeface="Segoe UI" panose="020B0502040204020203" pitchFamily="34" charset="0"/>
            </a:endParaRPr>
          </a:p>
        </p:txBody>
      </p:sp>
      <p:sp>
        <p:nvSpPr>
          <p:cNvPr id="123" name="Title 1">
            <a:extLst>
              <a:ext uri="{FF2B5EF4-FFF2-40B4-BE49-F238E27FC236}">
                <a16:creationId xmlns:a16="http://schemas.microsoft.com/office/drawing/2014/main" id="{81E47C43-472A-4B3C-BCFC-8D529A966C66}"/>
              </a:ext>
            </a:extLst>
          </p:cNvPr>
          <p:cNvSpPr txBox="1">
            <a:spLocks/>
          </p:cNvSpPr>
          <p:nvPr/>
        </p:nvSpPr>
        <p:spPr>
          <a:xfrm>
            <a:off x="3444619" y="2816908"/>
            <a:ext cx="5302763"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algn="ctr" defTabSz="914367">
              <a:defRPr/>
            </a:pPr>
            <a:r>
              <a:rPr lang="en-US" sz="2353" b="1" spc="118" dirty="0">
                <a:solidFill>
                  <a:srgbClr val="505050"/>
                </a:solidFill>
              </a:rPr>
              <a:t>CLOUD APPS &amp; SAAS SERVICES</a:t>
            </a:r>
          </a:p>
        </p:txBody>
      </p:sp>
      <p:grpSp>
        <p:nvGrpSpPr>
          <p:cNvPr id="127" name="Group 10">
            <a:extLst>
              <a:ext uri="{FF2B5EF4-FFF2-40B4-BE49-F238E27FC236}">
                <a16:creationId xmlns:a16="http://schemas.microsoft.com/office/drawing/2014/main" id="{19B06924-C5C7-4504-9998-376E3EC4C9A1}"/>
              </a:ext>
            </a:extLst>
          </p:cNvPr>
          <p:cNvGrpSpPr/>
          <p:nvPr/>
        </p:nvGrpSpPr>
        <p:grpSpPr>
          <a:xfrm>
            <a:off x="3372820" y="836583"/>
            <a:ext cx="1120531" cy="1120531"/>
            <a:chOff x="3221257" y="1462390"/>
            <a:chExt cx="1143000" cy="1143000"/>
          </a:xfrm>
        </p:grpSpPr>
        <p:sp>
          <p:nvSpPr>
            <p:cNvPr id="128" name="Freeform 5">
              <a:extLst>
                <a:ext uri="{FF2B5EF4-FFF2-40B4-BE49-F238E27FC236}">
                  <a16:creationId xmlns:a16="http://schemas.microsoft.com/office/drawing/2014/main" id="{3DEA46D5-522E-4D90-AC09-7004DFDDAB73}"/>
                </a:ext>
              </a:extLst>
            </p:cNvPr>
            <p:cNvSpPr/>
            <p:nvPr/>
          </p:nvSpPr>
          <p:spPr>
            <a:xfrm>
              <a:off x="3221257"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29" name="Picture 3">
              <a:extLst>
                <a:ext uri="{FF2B5EF4-FFF2-40B4-BE49-F238E27FC236}">
                  <a16:creationId xmlns:a16="http://schemas.microsoft.com/office/drawing/2014/main" id="{E638BFB3-0213-4984-B357-01D8E88BC8F6}"/>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375123" y="1826230"/>
              <a:ext cx="835258" cy="415210"/>
            </a:xfrm>
            <a:prstGeom prst="rect">
              <a:avLst/>
            </a:prstGeom>
            <a:noFill/>
            <a:ln cap="flat">
              <a:noFill/>
            </a:ln>
          </p:spPr>
        </p:pic>
      </p:grpSp>
      <p:grpSp>
        <p:nvGrpSpPr>
          <p:cNvPr id="130" name="Group 11">
            <a:extLst>
              <a:ext uri="{FF2B5EF4-FFF2-40B4-BE49-F238E27FC236}">
                <a16:creationId xmlns:a16="http://schemas.microsoft.com/office/drawing/2014/main" id="{2CAD9C4F-B494-4377-ADFC-4F08F3D20CC2}"/>
              </a:ext>
            </a:extLst>
          </p:cNvPr>
          <p:cNvGrpSpPr/>
          <p:nvPr/>
        </p:nvGrpSpPr>
        <p:grpSpPr>
          <a:xfrm>
            <a:off x="1475358" y="2868735"/>
            <a:ext cx="1120531" cy="1120531"/>
            <a:chOff x="2298252" y="3149632"/>
            <a:chExt cx="1143000" cy="1143000"/>
          </a:xfrm>
        </p:grpSpPr>
        <p:sp>
          <p:nvSpPr>
            <p:cNvPr id="131" name="Freeform 5">
              <a:extLst>
                <a:ext uri="{FF2B5EF4-FFF2-40B4-BE49-F238E27FC236}">
                  <a16:creationId xmlns:a16="http://schemas.microsoft.com/office/drawing/2014/main" id="{C287B311-7FEC-4A40-B0F1-CBCDA1E27117}"/>
                </a:ext>
              </a:extLst>
            </p:cNvPr>
            <p:cNvSpPr/>
            <p:nvPr/>
          </p:nvSpPr>
          <p:spPr>
            <a:xfrm>
              <a:off x="2298252" y="314963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32" name="Picture 9">
              <a:extLst>
                <a:ext uri="{FF2B5EF4-FFF2-40B4-BE49-F238E27FC236}">
                  <a16:creationId xmlns:a16="http://schemas.microsoft.com/office/drawing/2014/main" id="{DC535544-27BD-4724-A157-0BCAE003CD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92708" y="3455133"/>
              <a:ext cx="541370" cy="532007"/>
            </a:xfrm>
            <a:prstGeom prst="rect">
              <a:avLst/>
            </a:prstGeom>
            <a:noFill/>
            <a:ln cap="flat">
              <a:noFill/>
            </a:ln>
          </p:spPr>
        </p:pic>
      </p:grpSp>
      <p:grpSp>
        <p:nvGrpSpPr>
          <p:cNvPr id="133" name="Group 14">
            <a:extLst>
              <a:ext uri="{FF2B5EF4-FFF2-40B4-BE49-F238E27FC236}">
                <a16:creationId xmlns:a16="http://schemas.microsoft.com/office/drawing/2014/main" id="{FD65B92A-6425-463A-83F1-7AAD2CBBC449}"/>
              </a:ext>
            </a:extLst>
          </p:cNvPr>
          <p:cNvGrpSpPr/>
          <p:nvPr/>
        </p:nvGrpSpPr>
        <p:grpSpPr>
          <a:xfrm>
            <a:off x="9675326" y="1850377"/>
            <a:ext cx="1120531" cy="1120531"/>
            <a:chOff x="8002956" y="1462390"/>
            <a:chExt cx="1143000" cy="1143000"/>
          </a:xfrm>
        </p:grpSpPr>
        <p:sp>
          <p:nvSpPr>
            <p:cNvPr id="134" name="Oval 218">
              <a:extLst>
                <a:ext uri="{FF2B5EF4-FFF2-40B4-BE49-F238E27FC236}">
                  <a16:creationId xmlns:a16="http://schemas.microsoft.com/office/drawing/2014/main" id="{ECF4C3B8-A08B-496A-A4F2-1579BBC671AD}"/>
                </a:ext>
              </a:extLst>
            </p:cNvPr>
            <p:cNvSpPr/>
            <p:nvPr/>
          </p:nvSpPr>
          <p:spPr>
            <a:xfrm>
              <a:off x="8002956"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35" name="Picture 12">
              <a:extLst>
                <a:ext uri="{FF2B5EF4-FFF2-40B4-BE49-F238E27FC236}">
                  <a16:creationId xmlns:a16="http://schemas.microsoft.com/office/drawing/2014/main" id="{F1645403-7345-41CD-9A3A-FC4C6FC15B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80900" y="1734552"/>
              <a:ext cx="974156" cy="649434"/>
            </a:xfrm>
            <a:prstGeom prst="rect">
              <a:avLst/>
            </a:prstGeom>
            <a:noFill/>
            <a:ln cap="flat">
              <a:noFill/>
            </a:ln>
          </p:spPr>
        </p:pic>
        <p:pic>
          <p:nvPicPr>
            <p:cNvPr id="136" name="Picture 13">
              <a:extLst>
                <a:ext uri="{FF2B5EF4-FFF2-40B4-BE49-F238E27FC236}">
                  <a16:creationId xmlns:a16="http://schemas.microsoft.com/office/drawing/2014/main" id="{471E6F8B-BCE6-4449-BB58-B38A06B6716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06474" y="1940173"/>
              <a:ext cx="767236" cy="186309"/>
            </a:xfrm>
            <a:prstGeom prst="rect">
              <a:avLst/>
            </a:prstGeom>
            <a:noFill/>
            <a:ln cap="flat">
              <a:noFill/>
            </a:ln>
          </p:spPr>
        </p:pic>
      </p:grpSp>
      <p:grpSp>
        <p:nvGrpSpPr>
          <p:cNvPr id="137" name="Group 16">
            <a:extLst>
              <a:ext uri="{FF2B5EF4-FFF2-40B4-BE49-F238E27FC236}">
                <a16:creationId xmlns:a16="http://schemas.microsoft.com/office/drawing/2014/main" id="{C9744EE4-4E43-415F-9862-079EE9A47450}"/>
              </a:ext>
            </a:extLst>
          </p:cNvPr>
          <p:cNvGrpSpPr/>
          <p:nvPr/>
        </p:nvGrpSpPr>
        <p:grpSpPr>
          <a:xfrm>
            <a:off x="9021456" y="4611642"/>
            <a:ext cx="1120531" cy="1120531"/>
            <a:chOff x="9223936" y="3153884"/>
            <a:chExt cx="1143000" cy="1143000"/>
          </a:xfrm>
        </p:grpSpPr>
        <p:sp>
          <p:nvSpPr>
            <p:cNvPr id="138" name="Oval 213">
              <a:extLst>
                <a:ext uri="{FF2B5EF4-FFF2-40B4-BE49-F238E27FC236}">
                  <a16:creationId xmlns:a16="http://schemas.microsoft.com/office/drawing/2014/main" id="{8C624408-FDD9-4658-B90F-21E6E60BDDD3}"/>
                </a:ext>
              </a:extLst>
            </p:cNvPr>
            <p:cNvSpPr/>
            <p:nvPr/>
          </p:nvSpPr>
          <p:spPr>
            <a:xfrm>
              <a:off x="9223936" y="3153884"/>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39" name="Picture 15">
              <a:extLst>
                <a:ext uri="{FF2B5EF4-FFF2-40B4-BE49-F238E27FC236}">
                  <a16:creationId xmlns:a16="http://schemas.microsoft.com/office/drawing/2014/main" id="{91C8DBFB-8BB0-458B-BA90-0BAF60A11E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05684" y="3244821"/>
              <a:ext cx="966539" cy="966539"/>
            </a:xfrm>
            <a:prstGeom prst="rect">
              <a:avLst/>
            </a:prstGeom>
            <a:noFill/>
            <a:ln cap="flat">
              <a:noFill/>
            </a:ln>
          </p:spPr>
        </p:pic>
      </p:grpSp>
      <p:grpSp>
        <p:nvGrpSpPr>
          <p:cNvPr id="140" name="Group 18">
            <a:extLst>
              <a:ext uri="{FF2B5EF4-FFF2-40B4-BE49-F238E27FC236}">
                <a16:creationId xmlns:a16="http://schemas.microsoft.com/office/drawing/2014/main" id="{96EF2AEC-08F9-4942-8AC5-3990B3B90F41}"/>
              </a:ext>
            </a:extLst>
          </p:cNvPr>
          <p:cNvGrpSpPr/>
          <p:nvPr/>
        </p:nvGrpSpPr>
        <p:grpSpPr>
          <a:xfrm>
            <a:off x="5623406" y="5348183"/>
            <a:ext cx="1120531" cy="1120531"/>
            <a:chOff x="7996473" y="4632295"/>
            <a:chExt cx="1143000" cy="1143000"/>
          </a:xfrm>
        </p:grpSpPr>
        <p:sp>
          <p:nvSpPr>
            <p:cNvPr id="141" name="Oval 117">
              <a:extLst>
                <a:ext uri="{FF2B5EF4-FFF2-40B4-BE49-F238E27FC236}">
                  <a16:creationId xmlns:a16="http://schemas.microsoft.com/office/drawing/2014/main" id="{359BBD3F-EE32-45BA-B9E6-7AEFC9049295}"/>
                </a:ext>
              </a:extLst>
            </p:cNvPr>
            <p:cNvSpPr/>
            <p:nvPr/>
          </p:nvSpPr>
          <p:spPr>
            <a:xfrm>
              <a:off x="7996473" y="463229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42" name="Picture 17">
              <a:extLst>
                <a:ext uri="{FF2B5EF4-FFF2-40B4-BE49-F238E27FC236}">
                  <a16:creationId xmlns:a16="http://schemas.microsoft.com/office/drawing/2014/main" id="{AFEBB8FD-07F4-4C47-A951-052AF53F5F8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95384" y="4737012"/>
              <a:ext cx="945178" cy="945178"/>
            </a:xfrm>
            <a:prstGeom prst="rect">
              <a:avLst/>
            </a:prstGeom>
            <a:noFill/>
            <a:ln cap="flat">
              <a:noFill/>
            </a:ln>
          </p:spPr>
        </p:pic>
      </p:grpSp>
      <p:grpSp>
        <p:nvGrpSpPr>
          <p:cNvPr id="4" name="Group 3">
            <a:extLst>
              <a:ext uri="{FF2B5EF4-FFF2-40B4-BE49-F238E27FC236}">
                <a16:creationId xmlns:a16="http://schemas.microsoft.com/office/drawing/2014/main" id="{2547EF9D-8BB3-40E3-AEE2-EFA6637F2F23}"/>
              </a:ext>
            </a:extLst>
          </p:cNvPr>
          <p:cNvGrpSpPr/>
          <p:nvPr/>
        </p:nvGrpSpPr>
        <p:grpSpPr>
          <a:xfrm>
            <a:off x="6713437" y="526322"/>
            <a:ext cx="1120531" cy="1120531"/>
            <a:chOff x="6848055" y="536379"/>
            <a:chExt cx="1143000" cy="1143000"/>
          </a:xfrm>
        </p:grpSpPr>
        <p:sp>
          <p:nvSpPr>
            <p:cNvPr id="125" name="Freeform 5">
              <a:extLst>
                <a:ext uri="{FF2B5EF4-FFF2-40B4-BE49-F238E27FC236}">
                  <a16:creationId xmlns:a16="http://schemas.microsoft.com/office/drawing/2014/main" id="{1B45B63F-E0A4-4C81-9C3D-931442A38A22}"/>
                </a:ext>
              </a:extLst>
            </p:cNvPr>
            <p:cNvSpPr/>
            <p:nvPr/>
          </p:nvSpPr>
          <p:spPr>
            <a:xfrm>
              <a:off x="6848055" y="53637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3" name="Picture 2" descr="A picture containing thing, object&#10;&#10;Description generated with high confidence">
              <a:extLst>
                <a:ext uri="{FF2B5EF4-FFF2-40B4-BE49-F238E27FC236}">
                  <a16:creationId xmlns:a16="http://schemas.microsoft.com/office/drawing/2014/main" id="{F83E811E-0D71-4EE6-AFF6-6557B1E69105}"/>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6932934" y="1005432"/>
              <a:ext cx="973243" cy="204893"/>
            </a:xfrm>
            <a:prstGeom prst="rect">
              <a:avLst/>
            </a:prstGeom>
          </p:spPr>
        </p:pic>
      </p:grpSp>
    </p:spTree>
    <p:extLst>
      <p:ext uri="{BB962C8B-B14F-4D97-AF65-F5344CB8AC3E}">
        <p14:creationId xmlns:p14="http://schemas.microsoft.com/office/powerpoint/2010/main" val="24791913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p:cTn id="7" dur="500" fill="hold"/>
                                        <p:tgtEl>
                                          <p:spTgt spid="140"/>
                                        </p:tgtEl>
                                        <p:attrNameLst>
                                          <p:attrName>ppt_w</p:attrName>
                                        </p:attrNameLst>
                                      </p:cBhvr>
                                      <p:tavLst>
                                        <p:tav tm="0">
                                          <p:val>
                                            <p:fltVal val="0"/>
                                          </p:val>
                                        </p:tav>
                                        <p:tav tm="100000">
                                          <p:val>
                                            <p:strVal val="#ppt_w"/>
                                          </p:val>
                                        </p:tav>
                                      </p:tavLst>
                                    </p:anim>
                                    <p:anim calcmode="lin" valueType="num">
                                      <p:cBhvr>
                                        <p:cTn id="8" dur="500" fill="hold"/>
                                        <p:tgtEl>
                                          <p:spTgt spid="140"/>
                                        </p:tgtEl>
                                        <p:attrNameLst>
                                          <p:attrName>ppt_h</p:attrName>
                                        </p:attrNameLst>
                                      </p:cBhvr>
                                      <p:tavLst>
                                        <p:tav tm="0">
                                          <p:val>
                                            <p:fltVal val="0"/>
                                          </p:val>
                                        </p:tav>
                                        <p:tav tm="100000">
                                          <p:val>
                                            <p:strVal val="#ppt_h"/>
                                          </p:val>
                                        </p:tav>
                                      </p:tavLst>
                                    </p:anim>
                                    <p:animEffect transition="in" filter="fade">
                                      <p:cBhvr>
                                        <p:cTn id="9" dur="500"/>
                                        <p:tgtEl>
                                          <p:spTgt spid="140"/>
                                        </p:tgtEl>
                                      </p:cBhvr>
                                    </p:animEffect>
                                  </p:childTnLst>
                                </p:cTn>
                              </p:par>
                              <p:par>
                                <p:cTn id="10" presetID="53" presetClass="entr" presetSubtype="16" fill="hold" nodeType="withEffect">
                                  <p:stCondLst>
                                    <p:cond delay="250"/>
                                  </p:stCondLst>
                                  <p:childTnLst>
                                    <p:set>
                                      <p:cBhvr>
                                        <p:cTn id="11" dur="1" fill="hold">
                                          <p:stCondLst>
                                            <p:cond delay="0"/>
                                          </p:stCondLst>
                                        </p:cTn>
                                        <p:tgtEl>
                                          <p:spTgt spid="137"/>
                                        </p:tgtEl>
                                        <p:attrNameLst>
                                          <p:attrName>style.visibility</p:attrName>
                                        </p:attrNameLst>
                                      </p:cBhvr>
                                      <p:to>
                                        <p:strVal val="visible"/>
                                      </p:to>
                                    </p:set>
                                    <p:anim calcmode="lin" valueType="num">
                                      <p:cBhvr>
                                        <p:cTn id="12" dur="500" fill="hold"/>
                                        <p:tgtEl>
                                          <p:spTgt spid="137"/>
                                        </p:tgtEl>
                                        <p:attrNameLst>
                                          <p:attrName>ppt_w</p:attrName>
                                        </p:attrNameLst>
                                      </p:cBhvr>
                                      <p:tavLst>
                                        <p:tav tm="0">
                                          <p:val>
                                            <p:fltVal val="0"/>
                                          </p:val>
                                        </p:tav>
                                        <p:tav tm="100000">
                                          <p:val>
                                            <p:strVal val="#ppt_w"/>
                                          </p:val>
                                        </p:tav>
                                      </p:tavLst>
                                    </p:anim>
                                    <p:anim calcmode="lin" valueType="num">
                                      <p:cBhvr>
                                        <p:cTn id="13" dur="500" fill="hold"/>
                                        <p:tgtEl>
                                          <p:spTgt spid="137"/>
                                        </p:tgtEl>
                                        <p:attrNameLst>
                                          <p:attrName>ppt_h</p:attrName>
                                        </p:attrNameLst>
                                      </p:cBhvr>
                                      <p:tavLst>
                                        <p:tav tm="0">
                                          <p:val>
                                            <p:fltVal val="0"/>
                                          </p:val>
                                        </p:tav>
                                        <p:tav tm="100000">
                                          <p:val>
                                            <p:strVal val="#ppt_h"/>
                                          </p:val>
                                        </p:tav>
                                      </p:tavLst>
                                    </p:anim>
                                    <p:animEffect transition="in" filter="fade">
                                      <p:cBhvr>
                                        <p:cTn id="14" dur="500"/>
                                        <p:tgtEl>
                                          <p:spTgt spid="137"/>
                                        </p:tgtEl>
                                      </p:cBhvr>
                                    </p:animEffect>
                                  </p:childTnLst>
                                </p:cTn>
                              </p:par>
                              <p:par>
                                <p:cTn id="15" presetID="53" presetClass="entr" presetSubtype="16" fill="hold" nodeType="withEffect">
                                  <p:stCondLst>
                                    <p:cond delay="500"/>
                                  </p:stCondLst>
                                  <p:childTnLst>
                                    <p:set>
                                      <p:cBhvr>
                                        <p:cTn id="16" dur="1" fill="hold">
                                          <p:stCondLst>
                                            <p:cond delay="0"/>
                                          </p:stCondLst>
                                        </p:cTn>
                                        <p:tgtEl>
                                          <p:spTgt spid="133"/>
                                        </p:tgtEl>
                                        <p:attrNameLst>
                                          <p:attrName>style.visibility</p:attrName>
                                        </p:attrNameLst>
                                      </p:cBhvr>
                                      <p:to>
                                        <p:strVal val="visible"/>
                                      </p:to>
                                    </p:set>
                                    <p:anim calcmode="lin" valueType="num">
                                      <p:cBhvr>
                                        <p:cTn id="17" dur="500" fill="hold"/>
                                        <p:tgtEl>
                                          <p:spTgt spid="133"/>
                                        </p:tgtEl>
                                        <p:attrNameLst>
                                          <p:attrName>ppt_w</p:attrName>
                                        </p:attrNameLst>
                                      </p:cBhvr>
                                      <p:tavLst>
                                        <p:tav tm="0">
                                          <p:val>
                                            <p:fltVal val="0"/>
                                          </p:val>
                                        </p:tav>
                                        <p:tav tm="100000">
                                          <p:val>
                                            <p:strVal val="#ppt_w"/>
                                          </p:val>
                                        </p:tav>
                                      </p:tavLst>
                                    </p:anim>
                                    <p:anim calcmode="lin" valueType="num">
                                      <p:cBhvr>
                                        <p:cTn id="18" dur="500" fill="hold"/>
                                        <p:tgtEl>
                                          <p:spTgt spid="133"/>
                                        </p:tgtEl>
                                        <p:attrNameLst>
                                          <p:attrName>ppt_h</p:attrName>
                                        </p:attrNameLst>
                                      </p:cBhvr>
                                      <p:tavLst>
                                        <p:tav tm="0">
                                          <p:val>
                                            <p:fltVal val="0"/>
                                          </p:val>
                                        </p:tav>
                                        <p:tav tm="100000">
                                          <p:val>
                                            <p:strVal val="#ppt_h"/>
                                          </p:val>
                                        </p:tav>
                                      </p:tavLst>
                                    </p:anim>
                                    <p:animEffect transition="in" filter="fade">
                                      <p:cBhvr>
                                        <p:cTn id="19" dur="500"/>
                                        <p:tgtEl>
                                          <p:spTgt spid="133"/>
                                        </p:tgtEl>
                                      </p:cBhvr>
                                    </p:animEffect>
                                  </p:childTnLst>
                                </p:cTn>
                              </p:par>
                              <p:par>
                                <p:cTn id="20" presetID="53" presetClass="entr" presetSubtype="16" fill="hold" nodeType="withEffect">
                                  <p:stCondLst>
                                    <p:cond delay="75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nodeType="withEffect">
                                  <p:stCondLst>
                                    <p:cond delay="1000"/>
                                  </p:stCondLst>
                                  <p:childTnLst>
                                    <p:set>
                                      <p:cBhvr>
                                        <p:cTn id="26" dur="1" fill="hold">
                                          <p:stCondLst>
                                            <p:cond delay="0"/>
                                          </p:stCondLst>
                                        </p:cTn>
                                        <p:tgtEl>
                                          <p:spTgt spid="127"/>
                                        </p:tgtEl>
                                        <p:attrNameLst>
                                          <p:attrName>style.visibility</p:attrName>
                                        </p:attrNameLst>
                                      </p:cBhvr>
                                      <p:to>
                                        <p:strVal val="visible"/>
                                      </p:to>
                                    </p:set>
                                    <p:anim calcmode="lin" valueType="num">
                                      <p:cBhvr>
                                        <p:cTn id="27" dur="500" fill="hold"/>
                                        <p:tgtEl>
                                          <p:spTgt spid="127"/>
                                        </p:tgtEl>
                                        <p:attrNameLst>
                                          <p:attrName>ppt_w</p:attrName>
                                        </p:attrNameLst>
                                      </p:cBhvr>
                                      <p:tavLst>
                                        <p:tav tm="0">
                                          <p:val>
                                            <p:fltVal val="0"/>
                                          </p:val>
                                        </p:tav>
                                        <p:tav tm="100000">
                                          <p:val>
                                            <p:strVal val="#ppt_w"/>
                                          </p:val>
                                        </p:tav>
                                      </p:tavLst>
                                    </p:anim>
                                    <p:anim calcmode="lin" valueType="num">
                                      <p:cBhvr>
                                        <p:cTn id="28" dur="500" fill="hold"/>
                                        <p:tgtEl>
                                          <p:spTgt spid="127"/>
                                        </p:tgtEl>
                                        <p:attrNameLst>
                                          <p:attrName>ppt_h</p:attrName>
                                        </p:attrNameLst>
                                      </p:cBhvr>
                                      <p:tavLst>
                                        <p:tav tm="0">
                                          <p:val>
                                            <p:fltVal val="0"/>
                                          </p:val>
                                        </p:tav>
                                        <p:tav tm="100000">
                                          <p:val>
                                            <p:strVal val="#ppt_h"/>
                                          </p:val>
                                        </p:tav>
                                      </p:tavLst>
                                    </p:anim>
                                    <p:animEffect transition="in" filter="fade">
                                      <p:cBhvr>
                                        <p:cTn id="29" dur="500"/>
                                        <p:tgtEl>
                                          <p:spTgt spid="127"/>
                                        </p:tgtEl>
                                      </p:cBhvr>
                                    </p:animEffect>
                                  </p:childTnLst>
                                </p:cTn>
                              </p:par>
                              <p:par>
                                <p:cTn id="30" presetID="53" presetClass="entr" presetSubtype="16" fill="hold" nodeType="withEffect">
                                  <p:stCondLst>
                                    <p:cond delay="1250"/>
                                  </p:stCondLst>
                                  <p:childTnLst>
                                    <p:set>
                                      <p:cBhvr>
                                        <p:cTn id="31" dur="1" fill="hold">
                                          <p:stCondLst>
                                            <p:cond delay="0"/>
                                          </p:stCondLst>
                                        </p:cTn>
                                        <p:tgtEl>
                                          <p:spTgt spid="130"/>
                                        </p:tgtEl>
                                        <p:attrNameLst>
                                          <p:attrName>style.visibility</p:attrName>
                                        </p:attrNameLst>
                                      </p:cBhvr>
                                      <p:to>
                                        <p:strVal val="visible"/>
                                      </p:to>
                                    </p:set>
                                    <p:anim calcmode="lin" valueType="num">
                                      <p:cBhvr>
                                        <p:cTn id="32" dur="500" fill="hold"/>
                                        <p:tgtEl>
                                          <p:spTgt spid="130"/>
                                        </p:tgtEl>
                                        <p:attrNameLst>
                                          <p:attrName>ppt_w</p:attrName>
                                        </p:attrNameLst>
                                      </p:cBhvr>
                                      <p:tavLst>
                                        <p:tav tm="0">
                                          <p:val>
                                            <p:fltVal val="0"/>
                                          </p:val>
                                        </p:tav>
                                        <p:tav tm="100000">
                                          <p:val>
                                            <p:strVal val="#ppt_w"/>
                                          </p:val>
                                        </p:tav>
                                      </p:tavLst>
                                    </p:anim>
                                    <p:anim calcmode="lin" valueType="num">
                                      <p:cBhvr>
                                        <p:cTn id="33" dur="500" fill="hold"/>
                                        <p:tgtEl>
                                          <p:spTgt spid="130"/>
                                        </p:tgtEl>
                                        <p:attrNameLst>
                                          <p:attrName>ppt_h</p:attrName>
                                        </p:attrNameLst>
                                      </p:cBhvr>
                                      <p:tavLst>
                                        <p:tav tm="0">
                                          <p:val>
                                            <p:fltVal val="0"/>
                                          </p:val>
                                        </p:tav>
                                        <p:tav tm="100000">
                                          <p:val>
                                            <p:strVal val="#ppt_h"/>
                                          </p:val>
                                        </p:tav>
                                      </p:tavLst>
                                    </p:anim>
                                    <p:animEffect transition="in" filter="fade">
                                      <p:cBhvr>
                                        <p:cTn id="34"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a:extLst>
              <a:ext uri="{FF2B5EF4-FFF2-40B4-BE49-F238E27FC236}">
                <a16:creationId xmlns:a16="http://schemas.microsoft.com/office/drawing/2014/main" id="{E842A0B1-1D04-49FF-91E6-90C673BF7C88}"/>
              </a:ext>
            </a:extLst>
          </p:cNvPr>
          <p:cNvGrpSpPr/>
          <p:nvPr/>
        </p:nvGrpSpPr>
        <p:grpSpPr>
          <a:xfrm>
            <a:off x="3994564" y="581805"/>
            <a:ext cx="493034" cy="493034"/>
            <a:chOff x="6848055" y="536379"/>
            <a:chExt cx="1143000" cy="1143000"/>
          </a:xfrm>
        </p:grpSpPr>
        <p:sp>
          <p:nvSpPr>
            <p:cNvPr id="194" name="Freeform 5">
              <a:extLst>
                <a:ext uri="{FF2B5EF4-FFF2-40B4-BE49-F238E27FC236}">
                  <a16:creationId xmlns:a16="http://schemas.microsoft.com/office/drawing/2014/main" id="{7393BCE6-90CC-441B-B079-777312B155F8}"/>
                </a:ext>
              </a:extLst>
            </p:cNvPr>
            <p:cNvSpPr/>
            <p:nvPr/>
          </p:nvSpPr>
          <p:spPr>
            <a:xfrm>
              <a:off x="6848055" y="53637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95" name="Picture 194" descr="A picture containing thing, object&#10;&#10;Description generated with high confidence">
              <a:extLst>
                <a:ext uri="{FF2B5EF4-FFF2-40B4-BE49-F238E27FC236}">
                  <a16:creationId xmlns:a16="http://schemas.microsoft.com/office/drawing/2014/main" id="{B8021F8B-5ECE-4DEB-8BB8-416C36F68B0A}"/>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932934" y="1005432"/>
              <a:ext cx="973243" cy="204893"/>
            </a:xfrm>
            <a:prstGeom prst="rect">
              <a:avLst/>
            </a:prstGeom>
          </p:spPr>
        </p:pic>
      </p:grpSp>
      <p:grpSp>
        <p:nvGrpSpPr>
          <p:cNvPr id="88" name="Group 87">
            <a:extLst>
              <a:ext uri="{FF2B5EF4-FFF2-40B4-BE49-F238E27FC236}">
                <a16:creationId xmlns:a16="http://schemas.microsoft.com/office/drawing/2014/main" id="{766AE9F3-3229-48DE-8030-07B575C83FCF}"/>
              </a:ext>
            </a:extLst>
          </p:cNvPr>
          <p:cNvGrpSpPr/>
          <p:nvPr/>
        </p:nvGrpSpPr>
        <p:grpSpPr>
          <a:xfrm>
            <a:off x="2679254" y="4870166"/>
            <a:ext cx="1253832" cy="1253832"/>
            <a:chOff x="2948537" y="5104016"/>
            <a:chExt cx="1600200" cy="1600200"/>
          </a:xfrm>
        </p:grpSpPr>
        <p:sp>
          <p:nvSpPr>
            <p:cNvPr id="89" name="Dotted Circle">
              <a:extLst>
                <a:ext uri="{FF2B5EF4-FFF2-40B4-BE49-F238E27FC236}">
                  <a16:creationId xmlns:a16="http://schemas.microsoft.com/office/drawing/2014/main" id="{8AF382F5-5022-4A31-9162-56ACDF56B244}"/>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42" tIns="44821" rIns="89642" bIns="44821" anchor="ctr" anchorCtr="1" compatLnSpc="1">
              <a:noAutofit/>
            </a:bodyPr>
            <a:lstStyle/>
            <a:p>
              <a:pPr algn="ctr" defTabSz="914367">
                <a:defRPr sz="1800" b="0" i="0" u="none" strike="noStrike" kern="0" cap="none" spc="0" baseline="0">
                  <a:solidFill>
                    <a:srgbClr val="000000"/>
                  </a:solidFill>
                  <a:uFillTx/>
                </a:defRPr>
              </a:pPr>
              <a:endParaRPr lang="en-US" sz="1730">
                <a:solidFill>
                  <a:srgbClr val="FFFFFF"/>
                </a:solidFill>
                <a:latin typeface="Segoe UI Semilight"/>
              </a:endParaRPr>
            </a:p>
          </p:txBody>
        </p:sp>
        <p:grpSp>
          <p:nvGrpSpPr>
            <p:cNvPr id="90" name="Group 2">
              <a:extLst>
                <a:ext uri="{FF2B5EF4-FFF2-40B4-BE49-F238E27FC236}">
                  <a16:creationId xmlns:a16="http://schemas.microsoft.com/office/drawing/2014/main" id="{E750150A-6AC5-47FA-B000-99B07F90BA66}"/>
                </a:ext>
              </a:extLst>
            </p:cNvPr>
            <p:cNvGrpSpPr/>
            <p:nvPr/>
          </p:nvGrpSpPr>
          <p:grpSpPr>
            <a:xfrm>
              <a:off x="3197318" y="5374450"/>
              <a:ext cx="1102629" cy="1059331"/>
              <a:chOff x="3197318" y="5374450"/>
              <a:chExt cx="1102629" cy="1059331"/>
            </a:xfrm>
          </p:grpSpPr>
          <p:grpSp>
            <p:nvGrpSpPr>
              <p:cNvPr id="91" name="Group 162">
                <a:extLst>
                  <a:ext uri="{FF2B5EF4-FFF2-40B4-BE49-F238E27FC236}">
                    <a16:creationId xmlns:a16="http://schemas.microsoft.com/office/drawing/2014/main" id="{359AC6C8-7261-4264-8046-C8A1728C58D3}"/>
                  </a:ext>
                </a:extLst>
              </p:cNvPr>
              <p:cNvGrpSpPr/>
              <p:nvPr/>
            </p:nvGrpSpPr>
            <p:grpSpPr>
              <a:xfrm>
                <a:off x="3197318" y="5719773"/>
                <a:ext cx="367515" cy="311389"/>
                <a:chOff x="3197318" y="5719773"/>
                <a:chExt cx="367515" cy="311389"/>
              </a:xfrm>
            </p:grpSpPr>
            <p:sp>
              <p:nvSpPr>
                <p:cNvPr id="117" name="Freeform 5">
                  <a:extLst>
                    <a:ext uri="{FF2B5EF4-FFF2-40B4-BE49-F238E27FC236}">
                      <a16:creationId xmlns:a16="http://schemas.microsoft.com/office/drawing/2014/main" id="{BE6F5A57-ECAD-44D5-BC9D-365EBDA6DAC8}"/>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8" name="Freeform 6">
                  <a:extLst>
                    <a:ext uri="{FF2B5EF4-FFF2-40B4-BE49-F238E27FC236}">
                      <a16:creationId xmlns:a16="http://schemas.microsoft.com/office/drawing/2014/main" id="{29C92CD0-ADE6-4914-BA0B-A090D236AA3F}"/>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9" name="Freeform 7">
                  <a:extLst>
                    <a:ext uri="{FF2B5EF4-FFF2-40B4-BE49-F238E27FC236}">
                      <a16:creationId xmlns:a16="http://schemas.microsoft.com/office/drawing/2014/main" id="{2419E1DB-79BC-4D67-A219-15D94B04BAA3}"/>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0" name="Freeform 8">
                  <a:extLst>
                    <a:ext uri="{FF2B5EF4-FFF2-40B4-BE49-F238E27FC236}">
                      <a16:creationId xmlns:a16="http://schemas.microsoft.com/office/drawing/2014/main" id="{CEF4F150-D445-4C11-8779-9D5DB3C0C2FB}"/>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1" name="Line 9">
                  <a:extLst>
                    <a:ext uri="{FF2B5EF4-FFF2-40B4-BE49-F238E27FC236}">
                      <a16:creationId xmlns:a16="http://schemas.microsoft.com/office/drawing/2014/main" id="{D1D6DF1F-358A-4038-A862-B1B2B84A2EB5}"/>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2" name="Line 10">
                  <a:extLst>
                    <a:ext uri="{FF2B5EF4-FFF2-40B4-BE49-F238E27FC236}">
                      <a16:creationId xmlns:a16="http://schemas.microsoft.com/office/drawing/2014/main" id="{279DA242-689A-4FE5-B949-6D15DD900EE3}"/>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grpSp>
          <p:grpSp>
            <p:nvGrpSpPr>
              <p:cNvPr id="92" name="Group 169">
                <a:extLst>
                  <a:ext uri="{FF2B5EF4-FFF2-40B4-BE49-F238E27FC236}">
                    <a16:creationId xmlns:a16="http://schemas.microsoft.com/office/drawing/2014/main" id="{A1978D0D-F6FD-44EB-9598-A5355B3A8C9A}"/>
                  </a:ext>
                </a:extLst>
              </p:cNvPr>
              <p:cNvGrpSpPr/>
              <p:nvPr/>
            </p:nvGrpSpPr>
            <p:grpSpPr>
              <a:xfrm>
                <a:off x="3622203" y="6072283"/>
                <a:ext cx="272893" cy="361498"/>
                <a:chOff x="3622203" y="6072283"/>
                <a:chExt cx="272893" cy="361498"/>
              </a:xfrm>
            </p:grpSpPr>
            <p:sp>
              <p:nvSpPr>
                <p:cNvPr id="105" name="Freeform 29">
                  <a:extLst>
                    <a:ext uri="{FF2B5EF4-FFF2-40B4-BE49-F238E27FC236}">
                      <a16:creationId xmlns:a16="http://schemas.microsoft.com/office/drawing/2014/main" id="{BED5C3F4-FBA2-4F17-92BD-A0276DB10B3F}"/>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6" name="Freeform 30">
                  <a:extLst>
                    <a:ext uri="{FF2B5EF4-FFF2-40B4-BE49-F238E27FC236}">
                      <a16:creationId xmlns:a16="http://schemas.microsoft.com/office/drawing/2014/main" id="{C335A19F-ACB8-4B9E-AE45-D46D0BBCBCC3}"/>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7" name="Rectangle 31">
                  <a:extLst>
                    <a:ext uri="{FF2B5EF4-FFF2-40B4-BE49-F238E27FC236}">
                      <a16:creationId xmlns:a16="http://schemas.microsoft.com/office/drawing/2014/main" id="{D89A4C33-39A5-4DC4-8071-A032C127320D}"/>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8" name="Rectangle 32">
                  <a:extLst>
                    <a:ext uri="{FF2B5EF4-FFF2-40B4-BE49-F238E27FC236}">
                      <a16:creationId xmlns:a16="http://schemas.microsoft.com/office/drawing/2014/main" id="{B290A2BC-1012-4DD0-A61C-9CC64DBFE239}"/>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9" name="Rectangle 33">
                  <a:extLst>
                    <a:ext uri="{FF2B5EF4-FFF2-40B4-BE49-F238E27FC236}">
                      <a16:creationId xmlns:a16="http://schemas.microsoft.com/office/drawing/2014/main" id="{B0CFCB77-A861-492D-AEB5-69F765F75A87}"/>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0" name="Freeform 34">
                  <a:extLst>
                    <a:ext uri="{FF2B5EF4-FFF2-40B4-BE49-F238E27FC236}">
                      <a16:creationId xmlns:a16="http://schemas.microsoft.com/office/drawing/2014/main" id="{5780D7CE-0761-4F5B-94D3-7C5B1D42BE58}"/>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1" name="Line 35">
                  <a:extLst>
                    <a:ext uri="{FF2B5EF4-FFF2-40B4-BE49-F238E27FC236}">
                      <a16:creationId xmlns:a16="http://schemas.microsoft.com/office/drawing/2014/main" id="{97A8175B-DDC7-4F7D-B081-A3BBF25311B4}"/>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2" name="Line 36">
                  <a:extLst>
                    <a:ext uri="{FF2B5EF4-FFF2-40B4-BE49-F238E27FC236}">
                      <a16:creationId xmlns:a16="http://schemas.microsoft.com/office/drawing/2014/main" id="{0C6D40C4-FEDA-4930-9164-0D8882608E97}"/>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3" name="Line 37">
                  <a:extLst>
                    <a:ext uri="{FF2B5EF4-FFF2-40B4-BE49-F238E27FC236}">
                      <a16:creationId xmlns:a16="http://schemas.microsoft.com/office/drawing/2014/main" id="{D44D04BC-D2DB-488D-8B40-B057ABE82131}"/>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4" name="Line 38">
                  <a:extLst>
                    <a:ext uri="{FF2B5EF4-FFF2-40B4-BE49-F238E27FC236}">
                      <a16:creationId xmlns:a16="http://schemas.microsoft.com/office/drawing/2014/main" id="{ABB5CB93-8A09-4E10-AF52-AD642309C6F8}"/>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5" name="Line 39">
                  <a:extLst>
                    <a:ext uri="{FF2B5EF4-FFF2-40B4-BE49-F238E27FC236}">
                      <a16:creationId xmlns:a16="http://schemas.microsoft.com/office/drawing/2014/main" id="{8B5E37D1-CBDE-4956-83E7-47B41CDE3FD6}"/>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6" name="Line 40">
                  <a:extLst>
                    <a:ext uri="{FF2B5EF4-FFF2-40B4-BE49-F238E27FC236}">
                      <a16:creationId xmlns:a16="http://schemas.microsoft.com/office/drawing/2014/main" id="{B4300915-9040-4920-9B42-343198C47D3B}"/>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grpSp>
          <p:grpSp>
            <p:nvGrpSpPr>
              <p:cNvPr id="93" name="Group 182">
                <a:extLst>
                  <a:ext uri="{FF2B5EF4-FFF2-40B4-BE49-F238E27FC236}">
                    <a16:creationId xmlns:a16="http://schemas.microsoft.com/office/drawing/2014/main" id="{9E91C623-78B4-416A-A15E-9462172A3883}"/>
                  </a:ext>
                </a:extLst>
              </p:cNvPr>
              <p:cNvGrpSpPr/>
              <p:nvPr/>
            </p:nvGrpSpPr>
            <p:grpSpPr>
              <a:xfrm>
                <a:off x="3602013" y="5374450"/>
                <a:ext cx="303955" cy="249438"/>
                <a:chOff x="3602013" y="5374450"/>
                <a:chExt cx="303955" cy="249438"/>
              </a:xfrm>
            </p:grpSpPr>
            <p:sp>
              <p:nvSpPr>
                <p:cNvPr id="99" name="Oval 5">
                  <a:extLst>
                    <a:ext uri="{FF2B5EF4-FFF2-40B4-BE49-F238E27FC236}">
                      <a16:creationId xmlns:a16="http://schemas.microsoft.com/office/drawing/2014/main" id="{70316194-316C-47D1-BF98-277C79537E37}"/>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0" name="Oval 6">
                  <a:extLst>
                    <a:ext uri="{FF2B5EF4-FFF2-40B4-BE49-F238E27FC236}">
                      <a16:creationId xmlns:a16="http://schemas.microsoft.com/office/drawing/2014/main" id="{62670F7E-D9E1-4658-B45D-D22B85F8EB2C}"/>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1" name="Freeform 7">
                  <a:extLst>
                    <a:ext uri="{FF2B5EF4-FFF2-40B4-BE49-F238E27FC236}">
                      <a16:creationId xmlns:a16="http://schemas.microsoft.com/office/drawing/2014/main" id="{90F79D5B-3AA3-4890-952F-6F0FB27ECD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2" name="Oval 8">
                  <a:extLst>
                    <a:ext uri="{FF2B5EF4-FFF2-40B4-BE49-F238E27FC236}">
                      <a16:creationId xmlns:a16="http://schemas.microsoft.com/office/drawing/2014/main" id="{E95D989A-8D84-45D1-A70F-94DD9056AF2E}"/>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3" name="Freeform 9">
                  <a:extLst>
                    <a:ext uri="{FF2B5EF4-FFF2-40B4-BE49-F238E27FC236}">
                      <a16:creationId xmlns:a16="http://schemas.microsoft.com/office/drawing/2014/main" id="{5187FBA2-41D2-45BE-9B2C-2666690EA88C}"/>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4" name="Freeform 10">
                  <a:extLst>
                    <a:ext uri="{FF2B5EF4-FFF2-40B4-BE49-F238E27FC236}">
                      <a16:creationId xmlns:a16="http://schemas.microsoft.com/office/drawing/2014/main" id="{A9AAC914-A9B4-4177-BA58-C3BA6CBFEB65}"/>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94" name="Group 189">
                <a:extLst>
                  <a:ext uri="{FF2B5EF4-FFF2-40B4-BE49-F238E27FC236}">
                    <a16:creationId xmlns:a16="http://schemas.microsoft.com/office/drawing/2014/main" id="{FE858B63-4313-429C-854A-F36E912835D7}"/>
                  </a:ext>
                </a:extLst>
              </p:cNvPr>
              <p:cNvGrpSpPr/>
              <p:nvPr/>
            </p:nvGrpSpPr>
            <p:grpSpPr>
              <a:xfrm>
                <a:off x="3972482" y="5714085"/>
                <a:ext cx="327465" cy="322764"/>
                <a:chOff x="3972482" y="5714085"/>
                <a:chExt cx="327465" cy="322764"/>
              </a:xfrm>
            </p:grpSpPr>
            <p:sp>
              <p:nvSpPr>
                <p:cNvPr id="95" name="Freeform 44">
                  <a:extLst>
                    <a:ext uri="{FF2B5EF4-FFF2-40B4-BE49-F238E27FC236}">
                      <a16:creationId xmlns:a16="http://schemas.microsoft.com/office/drawing/2014/main" id="{CE8E1727-E20E-4F79-AEF5-0F1F5A028555}"/>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6" name="Freeform 45">
                  <a:extLst>
                    <a:ext uri="{FF2B5EF4-FFF2-40B4-BE49-F238E27FC236}">
                      <a16:creationId xmlns:a16="http://schemas.microsoft.com/office/drawing/2014/main" id="{48F555F1-F65E-429D-B754-FAEE62E74C41}"/>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7" name="Freeform 46">
                  <a:extLst>
                    <a:ext uri="{FF2B5EF4-FFF2-40B4-BE49-F238E27FC236}">
                      <a16:creationId xmlns:a16="http://schemas.microsoft.com/office/drawing/2014/main" id="{0C471E7B-E7DC-40E5-B5D0-BBADDF459C57}"/>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8" name="Freeform 47">
                  <a:extLst>
                    <a:ext uri="{FF2B5EF4-FFF2-40B4-BE49-F238E27FC236}">
                      <a16:creationId xmlns:a16="http://schemas.microsoft.com/office/drawing/2014/main" id="{2C4D3E24-2A3D-45AB-89BD-9998C20AB7DE}"/>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grpSp>
        </p:grpSp>
      </p:grpSp>
      <p:grpSp>
        <p:nvGrpSpPr>
          <p:cNvPr id="5" name="On-Premises Building">
            <a:extLst>
              <a:ext uri="{FF2B5EF4-FFF2-40B4-BE49-F238E27FC236}">
                <a16:creationId xmlns:a16="http://schemas.microsoft.com/office/drawing/2014/main" id="{6918E735-CB5A-4C67-8B19-5915ECA9D992}"/>
              </a:ext>
            </a:extLst>
          </p:cNvPr>
          <p:cNvGrpSpPr/>
          <p:nvPr/>
        </p:nvGrpSpPr>
        <p:grpSpPr>
          <a:xfrm>
            <a:off x="1792198" y="4946764"/>
            <a:ext cx="1008766" cy="1433241"/>
            <a:chOff x="2317171" y="4229228"/>
            <a:chExt cx="1593672" cy="2264264"/>
          </a:xfrm>
        </p:grpSpPr>
        <p:sp>
          <p:nvSpPr>
            <p:cNvPr id="6" name="Freeform 12">
              <a:extLst>
                <a:ext uri="{FF2B5EF4-FFF2-40B4-BE49-F238E27FC236}">
                  <a16:creationId xmlns:a16="http://schemas.microsoft.com/office/drawing/2014/main" id="{7F586E63-8FD9-4DDC-8CF9-F1E96082BCE1}"/>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 name="Rectangle 14">
              <a:extLst>
                <a:ext uri="{FF2B5EF4-FFF2-40B4-BE49-F238E27FC236}">
                  <a16:creationId xmlns:a16="http://schemas.microsoft.com/office/drawing/2014/main" id="{DDF9EB31-1026-4366-9C0E-D9E817B066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 name="Rectangle 15">
              <a:extLst>
                <a:ext uri="{FF2B5EF4-FFF2-40B4-BE49-F238E27FC236}">
                  <a16:creationId xmlns:a16="http://schemas.microsoft.com/office/drawing/2014/main" id="{07968F2D-39C9-442D-B2FE-21D84BB3F145}"/>
                </a:ext>
              </a:extLst>
            </p:cNvPr>
            <p:cNvSpPr/>
            <p:nvPr/>
          </p:nvSpPr>
          <p:spPr>
            <a:xfrm>
              <a:off x="2923291" y="4354619"/>
              <a:ext cx="987552" cy="2138873"/>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 name="Rectangle 16">
              <a:extLst>
                <a:ext uri="{FF2B5EF4-FFF2-40B4-BE49-F238E27FC236}">
                  <a16:creationId xmlns:a16="http://schemas.microsoft.com/office/drawing/2014/main" id="{B831428B-295B-425D-BB3E-E58B3DCCA355}"/>
                </a:ext>
              </a:extLst>
            </p:cNvPr>
            <p:cNvSpPr/>
            <p:nvPr/>
          </p:nvSpPr>
          <p:spPr>
            <a:xfrm>
              <a:off x="3022567" y="5372328"/>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0" name="Rectangle 17">
              <a:extLst>
                <a:ext uri="{FF2B5EF4-FFF2-40B4-BE49-F238E27FC236}">
                  <a16:creationId xmlns:a16="http://schemas.microsoft.com/office/drawing/2014/main" id="{027EC705-B513-4A8C-8A90-9EECA747C76F}"/>
                </a:ext>
              </a:extLst>
            </p:cNvPr>
            <p:cNvSpPr/>
            <p:nvPr/>
          </p:nvSpPr>
          <p:spPr>
            <a:xfrm>
              <a:off x="3022567" y="5372328"/>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1" name="Rectangle 18">
              <a:extLst>
                <a:ext uri="{FF2B5EF4-FFF2-40B4-BE49-F238E27FC236}">
                  <a16:creationId xmlns:a16="http://schemas.microsoft.com/office/drawing/2014/main" id="{AD518207-8593-46DE-B274-A545B348A42A}"/>
                </a:ext>
              </a:extLst>
            </p:cNvPr>
            <p:cNvSpPr/>
            <p:nvPr/>
          </p:nvSpPr>
          <p:spPr>
            <a:xfrm>
              <a:off x="3022567" y="5594893"/>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2" name="Rectangle 19">
              <a:extLst>
                <a:ext uri="{FF2B5EF4-FFF2-40B4-BE49-F238E27FC236}">
                  <a16:creationId xmlns:a16="http://schemas.microsoft.com/office/drawing/2014/main" id="{8764CBE2-EF29-4C53-80B9-0A5089E6FAD6}"/>
                </a:ext>
              </a:extLst>
            </p:cNvPr>
            <p:cNvSpPr/>
            <p:nvPr/>
          </p:nvSpPr>
          <p:spPr>
            <a:xfrm>
              <a:off x="3022567" y="5594893"/>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3" name="Rectangle 20">
              <a:extLst>
                <a:ext uri="{FF2B5EF4-FFF2-40B4-BE49-F238E27FC236}">
                  <a16:creationId xmlns:a16="http://schemas.microsoft.com/office/drawing/2014/main" id="{F540D523-2924-4A44-B188-AD6F2403ED3A}"/>
                </a:ext>
              </a:extLst>
            </p:cNvPr>
            <p:cNvSpPr/>
            <p:nvPr/>
          </p:nvSpPr>
          <p:spPr>
            <a:xfrm>
              <a:off x="3022567" y="5815364"/>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4" name="Rectangle 21">
              <a:extLst>
                <a:ext uri="{FF2B5EF4-FFF2-40B4-BE49-F238E27FC236}">
                  <a16:creationId xmlns:a16="http://schemas.microsoft.com/office/drawing/2014/main" id="{7782BF9A-FFFA-47D7-A9D4-DFB28723912F}"/>
                </a:ext>
              </a:extLst>
            </p:cNvPr>
            <p:cNvSpPr/>
            <p:nvPr/>
          </p:nvSpPr>
          <p:spPr>
            <a:xfrm>
              <a:off x="3022567" y="5815364"/>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5" name="Rectangle 22">
              <a:extLst>
                <a:ext uri="{FF2B5EF4-FFF2-40B4-BE49-F238E27FC236}">
                  <a16:creationId xmlns:a16="http://schemas.microsoft.com/office/drawing/2014/main" id="{88B9323A-6710-4A4C-B0EB-93A00E1C659F}"/>
                </a:ext>
              </a:extLst>
            </p:cNvPr>
            <p:cNvSpPr/>
            <p:nvPr/>
          </p:nvSpPr>
          <p:spPr>
            <a:xfrm>
              <a:off x="3022567" y="6034783"/>
              <a:ext cx="794229"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6" name="Rectangle 23">
              <a:extLst>
                <a:ext uri="{FF2B5EF4-FFF2-40B4-BE49-F238E27FC236}">
                  <a16:creationId xmlns:a16="http://schemas.microsoft.com/office/drawing/2014/main" id="{B05D4D2B-5ACD-4746-8FC7-0E0470AB63FA}"/>
                </a:ext>
              </a:extLst>
            </p:cNvPr>
            <p:cNvSpPr/>
            <p:nvPr/>
          </p:nvSpPr>
          <p:spPr>
            <a:xfrm>
              <a:off x="3022567" y="6034783"/>
              <a:ext cx="794229"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7" name="Rectangle 24">
              <a:extLst>
                <a:ext uri="{FF2B5EF4-FFF2-40B4-BE49-F238E27FC236}">
                  <a16:creationId xmlns:a16="http://schemas.microsoft.com/office/drawing/2014/main" id="{13C1533D-4984-49A0-91B4-F8A84F3CBB65}"/>
                </a:ext>
              </a:extLst>
            </p:cNvPr>
            <p:cNvSpPr/>
            <p:nvPr/>
          </p:nvSpPr>
          <p:spPr>
            <a:xfrm>
              <a:off x="3022567" y="4708830"/>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8" name="Rectangle 25">
              <a:extLst>
                <a:ext uri="{FF2B5EF4-FFF2-40B4-BE49-F238E27FC236}">
                  <a16:creationId xmlns:a16="http://schemas.microsoft.com/office/drawing/2014/main" id="{D1934459-052C-4680-B9AF-DDE3E6CDEF06}"/>
                </a:ext>
              </a:extLst>
            </p:cNvPr>
            <p:cNvSpPr/>
            <p:nvPr/>
          </p:nvSpPr>
          <p:spPr>
            <a:xfrm>
              <a:off x="3022567" y="4929301"/>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9" name="Rectangle 26">
              <a:extLst>
                <a:ext uri="{FF2B5EF4-FFF2-40B4-BE49-F238E27FC236}">
                  <a16:creationId xmlns:a16="http://schemas.microsoft.com/office/drawing/2014/main" id="{1E53AC73-FDDA-42EE-B374-F0D11B0E7315}"/>
                </a:ext>
              </a:extLst>
            </p:cNvPr>
            <p:cNvSpPr/>
            <p:nvPr/>
          </p:nvSpPr>
          <p:spPr>
            <a:xfrm>
              <a:off x="3022567" y="5151857"/>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0" name="Rectangle 27">
              <a:extLst>
                <a:ext uri="{FF2B5EF4-FFF2-40B4-BE49-F238E27FC236}">
                  <a16:creationId xmlns:a16="http://schemas.microsoft.com/office/drawing/2014/main" id="{03E2C130-4654-45CE-8B3E-C6629B24309E}"/>
                </a:ext>
              </a:extLst>
            </p:cNvPr>
            <p:cNvSpPr/>
            <p:nvPr/>
          </p:nvSpPr>
          <p:spPr>
            <a:xfrm>
              <a:off x="3022567" y="5151857"/>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1" name="Rectangle 28">
              <a:extLst>
                <a:ext uri="{FF2B5EF4-FFF2-40B4-BE49-F238E27FC236}">
                  <a16:creationId xmlns:a16="http://schemas.microsoft.com/office/drawing/2014/main" id="{939EF98E-D72C-4954-B7D6-3B7307599675}"/>
                </a:ext>
              </a:extLst>
            </p:cNvPr>
            <p:cNvSpPr/>
            <p:nvPr/>
          </p:nvSpPr>
          <p:spPr>
            <a:xfrm>
              <a:off x="3022567" y="4488359"/>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2" name="Freeform 29">
              <a:extLst>
                <a:ext uri="{FF2B5EF4-FFF2-40B4-BE49-F238E27FC236}">
                  <a16:creationId xmlns:a16="http://schemas.microsoft.com/office/drawing/2014/main" id="{65B7A9CA-8173-4031-AD55-8132396ACF9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3" name="Freeform 30">
              <a:extLst>
                <a:ext uri="{FF2B5EF4-FFF2-40B4-BE49-F238E27FC236}">
                  <a16:creationId xmlns:a16="http://schemas.microsoft.com/office/drawing/2014/main" id="{0E34B64C-9DA7-4F17-86C8-B2B595C8922A}"/>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4" name="Rectangle 31">
              <a:extLst>
                <a:ext uri="{FF2B5EF4-FFF2-40B4-BE49-F238E27FC236}">
                  <a16:creationId xmlns:a16="http://schemas.microsoft.com/office/drawing/2014/main" id="{44ED2123-86DE-4DB3-A4BA-CC31DE8C0D1B}"/>
                </a:ext>
              </a:extLst>
            </p:cNvPr>
            <p:cNvSpPr/>
            <p:nvPr/>
          </p:nvSpPr>
          <p:spPr>
            <a:xfrm>
              <a:off x="3022567" y="5372328"/>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5" name="Rectangle 32">
              <a:extLst>
                <a:ext uri="{FF2B5EF4-FFF2-40B4-BE49-F238E27FC236}">
                  <a16:creationId xmlns:a16="http://schemas.microsoft.com/office/drawing/2014/main" id="{EBB57431-1ACE-426F-837C-963DCE2CE145}"/>
                </a:ext>
              </a:extLst>
            </p:cNvPr>
            <p:cNvSpPr/>
            <p:nvPr/>
          </p:nvSpPr>
          <p:spPr>
            <a:xfrm>
              <a:off x="3022567" y="5372328"/>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6" name="Rectangle 33">
              <a:extLst>
                <a:ext uri="{FF2B5EF4-FFF2-40B4-BE49-F238E27FC236}">
                  <a16:creationId xmlns:a16="http://schemas.microsoft.com/office/drawing/2014/main" id="{7EC5D4DF-8EE0-4C71-90A8-13DE2D1EC495}"/>
                </a:ext>
              </a:extLst>
            </p:cNvPr>
            <p:cNvSpPr/>
            <p:nvPr/>
          </p:nvSpPr>
          <p:spPr>
            <a:xfrm>
              <a:off x="3022567" y="5594893"/>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7" name="Rectangle 34">
              <a:extLst>
                <a:ext uri="{FF2B5EF4-FFF2-40B4-BE49-F238E27FC236}">
                  <a16:creationId xmlns:a16="http://schemas.microsoft.com/office/drawing/2014/main" id="{AA40F735-9CD6-43BD-8405-94F5102C293F}"/>
                </a:ext>
              </a:extLst>
            </p:cNvPr>
            <p:cNvSpPr/>
            <p:nvPr/>
          </p:nvSpPr>
          <p:spPr>
            <a:xfrm>
              <a:off x="3022567" y="5594893"/>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8" name="Rectangle 35">
              <a:extLst>
                <a:ext uri="{FF2B5EF4-FFF2-40B4-BE49-F238E27FC236}">
                  <a16:creationId xmlns:a16="http://schemas.microsoft.com/office/drawing/2014/main" id="{CACE9984-37A0-47DF-A28B-9F984D10F16C}"/>
                </a:ext>
              </a:extLst>
            </p:cNvPr>
            <p:cNvSpPr/>
            <p:nvPr/>
          </p:nvSpPr>
          <p:spPr>
            <a:xfrm>
              <a:off x="3022567" y="5815364"/>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9" name="Rectangle 36">
              <a:extLst>
                <a:ext uri="{FF2B5EF4-FFF2-40B4-BE49-F238E27FC236}">
                  <a16:creationId xmlns:a16="http://schemas.microsoft.com/office/drawing/2014/main" id="{B7410B4A-C68A-44F3-B19B-D7C6D800C693}"/>
                </a:ext>
              </a:extLst>
            </p:cNvPr>
            <p:cNvSpPr/>
            <p:nvPr/>
          </p:nvSpPr>
          <p:spPr>
            <a:xfrm>
              <a:off x="3022567" y="5815364"/>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0" name="Rectangle 37">
              <a:extLst>
                <a:ext uri="{FF2B5EF4-FFF2-40B4-BE49-F238E27FC236}">
                  <a16:creationId xmlns:a16="http://schemas.microsoft.com/office/drawing/2014/main" id="{3870A16D-9531-40C7-A8A4-D250A7DC3A93}"/>
                </a:ext>
              </a:extLst>
            </p:cNvPr>
            <p:cNvSpPr/>
            <p:nvPr/>
          </p:nvSpPr>
          <p:spPr>
            <a:xfrm>
              <a:off x="3022567" y="6034783"/>
              <a:ext cx="443090"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1" name="Rectangle 38">
              <a:extLst>
                <a:ext uri="{FF2B5EF4-FFF2-40B4-BE49-F238E27FC236}">
                  <a16:creationId xmlns:a16="http://schemas.microsoft.com/office/drawing/2014/main" id="{1D064108-CBD0-4173-9705-81082484FA78}"/>
                </a:ext>
              </a:extLst>
            </p:cNvPr>
            <p:cNvSpPr/>
            <p:nvPr/>
          </p:nvSpPr>
          <p:spPr>
            <a:xfrm>
              <a:off x="3022567" y="6034783"/>
              <a:ext cx="443090"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2" name="Rectangle 39">
              <a:extLst>
                <a:ext uri="{FF2B5EF4-FFF2-40B4-BE49-F238E27FC236}">
                  <a16:creationId xmlns:a16="http://schemas.microsoft.com/office/drawing/2014/main" id="{83569903-602A-43AB-AA31-4093BB6AE7FA}"/>
                </a:ext>
              </a:extLst>
            </p:cNvPr>
            <p:cNvSpPr/>
            <p:nvPr/>
          </p:nvSpPr>
          <p:spPr>
            <a:xfrm>
              <a:off x="3022567" y="5151857"/>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3" name="Rectangle 40">
              <a:extLst>
                <a:ext uri="{FF2B5EF4-FFF2-40B4-BE49-F238E27FC236}">
                  <a16:creationId xmlns:a16="http://schemas.microsoft.com/office/drawing/2014/main" id="{BB1574BF-D454-4557-97A2-B60DC761D046}"/>
                </a:ext>
              </a:extLst>
            </p:cNvPr>
            <p:cNvSpPr/>
            <p:nvPr/>
          </p:nvSpPr>
          <p:spPr>
            <a:xfrm>
              <a:off x="3022567" y="5151857"/>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4" name="Rectangle 41">
              <a:extLst>
                <a:ext uri="{FF2B5EF4-FFF2-40B4-BE49-F238E27FC236}">
                  <a16:creationId xmlns:a16="http://schemas.microsoft.com/office/drawing/2014/main" id="{318D524F-9563-4025-A988-B64801C21CD4}"/>
                </a:ext>
              </a:extLst>
            </p:cNvPr>
            <p:cNvSpPr/>
            <p:nvPr/>
          </p:nvSpPr>
          <p:spPr>
            <a:xfrm>
              <a:off x="2317171" y="5260534"/>
              <a:ext cx="987552" cy="1232958"/>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5" name="Rectangle 42">
              <a:extLst>
                <a:ext uri="{FF2B5EF4-FFF2-40B4-BE49-F238E27FC236}">
                  <a16:creationId xmlns:a16="http://schemas.microsoft.com/office/drawing/2014/main" id="{3040BE85-6DF7-40DD-AA23-B03E374939D6}"/>
                </a:ext>
              </a:extLst>
            </p:cNvPr>
            <p:cNvSpPr/>
            <p:nvPr/>
          </p:nvSpPr>
          <p:spPr>
            <a:xfrm>
              <a:off x="2859539" y="6242718"/>
              <a:ext cx="128537"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6" name="Rectangle 43">
              <a:extLst>
                <a:ext uri="{FF2B5EF4-FFF2-40B4-BE49-F238E27FC236}">
                  <a16:creationId xmlns:a16="http://schemas.microsoft.com/office/drawing/2014/main" id="{689121A6-33B3-438D-B532-C39C05352116}"/>
                </a:ext>
              </a:extLst>
            </p:cNvPr>
            <p:cNvSpPr/>
            <p:nvPr/>
          </p:nvSpPr>
          <p:spPr>
            <a:xfrm>
              <a:off x="2639040" y="6242718"/>
              <a:ext cx="125400"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7" name="Rectangle 44">
              <a:extLst>
                <a:ext uri="{FF2B5EF4-FFF2-40B4-BE49-F238E27FC236}">
                  <a16:creationId xmlns:a16="http://schemas.microsoft.com/office/drawing/2014/main" id="{A6A34FBF-EB52-4AFD-AA41-C4AB4EE9DA59}"/>
                </a:ext>
              </a:extLst>
            </p:cNvPr>
            <p:cNvSpPr/>
            <p:nvPr/>
          </p:nvSpPr>
          <p:spPr>
            <a:xfrm>
              <a:off x="2415396" y="5372328"/>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8" name="Rectangle 45">
              <a:extLst>
                <a:ext uri="{FF2B5EF4-FFF2-40B4-BE49-F238E27FC236}">
                  <a16:creationId xmlns:a16="http://schemas.microsoft.com/office/drawing/2014/main" id="{81BD0436-B458-40B0-A982-AE3E6FFAAC56}"/>
                </a:ext>
              </a:extLst>
            </p:cNvPr>
            <p:cNvSpPr/>
            <p:nvPr/>
          </p:nvSpPr>
          <p:spPr>
            <a:xfrm>
              <a:off x="2415396" y="5594893"/>
              <a:ext cx="795271"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9" name="Rectangle 46">
              <a:extLst>
                <a:ext uri="{FF2B5EF4-FFF2-40B4-BE49-F238E27FC236}">
                  <a16:creationId xmlns:a16="http://schemas.microsoft.com/office/drawing/2014/main" id="{EEFF7F4C-5CD7-4A14-9B92-4401756E2CCD}"/>
                </a:ext>
              </a:extLst>
            </p:cNvPr>
            <p:cNvSpPr/>
            <p:nvPr/>
          </p:nvSpPr>
          <p:spPr>
            <a:xfrm>
              <a:off x="2415396" y="5815364"/>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40" name="Rectangle 47">
              <a:extLst>
                <a:ext uri="{FF2B5EF4-FFF2-40B4-BE49-F238E27FC236}">
                  <a16:creationId xmlns:a16="http://schemas.microsoft.com/office/drawing/2014/main" id="{E9458E89-EAA2-4B28-BF73-A05C12FD72C7}"/>
                </a:ext>
              </a:extLst>
            </p:cNvPr>
            <p:cNvSpPr/>
            <p:nvPr/>
          </p:nvSpPr>
          <p:spPr>
            <a:xfrm>
              <a:off x="2415396" y="6034783"/>
              <a:ext cx="795271"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sp>
        <p:nvSpPr>
          <p:cNvPr id="41" name="Text">
            <a:extLst>
              <a:ext uri="{FF2B5EF4-FFF2-40B4-BE49-F238E27FC236}">
                <a16:creationId xmlns:a16="http://schemas.microsoft.com/office/drawing/2014/main" id="{EB8031AD-FC0E-425B-AC0A-C22C9B7A1C9C}"/>
              </a:ext>
            </a:extLst>
          </p:cNvPr>
          <p:cNvSpPr/>
          <p:nvPr/>
        </p:nvSpPr>
        <p:spPr>
          <a:xfrm>
            <a:off x="480233" y="5985920"/>
            <a:ext cx="1304514" cy="448564"/>
          </a:xfrm>
          <a:prstGeom prst="rect">
            <a:avLst/>
          </a:prstGeom>
          <a:noFill/>
          <a:ln cap="flat">
            <a:noFill/>
            <a:prstDash val="solid"/>
          </a:ln>
        </p:spPr>
        <p:txBody>
          <a:bodyPr vert="horz" wrap="square" lIns="0" tIns="0" rIns="0" bIns="0" anchor="t" anchorCtr="1" compatLnSpc="1">
            <a:noAutofit/>
          </a:bodyPr>
          <a:lstStyle/>
          <a:p>
            <a:pPr algn="ctr" defTabSz="913839">
              <a:lnSpc>
                <a:spcPct val="90000"/>
              </a:lnSpc>
              <a:defRPr sz="1800" b="0" i="0" u="none" strike="noStrike" kern="0" cap="none" spc="0" baseline="0">
                <a:solidFill>
                  <a:srgbClr val="000000"/>
                </a:solidFill>
                <a:uFillTx/>
              </a:defRPr>
            </a:pPr>
            <a:r>
              <a:rPr lang="en-US" sz="1372" kern="0" spc="-49" dirty="0">
                <a:solidFill>
                  <a:srgbClr val="505050"/>
                </a:solidFill>
                <a:latin typeface="Segoe UI" panose="020B0502040204020203" pitchFamily="34" charset="0"/>
                <a:cs typeface="Segoe UI" panose="020B0502040204020203" pitchFamily="34" charset="0"/>
              </a:rPr>
              <a:t>On-premises /</a:t>
            </a:r>
          </a:p>
          <a:p>
            <a:pPr algn="ctr" defTabSz="913839">
              <a:lnSpc>
                <a:spcPct val="90000"/>
              </a:lnSpc>
              <a:defRPr sz="1800" b="0" i="0" u="none" strike="noStrike" kern="0" cap="none" spc="0" baseline="0">
                <a:solidFill>
                  <a:srgbClr val="000000"/>
                </a:solidFill>
                <a:uFillTx/>
              </a:defRPr>
            </a:pPr>
            <a:r>
              <a:rPr lang="en-US" sz="1372" kern="0" spc="-49" dirty="0">
                <a:solidFill>
                  <a:srgbClr val="505050"/>
                </a:solidFill>
                <a:latin typeface="Segoe UI" panose="020B0502040204020203" pitchFamily="34" charset="0"/>
                <a:cs typeface="Segoe UI" panose="020B0502040204020203" pitchFamily="34" charset="0"/>
              </a:rPr>
              <a:t>Private cloud</a:t>
            </a:r>
            <a:endParaRPr lang="en-US" sz="1568" kern="0" spc="-49" dirty="0">
              <a:solidFill>
                <a:srgbClr val="505050"/>
              </a:solidFill>
              <a:latin typeface="Segoe UI" panose="020B0502040204020203" pitchFamily="34" charset="0"/>
              <a:cs typeface="Segoe UI" panose="020B0502040204020203" pitchFamily="34" charset="0"/>
            </a:endParaRPr>
          </a:p>
        </p:txBody>
      </p:sp>
      <p:sp>
        <p:nvSpPr>
          <p:cNvPr id="123" name="Title 1">
            <a:extLst>
              <a:ext uri="{FF2B5EF4-FFF2-40B4-BE49-F238E27FC236}">
                <a16:creationId xmlns:a16="http://schemas.microsoft.com/office/drawing/2014/main" id="{81E47C43-472A-4B3C-BCFC-8D529A966C66}"/>
              </a:ext>
            </a:extLst>
          </p:cNvPr>
          <p:cNvSpPr txBox="1">
            <a:spLocks/>
          </p:cNvSpPr>
          <p:nvPr/>
        </p:nvSpPr>
        <p:spPr>
          <a:xfrm>
            <a:off x="3444619" y="2816908"/>
            <a:ext cx="5302763"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algn="ctr" defTabSz="914367">
              <a:defRPr/>
            </a:pPr>
            <a:r>
              <a:rPr lang="en-US" sz="2353" b="1" spc="118" dirty="0">
                <a:solidFill>
                  <a:srgbClr val="505050"/>
                </a:solidFill>
              </a:rPr>
              <a:t>MOBILE AND PERSONAL DEVICES</a:t>
            </a:r>
          </a:p>
        </p:txBody>
      </p:sp>
      <p:grpSp>
        <p:nvGrpSpPr>
          <p:cNvPr id="127" name="Group 10">
            <a:extLst>
              <a:ext uri="{FF2B5EF4-FFF2-40B4-BE49-F238E27FC236}">
                <a16:creationId xmlns:a16="http://schemas.microsoft.com/office/drawing/2014/main" id="{19B06924-C5C7-4504-9998-376E3EC4C9A1}"/>
              </a:ext>
            </a:extLst>
          </p:cNvPr>
          <p:cNvGrpSpPr/>
          <p:nvPr/>
        </p:nvGrpSpPr>
        <p:grpSpPr>
          <a:xfrm>
            <a:off x="1617245" y="2040372"/>
            <a:ext cx="496754" cy="496754"/>
            <a:chOff x="3221257" y="1462390"/>
            <a:chExt cx="1143000" cy="1143000"/>
          </a:xfrm>
        </p:grpSpPr>
        <p:sp>
          <p:nvSpPr>
            <p:cNvPr id="128" name="Freeform 5">
              <a:extLst>
                <a:ext uri="{FF2B5EF4-FFF2-40B4-BE49-F238E27FC236}">
                  <a16:creationId xmlns:a16="http://schemas.microsoft.com/office/drawing/2014/main" id="{3DEA46D5-522E-4D90-AC09-7004DFDDAB73}"/>
                </a:ext>
              </a:extLst>
            </p:cNvPr>
            <p:cNvSpPr/>
            <p:nvPr/>
          </p:nvSpPr>
          <p:spPr>
            <a:xfrm>
              <a:off x="3221257"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29" name="Picture 3">
              <a:extLst>
                <a:ext uri="{FF2B5EF4-FFF2-40B4-BE49-F238E27FC236}">
                  <a16:creationId xmlns:a16="http://schemas.microsoft.com/office/drawing/2014/main" id="{E638BFB3-0213-4984-B357-01D8E88BC8F6}"/>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375123" y="1826230"/>
              <a:ext cx="835258" cy="415210"/>
            </a:xfrm>
            <a:prstGeom prst="rect">
              <a:avLst/>
            </a:prstGeom>
            <a:noFill/>
            <a:ln cap="flat">
              <a:noFill/>
            </a:ln>
          </p:spPr>
        </p:pic>
      </p:grpSp>
      <p:grpSp>
        <p:nvGrpSpPr>
          <p:cNvPr id="130" name="Group 11">
            <a:extLst>
              <a:ext uri="{FF2B5EF4-FFF2-40B4-BE49-F238E27FC236}">
                <a16:creationId xmlns:a16="http://schemas.microsoft.com/office/drawing/2014/main" id="{2CAD9C4F-B494-4377-ADFC-4F08F3D20CC2}"/>
              </a:ext>
            </a:extLst>
          </p:cNvPr>
          <p:cNvGrpSpPr/>
          <p:nvPr/>
        </p:nvGrpSpPr>
        <p:grpSpPr>
          <a:xfrm>
            <a:off x="1120491" y="4111540"/>
            <a:ext cx="496754" cy="496754"/>
            <a:chOff x="2298252" y="3149632"/>
            <a:chExt cx="1143000" cy="1143000"/>
          </a:xfrm>
        </p:grpSpPr>
        <p:sp>
          <p:nvSpPr>
            <p:cNvPr id="131" name="Freeform 5">
              <a:extLst>
                <a:ext uri="{FF2B5EF4-FFF2-40B4-BE49-F238E27FC236}">
                  <a16:creationId xmlns:a16="http://schemas.microsoft.com/office/drawing/2014/main" id="{C287B311-7FEC-4A40-B0F1-CBCDA1E27117}"/>
                </a:ext>
              </a:extLst>
            </p:cNvPr>
            <p:cNvSpPr/>
            <p:nvPr/>
          </p:nvSpPr>
          <p:spPr>
            <a:xfrm>
              <a:off x="2298252" y="314963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32" name="Picture 9">
              <a:extLst>
                <a:ext uri="{FF2B5EF4-FFF2-40B4-BE49-F238E27FC236}">
                  <a16:creationId xmlns:a16="http://schemas.microsoft.com/office/drawing/2014/main" id="{DC535544-27BD-4724-A157-0BCAE003CDC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92708" y="3455133"/>
              <a:ext cx="541370" cy="532007"/>
            </a:xfrm>
            <a:prstGeom prst="rect">
              <a:avLst/>
            </a:prstGeom>
            <a:noFill/>
            <a:ln cap="flat">
              <a:noFill/>
            </a:ln>
          </p:spPr>
        </p:pic>
      </p:grpSp>
      <p:grpSp>
        <p:nvGrpSpPr>
          <p:cNvPr id="133" name="Group 14">
            <a:extLst>
              <a:ext uri="{FF2B5EF4-FFF2-40B4-BE49-F238E27FC236}">
                <a16:creationId xmlns:a16="http://schemas.microsoft.com/office/drawing/2014/main" id="{FD65B92A-6425-463A-83F1-7AAD2CBBC449}"/>
              </a:ext>
            </a:extLst>
          </p:cNvPr>
          <p:cNvGrpSpPr/>
          <p:nvPr/>
        </p:nvGrpSpPr>
        <p:grpSpPr>
          <a:xfrm>
            <a:off x="7837744" y="580491"/>
            <a:ext cx="496754" cy="496754"/>
            <a:chOff x="8002956" y="1462390"/>
            <a:chExt cx="1143000" cy="1143000"/>
          </a:xfrm>
        </p:grpSpPr>
        <p:sp>
          <p:nvSpPr>
            <p:cNvPr id="134" name="Oval 218">
              <a:extLst>
                <a:ext uri="{FF2B5EF4-FFF2-40B4-BE49-F238E27FC236}">
                  <a16:creationId xmlns:a16="http://schemas.microsoft.com/office/drawing/2014/main" id="{ECF4C3B8-A08B-496A-A4F2-1579BBC671AD}"/>
                </a:ext>
              </a:extLst>
            </p:cNvPr>
            <p:cNvSpPr/>
            <p:nvPr/>
          </p:nvSpPr>
          <p:spPr>
            <a:xfrm>
              <a:off x="8002956"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35" name="Picture 12">
              <a:extLst>
                <a:ext uri="{FF2B5EF4-FFF2-40B4-BE49-F238E27FC236}">
                  <a16:creationId xmlns:a16="http://schemas.microsoft.com/office/drawing/2014/main" id="{F1645403-7345-41CD-9A3A-FC4C6FC15B2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80900" y="1734552"/>
              <a:ext cx="974156" cy="649434"/>
            </a:xfrm>
            <a:prstGeom prst="rect">
              <a:avLst/>
            </a:prstGeom>
            <a:noFill/>
            <a:ln cap="flat">
              <a:noFill/>
            </a:ln>
          </p:spPr>
        </p:pic>
        <p:pic>
          <p:nvPicPr>
            <p:cNvPr id="136" name="Picture 13">
              <a:extLst>
                <a:ext uri="{FF2B5EF4-FFF2-40B4-BE49-F238E27FC236}">
                  <a16:creationId xmlns:a16="http://schemas.microsoft.com/office/drawing/2014/main" id="{471E6F8B-BCE6-4449-BB58-B38A06B6716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06474" y="1940173"/>
              <a:ext cx="767236" cy="186309"/>
            </a:xfrm>
            <a:prstGeom prst="rect">
              <a:avLst/>
            </a:prstGeom>
            <a:noFill/>
            <a:ln cap="flat">
              <a:noFill/>
            </a:ln>
          </p:spPr>
        </p:pic>
      </p:grpSp>
      <p:grpSp>
        <p:nvGrpSpPr>
          <p:cNvPr id="137" name="Group 16">
            <a:extLst>
              <a:ext uri="{FF2B5EF4-FFF2-40B4-BE49-F238E27FC236}">
                <a16:creationId xmlns:a16="http://schemas.microsoft.com/office/drawing/2014/main" id="{C9744EE4-4E43-415F-9862-079EE9A47450}"/>
              </a:ext>
            </a:extLst>
          </p:cNvPr>
          <p:cNvGrpSpPr/>
          <p:nvPr/>
        </p:nvGrpSpPr>
        <p:grpSpPr>
          <a:xfrm>
            <a:off x="10328416" y="2040372"/>
            <a:ext cx="496754" cy="496754"/>
            <a:chOff x="9223936" y="3153884"/>
            <a:chExt cx="1143000" cy="1143000"/>
          </a:xfrm>
        </p:grpSpPr>
        <p:sp>
          <p:nvSpPr>
            <p:cNvPr id="138" name="Oval 213">
              <a:extLst>
                <a:ext uri="{FF2B5EF4-FFF2-40B4-BE49-F238E27FC236}">
                  <a16:creationId xmlns:a16="http://schemas.microsoft.com/office/drawing/2014/main" id="{8C624408-FDD9-4658-B90F-21E6E60BDDD3}"/>
                </a:ext>
              </a:extLst>
            </p:cNvPr>
            <p:cNvSpPr/>
            <p:nvPr/>
          </p:nvSpPr>
          <p:spPr>
            <a:xfrm>
              <a:off x="9223936" y="3153884"/>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39" name="Picture 15">
              <a:extLst>
                <a:ext uri="{FF2B5EF4-FFF2-40B4-BE49-F238E27FC236}">
                  <a16:creationId xmlns:a16="http://schemas.microsoft.com/office/drawing/2014/main" id="{91C8DBFB-8BB0-458B-BA90-0BAF60A11ED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05684" y="3244821"/>
              <a:ext cx="966539" cy="966539"/>
            </a:xfrm>
            <a:prstGeom prst="rect">
              <a:avLst/>
            </a:prstGeom>
            <a:noFill/>
            <a:ln cap="flat">
              <a:noFill/>
            </a:ln>
          </p:spPr>
        </p:pic>
      </p:grpSp>
      <p:grpSp>
        <p:nvGrpSpPr>
          <p:cNvPr id="140" name="Group 18">
            <a:extLst>
              <a:ext uri="{FF2B5EF4-FFF2-40B4-BE49-F238E27FC236}">
                <a16:creationId xmlns:a16="http://schemas.microsoft.com/office/drawing/2014/main" id="{96EF2AEC-08F9-4942-8AC5-3990B3B90F41}"/>
              </a:ext>
            </a:extLst>
          </p:cNvPr>
          <p:cNvGrpSpPr/>
          <p:nvPr/>
        </p:nvGrpSpPr>
        <p:grpSpPr>
          <a:xfrm>
            <a:off x="10535630" y="4111540"/>
            <a:ext cx="496754" cy="496754"/>
            <a:chOff x="7996473" y="4632295"/>
            <a:chExt cx="1143000" cy="1143000"/>
          </a:xfrm>
        </p:grpSpPr>
        <p:sp>
          <p:nvSpPr>
            <p:cNvPr id="141" name="Oval 117">
              <a:extLst>
                <a:ext uri="{FF2B5EF4-FFF2-40B4-BE49-F238E27FC236}">
                  <a16:creationId xmlns:a16="http://schemas.microsoft.com/office/drawing/2014/main" id="{359BBD3F-EE32-45BA-B9E6-7AEFC9049295}"/>
                </a:ext>
              </a:extLst>
            </p:cNvPr>
            <p:cNvSpPr/>
            <p:nvPr/>
          </p:nvSpPr>
          <p:spPr>
            <a:xfrm>
              <a:off x="7996473" y="463229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42" name="Picture 17">
              <a:extLst>
                <a:ext uri="{FF2B5EF4-FFF2-40B4-BE49-F238E27FC236}">
                  <a16:creationId xmlns:a16="http://schemas.microsoft.com/office/drawing/2014/main" id="{AFEBB8FD-07F4-4C47-A951-052AF53F5F8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095384" y="4737012"/>
              <a:ext cx="945178" cy="945178"/>
            </a:xfrm>
            <a:prstGeom prst="rect">
              <a:avLst/>
            </a:prstGeom>
            <a:noFill/>
            <a:ln cap="flat">
              <a:noFill/>
            </a:ln>
          </p:spPr>
        </p:pic>
      </p:grpSp>
      <p:grpSp>
        <p:nvGrpSpPr>
          <p:cNvPr id="164" name="Group 266">
            <a:extLst>
              <a:ext uri="{FF2B5EF4-FFF2-40B4-BE49-F238E27FC236}">
                <a16:creationId xmlns:a16="http://schemas.microsoft.com/office/drawing/2014/main" id="{66503763-5AB4-4A1C-9ED7-488B61FD0EE1}"/>
              </a:ext>
            </a:extLst>
          </p:cNvPr>
          <p:cNvGrpSpPr/>
          <p:nvPr/>
        </p:nvGrpSpPr>
        <p:grpSpPr>
          <a:xfrm>
            <a:off x="6651822" y="4259315"/>
            <a:ext cx="1120531" cy="1120531"/>
            <a:chOff x="6755587" y="4099383"/>
            <a:chExt cx="1143000" cy="1143000"/>
          </a:xfrm>
        </p:grpSpPr>
        <p:sp>
          <p:nvSpPr>
            <p:cNvPr id="165" name="Oval 267">
              <a:extLst>
                <a:ext uri="{FF2B5EF4-FFF2-40B4-BE49-F238E27FC236}">
                  <a16:creationId xmlns:a16="http://schemas.microsoft.com/office/drawing/2014/main" id="{BDD10A69-F653-421A-BCF9-B21AEDC23E9F}"/>
                </a:ext>
              </a:extLst>
            </p:cNvPr>
            <p:cNvSpPr/>
            <p:nvPr/>
          </p:nvSpPr>
          <p:spPr>
            <a:xfrm>
              <a:off x="6755587"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66" name="Group 268">
              <a:extLst>
                <a:ext uri="{FF2B5EF4-FFF2-40B4-BE49-F238E27FC236}">
                  <a16:creationId xmlns:a16="http://schemas.microsoft.com/office/drawing/2014/main" id="{783F6A36-5A0A-47F8-BAE8-2233E53E9EF9}"/>
                </a:ext>
              </a:extLst>
            </p:cNvPr>
            <p:cNvGrpSpPr/>
            <p:nvPr/>
          </p:nvGrpSpPr>
          <p:grpSpPr>
            <a:xfrm>
              <a:off x="7050965" y="4295823"/>
              <a:ext cx="552251" cy="750100"/>
              <a:chOff x="7050965" y="4295823"/>
              <a:chExt cx="552251" cy="750100"/>
            </a:xfrm>
          </p:grpSpPr>
          <p:grpSp>
            <p:nvGrpSpPr>
              <p:cNvPr id="167" name="Group 269">
                <a:extLst>
                  <a:ext uri="{FF2B5EF4-FFF2-40B4-BE49-F238E27FC236}">
                    <a16:creationId xmlns:a16="http://schemas.microsoft.com/office/drawing/2014/main" id="{7B5721FD-8660-4C8E-8430-44A7A11546B2}"/>
                  </a:ext>
                </a:extLst>
              </p:cNvPr>
              <p:cNvGrpSpPr/>
              <p:nvPr/>
            </p:nvGrpSpPr>
            <p:grpSpPr>
              <a:xfrm>
                <a:off x="7060887" y="4302343"/>
                <a:ext cx="531650" cy="702240"/>
                <a:chOff x="7060887" y="4302343"/>
                <a:chExt cx="531650" cy="702240"/>
              </a:xfrm>
            </p:grpSpPr>
            <p:sp>
              <p:nvSpPr>
                <p:cNvPr id="171" name="Rectangle 11">
                  <a:extLst>
                    <a:ext uri="{FF2B5EF4-FFF2-40B4-BE49-F238E27FC236}">
                      <a16:creationId xmlns:a16="http://schemas.microsoft.com/office/drawing/2014/main" id="{59AE6B54-4B95-4B0F-8745-26B64601BE47}"/>
                    </a:ext>
                  </a:extLst>
                </p:cNvPr>
                <p:cNvSpPr/>
                <p:nvPr/>
              </p:nvSpPr>
              <p:spPr>
                <a:xfrm>
                  <a:off x="7060896" y="4302343"/>
                  <a:ext cx="531641" cy="702231"/>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72" name="Rectangle 12">
                  <a:extLst>
                    <a:ext uri="{FF2B5EF4-FFF2-40B4-BE49-F238E27FC236}">
                      <a16:creationId xmlns:a16="http://schemas.microsoft.com/office/drawing/2014/main" id="{3DCF1A3A-1EFE-4C0B-B8B8-3134C2C4EE2E}"/>
                    </a:ext>
                  </a:extLst>
                </p:cNvPr>
                <p:cNvSpPr/>
                <p:nvPr/>
              </p:nvSpPr>
              <p:spPr>
                <a:xfrm>
                  <a:off x="7060887" y="4302352"/>
                  <a:ext cx="531641" cy="702231"/>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73" name="Freeform 17">
                  <a:extLst>
                    <a:ext uri="{FF2B5EF4-FFF2-40B4-BE49-F238E27FC236}">
                      <a16:creationId xmlns:a16="http://schemas.microsoft.com/office/drawing/2014/main" id="{D8CF0536-C93F-43B7-A191-6B62EF3E5666}"/>
                    </a:ext>
                  </a:extLst>
                </p:cNvPr>
                <p:cNvSpPr/>
                <p:nvPr/>
              </p:nvSpPr>
              <p:spPr>
                <a:xfrm>
                  <a:off x="7060887" y="4302352"/>
                  <a:ext cx="312907" cy="702231"/>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sp>
            <p:nvSpPr>
              <p:cNvPr id="168" name="Freeform 9">
                <a:extLst>
                  <a:ext uri="{FF2B5EF4-FFF2-40B4-BE49-F238E27FC236}">
                    <a16:creationId xmlns:a16="http://schemas.microsoft.com/office/drawing/2014/main" id="{FCC416A7-3274-4F20-A174-797C0D3098FD}"/>
                  </a:ext>
                </a:extLst>
              </p:cNvPr>
              <p:cNvSpPr/>
              <p:nvPr/>
            </p:nvSpPr>
            <p:spPr>
              <a:xfrm flipH="1">
                <a:off x="7050965" y="4295823"/>
                <a:ext cx="552251" cy="750100"/>
              </a:xfrm>
              <a:custGeom>
                <a:avLst/>
                <a:gdLst>
                  <a:gd name="f0" fmla="val 10800000"/>
                  <a:gd name="f1" fmla="val 5400000"/>
                  <a:gd name="f2" fmla="val 180"/>
                  <a:gd name="f3" fmla="val w"/>
                  <a:gd name="f4" fmla="val h"/>
                  <a:gd name="f5" fmla="val 0"/>
                  <a:gd name="f6" fmla="val 133"/>
                  <a:gd name="f7" fmla="val 182"/>
                  <a:gd name="f8" fmla="val 124"/>
                  <a:gd name="f9" fmla="val 8"/>
                  <a:gd name="f10" fmla="val 3"/>
                  <a:gd name="f11" fmla="val 4"/>
                  <a:gd name="f12" fmla="val 173"/>
                  <a:gd name="f13" fmla="val 178"/>
                  <a:gd name="f14" fmla="val 129"/>
                  <a:gd name="f15" fmla="val 123"/>
                  <a:gd name="f16" fmla="val 160"/>
                  <a:gd name="f17" fmla="val 10"/>
                  <a:gd name="f18" fmla="+- 0 0 -90"/>
                  <a:gd name="f19" fmla="*/ f3 1 133"/>
                  <a:gd name="f20" fmla="*/ f4 1 182"/>
                  <a:gd name="f21" fmla="val f5"/>
                  <a:gd name="f22" fmla="val f6"/>
                  <a:gd name="f23" fmla="val f7"/>
                  <a:gd name="f24" fmla="*/ f18 f0 1"/>
                  <a:gd name="f25" fmla="+- f23 0 f21"/>
                  <a:gd name="f26" fmla="+- f22 0 f21"/>
                  <a:gd name="f27" fmla="*/ f24 1 f2"/>
                  <a:gd name="f28" fmla="*/ f26 1 133"/>
                  <a:gd name="f29" fmla="*/ f25 1 182"/>
                  <a:gd name="f30" fmla="*/ 124 f26 1"/>
                  <a:gd name="f31" fmla="*/ 0 f25 1"/>
                  <a:gd name="f32" fmla="*/ 8 f26 1"/>
                  <a:gd name="f33" fmla="*/ 0 f26 1"/>
                  <a:gd name="f34" fmla="*/ 8 f25 1"/>
                  <a:gd name="f35" fmla="*/ 173 f25 1"/>
                  <a:gd name="f36" fmla="*/ 182 f25 1"/>
                  <a:gd name="f37" fmla="*/ 133 f26 1"/>
                  <a:gd name="f38" fmla="*/ 123 f26 1"/>
                  <a:gd name="f39" fmla="*/ 160 f25 1"/>
                  <a:gd name="f40" fmla="*/ 10 f26 1"/>
                  <a:gd name="f41" fmla="*/ 10 f25 1"/>
                  <a:gd name="f42" fmla="+- f27 0 f1"/>
                  <a:gd name="f43" fmla="*/ f30 1 133"/>
                  <a:gd name="f44" fmla="*/ f31 1 182"/>
                  <a:gd name="f45" fmla="*/ f32 1 133"/>
                  <a:gd name="f46" fmla="*/ f33 1 133"/>
                  <a:gd name="f47" fmla="*/ f34 1 182"/>
                  <a:gd name="f48" fmla="*/ f35 1 182"/>
                  <a:gd name="f49" fmla="*/ f36 1 182"/>
                  <a:gd name="f50" fmla="*/ f37 1 133"/>
                  <a:gd name="f51" fmla="*/ f38 1 133"/>
                  <a:gd name="f52" fmla="*/ f39 1 182"/>
                  <a:gd name="f53" fmla="*/ f40 1 133"/>
                  <a:gd name="f54" fmla="*/ f41 1 182"/>
                  <a:gd name="f55" fmla="*/ 0 1 f28"/>
                  <a:gd name="f56" fmla="*/ f22 1 f28"/>
                  <a:gd name="f57" fmla="*/ 0 1 f29"/>
                  <a:gd name="f58" fmla="*/ f23 1 f29"/>
                  <a:gd name="f59" fmla="*/ f43 1 f28"/>
                  <a:gd name="f60" fmla="*/ f44 1 f29"/>
                  <a:gd name="f61" fmla="*/ f45 1 f28"/>
                  <a:gd name="f62" fmla="*/ f46 1 f28"/>
                  <a:gd name="f63" fmla="*/ f47 1 f29"/>
                  <a:gd name="f64" fmla="*/ f48 1 f29"/>
                  <a:gd name="f65" fmla="*/ f49 1 f29"/>
                  <a:gd name="f66" fmla="*/ f50 1 f28"/>
                  <a:gd name="f67" fmla="*/ f51 1 f28"/>
                  <a:gd name="f68" fmla="*/ f52 1 f29"/>
                  <a:gd name="f69" fmla="*/ f53 1 f28"/>
                  <a:gd name="f70" fmla="*/ f54 1 f29"/>
                  <a:gd name="f71" fmla="*/ f55 f19 1"/>
                  <a:gd name="f72" fmla="*/ f56 f19 1"/>
                  <a:gd name="f73" fmla="*/ f58 f20 1"/>
                  <a:gd name="f74" fmla="*/ f57 f20 1"/>
                  <a:gd name="f75" fmla="*/ f59 f19 1"/>
                  <a:gd name="f76" fmla="*/ f60 f20 1"/>
                  <a:gd name="f77" fmla="*/ f61 f19 1"/>
                  <a:gd name="f78" fmla="*/ f62 f19 1"/>
                  <a:gd name="f79" fmla="*/ f63 f20 1"/>
                  <a:gd name="f80" fmla="*/ f64 f20 1"/>
                  <a:gd name="f81" fmla="*/ f65 f20 1"/>
                  <a:gd name="f82" fmla="*/ f66 f19 1"/>
                  <a:gd name="f83" fmla="*/ f67 f19 1"/>
                  <a:gd name="f84" fmla="*/ f68 f20 1"/>
                  <a:gd name="f85" fmla="*/ f69 f19 1"/>
                  <a:gd name="f86" fmla="*/ f70 f20 1"/>
                </a:gdLst>
                <a:ahLst/>
                <a:cxnLst>
                  <a:cxn ang="3cd4">
                    <a:pos x="hc" y="t"/>
                  </a:cxn>
                  <a:cxn ang="0">
                    <a:pos x="r" y="vc"/>
                  </a:cxn>
                  <a:cxn ang="cd4">
                    <a:pos x="hc" y="b"/>
                  </a:cxn>
                  <a:cxn ang="cd2">
                    <a:pos x="l" y="vc"/>
                  </a:cxn>
                  <a:cxn ang="f42">
                    <a:pos x="f75" y="f76"/>
                  </a:cxn>
                  <a:cxn ang="f42">
                    <a:pos x="f77" y="f76"/>
                  </a:cxn>
                  <a:cxn ang="f42">
                    <a:pos x="f78" y="f79"/>
                  </a:cxn>
                  <a:cxn ang="f42">
                    <a:pos x="f78" y="f80"/>
                  </a:cxn>
                  <a:cxn ang="f42">
                    <a:pos x="f77" y="f81"/>
                  </a:cxn>
                  <a:cxn ang="f42">
                    <a:pos x="f75" y="f81"/>
                  </a:cxn>
                  <a:cxn ang="f42">
                    <a:pos x="f82" y="f80"/>
                  </a:cxn>
                  <a:cxn ang="f42">
                    <a:pos x="f82" y="f79"/>
                  </a:cxn>
                  <a:cxn ang="f42">
                    <a:pos x="f75" y="f76"/>
                  </a:cxn>
                  <a:cxn ang="f42">
                    <a:pos x="f83" y="f84"/>
                  </a:cxn>
                  <a:cxn ang="f42">
                    <a:pos x="f85" y="f84"/>
                  </a:cxn>
                  <a:cxn ang="f42">
                    <a:pos x="f85" y="f86"/>
                  </a:cxn>
                  <a:cxn ang="f42">
                    <a:pos x="f83" y="f86"/>
                  </a:cxn>
                  <a:cxn ang="f42">
                    <a:pos x="f83" y="f84"/>
                  </a:cxn>
                </a:cxnLst>
                <a:rect l="f71" t="f74" r="f72" b="f73"/>
                <a:pathLst>
                  <a:path w="133" h="182">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close/>
                    <a:moveTo>
                      <a:pt x="f15" y="f16"/>
                    </a:moveTo>
                    <a:cubicBezTo>
                      <a:pt x="f17" y="f16"/>
                      <a:pt x="f17" y="f16"/>
                      <a:pt x="f17" y="f16"/>
                    </a:cubicBezTo>
                    <a:cubicBezTo>
                      <a:pt x="f17" y="f17"/>
                      <a:pt x="f17" y="f17"/>
                      <a:pt x="f17" y="f17"/>
                    </a:cubicBezTo>
                    <a:cubicBezTo>
                      <a:pt x="f15" y="f17"/>
                      <a:pt x="f15" y="f17"/>
                      <a:pt x="f15" y="f17"/>
                    </a:cubicBezTo>
                    <a:lnTo>
                      <a:pt x="f15" y="f16"/>
                    </a:lnTo>
                    <a:close/>
                  </a:path>
                </a:pathLst>
              </a:custGeom>
              <a:solidFill>
                <a:srgbClr val="28282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pic>
            <p:nvPicPr>
              <p:cNvPr id="169" name="Picture 271">
                <a:extLst>
                  <a:ext uri="{FF2B5EF4-FFF2-40B4-BE49-F238E27FC236}">
                    <a16:creationId xmlns:a16="http://schemas.microsoft.com/office/drawing/2014/main" id="{41CF5832-0080-4135-92A4-14EC74E56B7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195130" y="4450659"/>
                <a:ext cx="263914" cy="323917"/>
              </a:xfrm>
              <a:prstGeom prst="rect">
                <a:avLst/>
              </a:prstGeom>
              <a:noFill/>
              <a:ln cap="flat">
                <a:noFill/>
              </a:ln>
            </p:spPr>
          </p:pic>
          <p:sp>
            <p:nvSpPr>
              <p:cNvPr id="170" name="Oval 272">
                <a:extLst>
                  <a:ext uri="{FF2B5EF4-FFF2-40B4-BE49-F238E27FC236}">
                    <a16:creationId xmlns:a16="http://schemas.microsoft.com/office/drawing/2014/main" id="{D4DF6B8F-E0C0-4A4B-92DC-4353474A0C29}"/>
                  </a:ext>
                </a:extLst>
              </p:cNvPr>
              <p:cNvSpPr/>
              <p:nvPr/>
            </p:nvSpPr>
            <p:spPr>
              <a:xfrm>
                <a:off x="7302855" y="4981934"/>
                <a:ext cx="48463" cy="484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grpSp>
      <p:grpSp>
        <p:nvGrpSpPr>
          <p:cNvPr id="174" name="Group 276">
            <a:extLst>
              <a:ext uri="{FF2B5EF4-FFF2-40B4-BE49-F238E27FC236}">
                <a16:creationId xmlns:a16="http://schemas.microsoft.com/office/drawing/2014/main" id="{2BDF982E-6C90-43FE-AFC1-AC21BD317C34}"/>
              </a:ext>
            </a:extLst>
          </p:cNvPr>
          <p:cNvGrpSpPr/>
          <p:nvPr/>
        </p:nvGrpSpPr>
        <p:grpSpPr>
          <a:xfrm>
            <a:off x="4419646" y="4259315"/>
            <a:ext cx="1120531" cy="1120531"/>
            <a:chOff x="4726112" y="4099383"/>
            <a:chExt cx="1143000" cy="1143000"/>
          </a:xfrm>
        </p:grpSpPr>
        <p:sp>
          <p:nvSpPr>
            <p:cNvPr id="175" name="Oval 277">
              <a:extLst>
                <a:ext uri="{FF2B5EF4-FFF2-40B4-BE49-F238E27FC236}">
                  <a16:creationId xmlns:a16="http://schemas.microsoft.com/office/drawing/2014/main" id="{63EF7B99-CF17-42EB-86BE-CC2225F68CD3}"/>
                </a:ext>
              </a:extLst>
            </p:cNvPr>
            <p:cNvSpPr/>
            <p:nvPr/>
          </p:nvSpPr>
          <p:spPr>
            <a:xfrm>
              <a:off x="4726112"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76" name="Group 278">
              <a:extLst>
                <a:ext uri="{FF2B5EF4-FFF2-40B4-BE49-F238E27FC236}">
                  <a16:creationId xmlns:a16="http://schemas.microsoft.com/office/drawing/2014/main" id="{46C54381-382D-40A1-A79E-65CE95E10E24}"/>
                </a:ext>
              </a:extLst>
            </p:cNvPr>
            <p:cNvGrpSpPr/>
            <p:nvPr/>
          </p:nvGrpSpPr>
          <p:grpSpPr>
            <a:xfrm>
              <a:off x="4869335" y="4375166"/>
              <a:ext cx="843378" cy="541269"/>
              <a:chOff x="4869335" y="4375166"/>
              <a:chExt cx="843378" cy="541269"/>
            </a:xfrm>
          </p:grpSpPr>
          <p:sp>
            <p:nvSpPr>
              <p:cNvPr id="177" name="Freeform 7">
                <a:extLst>
                  <a:ext uri="{FF2B5EF4-FFF2-40B4-BE49-F238E27FC236}">
                    <a16:creationId xmlns:a16="http://schemas.microsoft.com/office/drawing/2014/main" id="{A7115816-8364-45E5-9631-ADFB4F8BDC56}"/>
                  </a:ext>
                </a:extLst>
              </p:cNvPr>
              <p:cNvSpPr/>
              <p:nvPr/>
            </p:nvSpPr>
            <p:spPr>
              <a:xfrm>
                <a:off x="4955956" y="4389522"/>
                <a:ext cx="666396" cy="458717"/>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nvGrpSpPr>
              <p:cNvPr id="178" name="Group 280">
                <a:extLst>
                  <a:ext uri="{FF2B5EF4-FFF2-40B4-BE49-F238E27FC236}">
                    <a16:creationId xmlns:a16="http://schemas.microsoft.com/office/drawing/2014/main" id="{62314B08-5C34-4907-82FA-E2E966EFD660}"/>
                  </a:ext>
                </a:extLst>
              </p:cNvPr>
              <p:cNvGrpSpPr/>
              <p:nvPr/>
            </p:nvGrpSpPr>
            <p:grpSpPr>
              <a:xfrm>
                <a:off x="4869335" y="4375166"/>
                <a:ext cx="843378" cy="541269"/>
                <a:chOff x="4869335" y="4375166"/>
                <a:chExt cx="843378" cy="541269"/>
              </a:xfrm>
            </p:grpSpPr>
            <p:sp>
              <p:nvSpPr>
                <p:cNvPr id="179" name="Freeform 40">
                  <a:extLst>
                    <a:ext uri="{FF2B5EF4-FFF2-40B4-BE49-F238E27FC236}">
                      <a16:creationId xmlns:a16="http://schemas.microsoft.com/office/drawing/2014/main" id="{7E96E28F-7EB2-4327-8677-7171250A177E}"/>
                    </a:ext>
                  </a:extLst>
                </p:cNvPr>
                <p:cNvSpPr/>
                <p:nvPr/>
              </p:nvSpPr>
              <p:spPr>
                <a:xfrm flipH="1">
                  <a:off x="4869335" y="4375166"/>
                  <a:ext cx="843378" cy="541269"/>
                </a:xfrm>
                <a:custGeom>
                  <a:avLst/>
                  <a:gdLst>
                    <a:gd name="f0" fmla="val 10800000"/>
                    <a:gd name="f1" fmla="val 5400000"/>
                    <a:gd name="f2" fmla="val 180"/>
                    <a:gd name="f3" fmla="val w"/>
                    <a:gd name="f4" fmla="val h"/>
                    <a:gd name="f5" fmla="val 0"/>
                    <a:gd name="f6" fmla="val 4635324"/>
                    <a:gd name="f7" fmla="val 2974887"/>
                    <a:gd name="f8" fmla="val 2786728"/>
                    <a:gd name="f9" fmla="val 2813608"/>
                    <a:gd name="f10" fmla="val 2894248"/>
                    <a:gd name="f11" fmla="val 79463"/>
                    <a:gd name="f12" fmla="val 185413"/>
                    <a:gd name="f13" fmla="val 4449911"/>
                    <a:gd name="f14" fmla="val 4555862"/>
                    <a:gd name="f15" fmla="val 4005331"/>
                    <a:gd name="f16" fmla="val 205988"/>
                    <a:gd name="f17" fmla="val 2473188"/>
                    <a:gd name="f18" fmla="val 630009"/>
                    <a:gd name="f19" fmla="val 4115213"/>
                    <a:gd name="f20" fmla="val 520123"/>
                    <a:gd name="f21" fmla="val 449244"/>
                    <a:gd name="f22" fmla="val 391787"/>
                    <a:gd name="f23" fmla="val 57457"/>
                    <a:gd name="f24" fmla="val 128336"/>
                    <a:gd name="f25" fmla="val 2548645"/>
                    <a:gd name="f26" fmla="val 2619524"/>
                    <a:gd name="f27" fmla="val 2676981"/>
                    <a:gd name="f28" fmla="val 4186092"/>
                    <a:gd name="f29" fmla="val 4243549"/>
                    <a:gd name="f30" fmla="+- 0 0 -90"/>
                    <a:gd name="f31" fmla="*/ f3 1 4635324"/>
                    <a:gd name="f32" fmla="*/ f4 1 2974887"/>
                    <a:gd name="f33" fmla="val f5"/>
                    <a:gd name="f34" fmla="val f6"/>
                    <a:gd name="f35" fmla="val f7"/>
                    <a:gd name="f36" fmla="*/ f30 f0 1"/>
                    <a:gd name="f37" fmla="+- f35 0 f33"/>
                    <a:gd name="f38" fmla="+- f34 0 f33"/>
                    <a:gd name="f39" fmla="*/ f36 1 f2"/>
                    <a:gd name="f40" fmla="*/ f38 1 4635324"/>
                    <a:gd name="f41" fmla="*/ f37 1 2974887"/>
                    <a:gd name="f42" fmla="*/ 4635324 f38 1"/>
                    <a:gd name="f43" fmla="*/ 2786728 f37 1"/>
                    <a:gd name="f44" fmla="*/ 0 f38 1"/>
                    <a:gd name="f45" fmla="*/ 2813608 f37 1"/>
                    <a:gd name="f46" fmla="*/ 185413 f38 1"/>
                    <a:gd name="f47" fmla="*/ 2974887 f37 1"/>
                    <a:gd name="f48" fmla="*/ 4449911 f38 1"/>
                    <a:gd name="f49" fmla="*/ 4005331 f38 1"/>
                    <a:gd name="f50" fmla="*/ 205988 f37 1"/>
                    <a:gd name="f51" fmla="*/ 2473188 f37 1"/>
                    <a:gd name="f52" fmla="*/ 630009 f38 1"/>
                    <a:gd name="f53" fmla="*/ 4115213 f38 1"/>
                    <a:gd name="f54" fmla="*/ 0 f37 1"/>
                    <a:gd name="f55" fmla="*/ 520123 f38 1"/>
                    <a:gd name="f56" fmla="*/ 391787 f38 1"/>
                    <a:gd name="f57" fmla="*/ 128336 f37 1"/>
                    <a:gd name="f58" fmla="*/ 2548645 f37 1"/>
                    <a:gd name="f59" fmla="*/ 2676981 f37 1"/>
                    <a:gd name="f60" fmla="*/ 4243549 f38 1"/>
                    <a:gd name="f61" fmla="+- f39 0 f1"/>
                    <a:gd name="f62" fmla="*/ f42 1 4635324"/>
                    <a:gd name="f63" fmla="*/ f43 1 2974887"/>
                    <a:gd name="f64" fmla="*/ f44 1 4635324"/>
                    <a:gd name="f65" fmla="*/ f45 1 2974887"/>
                    <a:gd name="f66" fmla="*/ f46 1 4635324"/>
                    <a:gd name="f67" fmla="*/ f47 1 2974887"/>
                    <a:gd name="f68" fmla="*/ f48 1 4635324"/>
                    <a:gd name="f69" fmla="*/ f49 1 4635324"/>
                    <a:gd name="f70" fmla="*/ f50 1 2974887"/>
                    <a:gd name="f71" fmla="*/ f51 1 2974887"/>
                    <a:gd name="f72" fmla="*/ f52 1 4635324"/>
                    <a:gd name="f73" fmla="*/ f53 1 4635324"/>
                    <a:gd name="f74" fmla="*/ f54 1 2974887"/>
                    <a:gd name="f75" fmla="*/ f55 1 4635324"/>
                    <a:gd name="f76" fmla="*/ f56 1 4635324"/>
                    <a:gd name="f77" fmla="*/ f57 1 2974887"/>
                    <a:gd name="f78" fmla="*/ f58 1 2974887"/>
                    <a:gd name="f79" fmla="*/ f59 1 2974887"/>
                    <a:gd name="f80" fmla="*/ f60 1 4635324"/>
                    <a:gd name="f81" fmla="*/ f33 1 f40"/>
                    <a:gd name="f82" fmla="*/ f34 1 f40"/>
                    <a:gd name="f83" fmla="*/ f33 1 f41"/>
                    <a:gd name="f84" fmla="*/ f35 1 f41"/>
                    <a:gd name="f85" fmla="*/ f62 1 f40"/>
                    <a:gd name="f86" fmla="*/ f63 1 f41"/>
                    <a:gd name="f87" fmla="*/ f64 1 f40"/>
                    <a:gd name="f88" fmla="*/ f65 1 f41"/>
                    <a:gd name="f89" fmla="*/ f66 1 f40"/>
                    <a:gd name="f90" fmla="*/ f67 1 f41"/>
                    <a:gd name="f91" fmla="*/ f68 1 f40"/>
                    <a:gd name="f92" fmla="*/ f69 1 f40"/>
                    <a:gd name="f93" fmla="*/ f70 1 f41"/>
                    <a:gd name="f94" fmla="*/ f71 1 f41"/>
                    <a:gd name="f95" fmla="*/ f72 1 f40"/>
                    <a:gd name="f96" fmla="*/ f73 1 f40"/>
                    <a:gd name="f97" fmla="*/ f74 1 f41"/>
                    <a:gd name="f98" fmla="*/ f75 1 f40"/>
                    <a:gd name="f99" fmla="*/ f76 1 f40"/>
                    <a:gd name="f100" fmla="*/ f77 1 f41"/>
                    <a:gd name="f101" fmla="*/ f78 1 f41"/>
                    <a:gd name="f102" fmla="*/ f79 1 f41"/>
                    <a:gd name="f103" fmla="*/ f80 1 f40"/>
                    <a:gd name="f104" fmla="*/ f81 f31 1"/>
                    <a:gd name="f105" fmla="*/ f82 f31 1"/>
                    <a:gd name="f106" fmla="*/ f84 f32 1"/>
                    <a:gd name="f107" fmla="*/ f83 f32 1"/>
                    <a:gd name="f108" fmla="*/ f85 f31 1"/>
                    <a:gd name="f109" fmla="*/ f86 f32 1"/>
                    <a:gd name="f110" fmla="*/ f87 f31 1"/>
                    <a:gd name="f111" fmla="*/ f88 f32 1"/>
                    <a:gd name="f112" fmla="*/ f89 f31 1"/>
                    <a:gd name="f113" fmla="*/ f90 f32 1"/>
                    <a:gd name="f114" fmla="*/ f91 f31 1"/>
                    <a:gd name="f115" fmla="*/ f92 f31 1"/>
                    <a:gd name="f116" fmla="*/ f93 f32 1"/>
                    <a:gd name="f117" fmla="*/ f94 f32 1"/>
                    <a:gd name="f118" fmla="*/ f95 f31 1"/>
                    <a:gd name="f119" fmla="*/ f96 f31 1"/>
                    <a:gd name="f120" fmla="*/ f97 f32 1"/>
                    <a:gd name="f121" fmla="*/ f98 f31 1"/>
                    <a:gd name="f122" fmla="*/ f99 f31 1"/>
                    <a:gd name="f123" fmla="*/ f100 f32 1"/>
                    <a:gd name="f124" fmla="*/ f101 f32 1"/>
                    <a:gd name="f125" fmla="*/ f102 f32 1"/>
                    <a:gd name="f126" fmla="*/ f103 f31 1"/>
                  </a:gdLst>
                  <a:ahLst/>
                  <a:cxnLst>
                    <a:cxn ang="3cd4">
                      <a:pos x="hc" y="t"/>
                    </a:cxn>
                    <a:cxn ang="0">
                      <a:pos x="r" y="vc"/>
                    </a:cxn>
                    <a:cxn ang="cd4">
                      <a:pos x="hc" y="b"/>
                    </a:cxn>
                    <a:cxn ang="cd2">
                      <a:pos x="l" y="vc"/>
                    </a:cxn>
                    <a:cxn ang="f61">
                      <a:pos x="f108" y="f109"/>
                    </a:cxn>
                    <a:cxn ang="f61">
                      <a:pos x="f110" y="f109"/>
                    </a:cxn>
                    <a:cxn ang="f61">
                      <a:pos x="f110" y="f111"/>
                    </a:cxn>
                    <a:cxn ang="f61">
                      <a:pos x="f112" y="f113"/>
                    </a:cxn>
                    <a:cxn ang="f61">
                      <a:pos x="f114" y="f113"/>
                    </a:cxn>
                    <a:cxn ang="f61">
                      <a:pos x="f108" y="f111"/>
                    </a:cxn>
                    <a:cxn ang="f61">
                      <a:pos x="f108" y="f109"/>
                    </a:cxn>
                    <a:cxn ang="f61">
                      <a:pos x="f115" y="f116"/>
                    </a:cxn>
                    <a:cxn ang="f61">
                      <a:pos x="f115" y="f117"/>
                    </a:cxn>
                    <a:cxn ang="f61">
                      <a:pos x="f118" y="f117"/>
                    </a:cxn>
                    <a:cxn ang="f61">
                      <a:pos x="f118" y="f116"/>
                    </a:cxn>
                    <a:cxn ang="f61">
                      <a:pos x="f119" y="f120"/>
                    </a:cxn>
                    <a:cxn ang="f61">
                      <a:pos x="f121" y="f120"/>
                    </a:cxn>
                    <a:cxn ang="f61">
                      <a:pos x="f122" y="f123"/>
                    </a:cxn>
                    <a:cxn ang="f61">
                      <a:pos x="f122" y="f124"/>
                    </a:cxn>
                    <a:cxn ang="f61">
                      <a:pos x="f121" y="f125"/>
                    </a:cxn>
                    <a:cxn ang="f61">
                      <a:pos x="f119" y="f125"/>
                    </a:cxn>
                    <a:cxn ang="f61">
                      <a:pos x="f126" y="f124"/>
                    </a:cxn>
                    <a:cxn ang="f61">
                      <a:pos x="f126" y="f123"/>
                    </a:cxn>
                    <a:cxn ang="f61">
                      <a:pos x="f119" y="f120"/>
                    </a:cxn>
                  </a:cxnLst>
                  <a:rect l="f104" t="f107" r="f105" b="f106"/>
                  <a:pathLst>
                    <a:path w="4635324" h="2974887">
                      <a:moveTo>
                        <a:pt x="f6" y="f8"/>
                      </a:moveTo>
                      <a:lnTo>
                        <a:pt x="f5" y="f8"/>
                      </a:lnTo>
                      <a:cubicBezTo>
                        <a:pt x="f5" y="f9"/>
                        <a:pt x="f5" y="f9"/>
                        <a:pt x="f5" y="f9"/>
                      </a:cubicBezTo>
                      <a:cubicBezTo>
                        <a:pt x="f5" y="f10"/>
                        <a:pt x="f11" y="f7"/>
                        <a:pt x="f12" y="f7"/>
                      </a:cubicBezTo>
                      <a:cubicBezTo>
                        <a:pt x="f13" y="f7"/>
                        <a:pt x="f13" y="f7"/>
                        <a:pt x="f13" y="f7"/>
                      </a:cubicBezTo>
                      <a:cubicBezTo>
                        <a:pt x="f14" y="f7"/>
                        <a:pt x="f6" y="f10"/>
                        <a:pt x="f6" y="f9"/>
                      </a:cubicBezTo>
                      <a:cubicBezTo>
                        <a:pt x="f6" y="f8"/>
                        <a:pt x="f6" y="f8"/>
                        <a:pt x="f6" y="f8"/>
                      </a:cubicBezTo>
                      <a:close/>
                      <a:moveTo>
                        <a:pt x="f15" y="f16"/>
                      </a:moveTo>
                      <a:lnTo>
                        <a:pt x="f15" y="f17"/>
                      </a:lnTo>
                      <a:lnTo>
                        <a:pt x="f18" y="f17"/>
                      </a:lnTo>
                      <a:lnTo>
                        <a:pt x="f18" y="f16"/>
                      </a:lnTo>
                      <a:close/>
                      <a:moveTo>
                        <a:pt x="f19" y="f5"/>
                      </a:moveTo>
                      <a:lnTo>
                        <a:pt x="f20" y="f5"/>
                      </a:lnTo>
                      <a:cubicBezTo>
                        <a:pt x="f21" y="f5"/>
                        <a:pt x="f22" y="f23"/>
                        <a:pt x="f22" y="f24"/>
                      </a:cubicBezTo>
                      <a:lnTo>
                        <a:pt x="f22" y="f25"/>
                      </a:lnTo>
                      <a:cubicBezTo>
                        <a:pt x="f22" y="f26"/>
                        <a:pt x="f21" y="f27"/>
                        <a:pt x="f20" y="f27"/>
                      </a:cubicBezTo>
                      <a:lnTo>
                        <a:pt x="f19" y="f27"/>
                      </a:lnTo>
                      <a:cubicBezTo>
                        <a:pt x="f28" y="f27"/>
                        <a:pt x="f29" y="f26"/>
                        <a:pt x="f29" y="f25"/>
                      </a:cubicBezTo>
                      <a:lnTo>
                        <a:pt x="f29" y="f24"/>
                      </a:lnTo>
                      <a:cubicBezTo>
                        <a:pt x="f29" y="f23"/>
                        <a:pt x="f28" y="f5"/>
                        <a:pt x="f19" y="f5"/>
                      </a:cubicBezTo>
                      <a:close/>
                    </a:path>
                  </a:pathLst>
                </a:custGeom>
                <a:solidFill>
                  <a:srgbClr val="35353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FFFFFF"/>
                    </a:solidFill>
                    <a:latin typeface="Segoe UI Semilight"/>
                  </a:endParaRPr>
                </a:p>
              </p:txBody>
            </p:sp>
            <p:sp>
              <p:nvSpPr>
                <p:cNvPr id="180" name="Freeform 512">
                  <a:extLst>
                    <a:ext uri="{FF2B5EF4-FFF2-40B4-BE49-F238E27FC236}">
                      <a16:creationId xmlns:a16="http://schemas.microsoft.com/office/drawing/2014/main" id="{FA2ADE66-BBFA-48E0-9685-0BE8DF0361B6}"/>
                    </a:ext>
                  </a:extLst>
                </p:cNvPr>
                <p:cNvSpPr/>
                <p:nvPr/>
              </p:nvSpPr>
              <p:spPr>
                <a:xfrm>
                  <a:off x="5170291" y="4498628"/>
                  <a:ext cx="241483" cy="240496"/>
                </a:xfrm>
                <a:custGeom>
                  <a:avLst/>
                  <a:gdLst>
                    <a:gd name="f0" fmla="val 10800000"/>
                    <a:gd name="f1" fmla="val 5400000"/>
                    <a:gd name="f2" fmla="val 180"/>
                    <a:gd name="f3" fmla="val w"/>
                    <a:gd name="f4" fmla="val h"/>
                    <a:gd name="f5" fmla="val 0"/>
                    <a:gd name="f6" fmla="val 246"/>
                    <a:gd name="f7" fmla="val 245"/>
                    <a:gd name="f8" fmla="val 112"/>
                    <a:gd name="f9" fmla="val 19"/>
                    <a:gd name="f10" fmla="val 116"/>
                    <a:gd name="f11" fmla="val 102"/>
                    <a:gd name="f12" fmla="val 34"/>
                    <a:gd name="f13" fmla="val 126"/>
                    <a:gd name="f14" fmla="val 211"/>
                    <a:gd name="f15" fmla="val 226"/>
                    <a:gd name="f16" fmla="+- 0 0 -90"/>
                    <a:gd name="f17" fmla="*/ f3 1 246"/>
                    <a:gd name="f18" fmla="*/ f4 1 245"/>
                    <a:gd name="f19" fmla="val f5"/>
                    <a:gd name="f20" fmla="val f6"/>
                    <a:gd name="f21" fmla="val f7"/>
                    <a:gd name="f22" fmla="*/ f16 f0 1"/>
                    <a:gd name="f23" fmla="+- f21 0 f19"/>
                    <a:gd name="f24" fmla="+- f20 0 f19"/>
                    <a:gd name="f25" fmla="*/ f22 1 f2"/>
                    <a:gd name="f26" fmla="*/ f24 1 246"/>
                    <a:gd name="f27" fmla="*/ f23 1 245"/>
                    <a:gd name="f28" fmla="*/ 112 f24 1"/>
                    <a:gd name="f29" fmla="*/ 19 f23 1"/>
                    <a:gd name="f30" fmla="*/ 246 f24 1"/>
                    <a:gd name="f31" fmla="*/ 0 f23 1"/>
                    <a:gd name="f32" fmla="*/ 116 f23 1"/>
                    <a:gd name="f33" fmla="*/ 102 f24 1"/>
                    <a:gd name="f34" fmla="*/ 0 f24 1"/>
                    <a:gd name="f35" fmla="*/ 34 f23 1"/>
                    <a:gd name="f36" fmla="*/ 126 f23 1"/>
                    <a:gd name="f37" fmla="*/ 211 f23 1"/>
                    <a:gd name="f38" fmla="*/ 226 f23 1"/>
                    <a:gd name="f39" fmla="*/ 245 f23 1"/>
                    <a:gd name="f40" fmla="+- f25 0 f1"/>
                    <a:gd name="f41" fmla="*/ f28 1 246"/>
                    <a:gd name="f42" fmla="*/ f29 1 245"/>
                    <a:gd name="f43" fmla="*/ f30 1 246"/>
                    <a:gd name="f44" fmla="*/ f31 1 245"/>
                    <a:gd name="f45" fmla="*/ f32 1 245"/>
                    <a:gd name="f46" fmla="*/ f33 1 246"/>
                    <a:gd name="f47" fmla="*/ f34 1 246"/>
                    <a:gd name="f48" fmla="*/ f35 1 245"/>
                    <a:gd name="f49" fmla="*/ f36 1 245"/>
                    <a:gd name="f50" fmla="*/ f37 1 245"/>
                    <a:gd name="f51" fmla="*/ f38 1 245"/>
                    <a:gd name="f52" fmla="*/ f39 1 245"/>
                    <a:gd name="f53" fmla="*/ 0 1 f26"/>
                    <a:gd name="f54" fmla="*/ f20 1 f26"/>
                    <a:gd name="f55" fmla="*/ 0 1 f27"/>
                    <a:gd name="f56" fmla="*/ f21 1 f27"/>
                    <a:gd name="f57" fmla="*/ f41 1 f26"/>
                    <a:gd name="f58" fmla="*/ f42 1 f27"/>
                    <a:gd name="f59" fmla="*/ f43 1 f26"/>
                    <a:gd name="f60" fmla="*/ f44 1 f27"/>
                    <a:gd name="f61" fmla="*/ f45 1 f27"/>
                    <a:gd name="f62" fmla="*/ f46 1 f26"/>
                    <a:gd name="f63" fmla="*/ f47 1 f26"/>
                    <a:gd name="f64" fmla="*/ f48 1 f27"/>
                    <a:gd name="f65" fmla="*/ f49 1 f27"/>
                    <a:gd name="f66" fmla="*/ f50 1 f27"/>
                    <a:gd name="f67" fmla="*/ f51 1 f27"/>
                    <a:gd name="f68" fmla="*/ f52 1 f27"/>
                    <a:gd name="f69" fmla="*/ f53 f17 1"/>
                    <a:gd name="f70" fmla="*/ f54 f17 1"/>
                    <a:gd name="f71" fmla="*/ f56 f18 1"/>
                    <a:gd name="f72" fmla="*/ f55 f18 1"/>
                    <a:gd name="f73" fmla="*/ f57 f17 1"/>
                    <a:gd name="f74" fmla="*/ f58 f18 1"/>
                    <a:gd name="f75" fmla="*/ f59 f17 1"/>
                    <a:gd name="f76" fmla="*/ f60 f18 1"/>
                    <a:gd name="f77" fmla="*/ f61 f18 1"/>
                    <a:gd name="f78" fmla="*/ f62 f17 1"/>
                    <a:gd name="f79" fmla="*/ f63 f17 1"/>
                    <a:gd name="f80" fmla="*/ f64 f18 1"/>
                    <a:gd name="f81" fmla="*/ f65 f18 1"/>
                    <a:gd name="f82" fmla="*/ f66 f18 1"/>
                    <a:gd name="f83" fmla="*/ f67 f18 1"/>
                    <a:gd name="f84" fmla="*/ f68 f18 1"/>
                  </a:gdLst>
                  <a:ahLst/>
                  <a:cxnLst>
                    <a:cxn ang="3cd4">
                      <a:pos x="hc" y="t"/>
                    </a:cxn>
                    <a:cxn ang="0">
                      <a:pos x="r" y="vc"/>
                    </a:cxn>
                    <a:cxn ang="cd4">
                      <a:pos x="hc" y="b"/>
                    </a:cxn>
                    <a:cxn ang="cd2">
                      <a:pos x="l" y="vc"/>
                    </a:cxn>
                    <a:cxn ang="f40">
                      <a:pos x="f73" y="f74"/>
                    </a:cxn>
                    <a:cxn ang="f40">
                      <a:pos x="f75" y="f76"/>
                    </a:cxn>
                    <a:cxn ang="f40">
                      <a:pos x="f75" y="f77"/>
                    </a:cxn>
                    <a:cxn ang="f40">
                      <a:pos x="f73" y="f77"/>
                    </a:cxn>
                    <a:cxn ang="f40">
                      <a:pos x="f73" y="f74"/>
                    </a:cxn>
                    <a:cxn ang="f40">
                      <a:pos x="f78" y="f77"/>
                    </a:cxn>
                    <a:cxn ang="f40">
                      <a:pos x="f78" y="f74"/>
                    </a:cxn>
                    <a:cxn ang="f40">
                      <a:pos x="f79" y="f80"/>
                    </a:cxn>
                    <a:cxn ang="f40">
                      <a:pos x="f79" y="f77"/>
                    </a:cxn>
                    <a:cxn ang="f40">
                      <a:pos x="f78" y="f77"/>
                    </a:cxn>
                    <a:cxn ang="f40">
                      <a:pos x="f78" y="f81"/>
                    </a:cxn>
                    <a:cxn ang="f40">
                      <a:pos x="f79" y="f81"/>
                    </a:cxn>
                    <a:cxn ang="f40">
                      <a:pos x="f79" y="f82"/>
                    </a:cxn>
                    <a:cxn ang="f40">
                      <a:pos x="f78" y="f83"/>
                    </a:cxn>
                    <a:cxn ang="f40">
                      <a:pos x="f78" y="f81"/>
                    </a:cxn>
                    <a:cxn ang="f40">
                      <a:pos x="f73" y="f81"/>
                    </a:cxn>
                    <a:cxn ang="f40">
                      <a:pos x="f73" y="f83"/>
                    </a:cxn>
                    <a:cxn ang="f40">
                      <a:pos x="f75" y="f84"/>
                    </a:cxn>
                    <a:cxn ang="f40">
                      <a:pos x="f75" y="f81"/>
                    </a:cxn>
                    <a:cxn ang="f40">
                      <a:pos x="f73" y="f81"/>
                    </a:cxn>
                  </a:cxnLst>
                  <a:rect l="f69" t="f72" r="f70" b="f71"/>
                  <a:pathLst>
                    <a:path w="246" h="245">
                      <a:moveTo>
                        <a:pt x="f8" y="f9"/>
                      </a:moveTo>
                      <a:lnTo>
                        <a:pt x="f6" y="f5"/>
                      </a:lnTo>
                      <a:lnTo>
                        <a:pt x="f6" y="f10"/>
                      </a:lnTo>
                      <a:lnTo>
                        <a:pt x="f8" y="f10"/>
                      </a:lnTo>
                      <a:lnTo>
                        <a:pt x="f8" y="f9"/>
                      </a:lnTo>
                      <a:close/>
                      <a:moveTo>
                        <a:pt x="f11" y="f10"/>
                      </a:moveTo>
                      <a:lnTo>
                        <a:pt x="f11" y="f9"/>
                      </a:lnTo>
                      <a:lnTo>
                        <a:pt x="f5" y="f12"/>
                      </a:lnTo>
                      <a:lnTo>
                        <a:pt x="f5" y="f10"/>
                      </a:lnTo>
                      <a:lnTo>
                        <a:pt x="f11" y="f10"/>
                      </a:lnTo>
                      <a:close/>
                      <a:moveTo>
                        <a:pt x="f11" y="f13"/>
                      </a:moveTo>
                      <a:lnTo>
                        <a:pt x="f5" y="f13"/>
                      </a:lnTo>
                      <a:lnTo>
                        <a:pt x="f5" y="f14"/>
                      </a:lnTo>
                      <a:lnTo>
                        <a:pt x="f11" y="f15"/>
                      </a:lnTo>
                      <a:lnTo>
                        <a:pt x="f11" y="f13"/>
                      </a:lnTo>
                      <a:close/>
                      <a:moveTo>
                        <a:pt x="f8" y="f13"/>
                      </a:moveTo>
                      <a:lnTo>
                        <a:pt x="f8" y="f15"/>
                      </a:lnTo>
                      <a:lnTo>
                        <a:pt x="f6" y="f7"/>
                      </a:lnTo>
                      <a:lnTo>
                        <a:pt x="f6" y="f13"/>
                      </a:lnTo>
                      <a:lnTo>
                        <a:pt x="f8" y="f13"/>
                      </a:lnTo>
                      <a:close/>
                    </a:path>
                  </a:pathLst>
                </a:custGeom>
                <a:solidFill>
                  <a:srgbClr val="A7A9AC"/>
                </a:solidFill>
                <a:ln cap="flat">
                  <a:noFill/>
                  <a:prstDash val="soli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FFFFFF"/>
                    </a:solidFill>
                    <a:latin typeface="Segoe UI"/>
                  </a:endParaRPr>
                </a:p>
              </p:txBody>
            </p:sp>
          </p:grpSp>
        </p:grpSp>
      </p:grpSp>
      <p:grpSp>
        <p:nvGrpSpPr>
          <p:cNvPr id="181" name="Group 8">
            <a:extLst>
              <a:ext uri="{FF2B5EF4-FFF2-40B4-BE49-F238E27FC236}">
                <a16:creationId xmlns:a16="http://schemas.microsoft.com/office/drawing/2014/main" id="{CD994F84-CC80-46A7-8298-49512C6670DB}"/>
              </a:ext>
            </a:extLst>
          </p:cNvPr>
          <p:cNvGrpSpPr/>
          <p:nvPr/>
        </p:nvGrpSpPr>
        <p:grpSpPr>
          <a:xfrm>
            <a:off x="8883998" y="3525919"/>
            <a:ext cx="1120531" cy="1120531"/>
            <a:chOff x="8785061" y="2988615"/>
            <a:chExt cx="1143000" cy="1143000"/>
          </a:xfrm>
        </p:grpSpPr>
        <p:grpSp>
          <p:nvGrpSpPr>
            <p:cNvPr id="182" name="Group 298">
              <a:extLst>
                <a:ext uri="{FF2B5EF4-FFF2-40B4-BE49-F238E27FC236}">
                  <a16:creationId xmlns:a16="http://schemas.microsoft.com/office/drawing/2014/main" id="{C46F8FB5-EAA4-453B-94B5-F84D3DDF9757}"/>
                </a:ext>
              </a:extLst>
            </p:cNvPr>
            <p:cNvGrpSpPr/>
            <p:nvPr/>
          </p:nvGrpSpPr>
          <p:grpSpPr>
            <a:xfrm>
              <a:off x="8785061" y="2988615"/>
              <a:ext cx="1143000" cy="1143000"/>
              <a:chOff x="8785061" y="2988615"/>
              <a:chExt cx="1143000" cy="1143000"/>
            </a:xfrm>
          </p:grpSpPr>
          <p:sp>
            <p:nvSpPr>
              <p:cNvPr id="184" name="Oval 299">
                <a:extLst>
                  <a:ext uri="{FF2B5EF4-FFF2-40B4-BE49-F238E27FC236}">
                    <a16:creationId xmlns:a16="http://schemas.microsoft.com/office/drawing/2014/main" id="{4DE22CBC-452C-4A91-8516-1211DE88D59F}"/>
                  </a:ext>
                </a:extLst>
              </p:cNvPr>
              <p:cNvSpPr/>
              <p:nvPr/>
            </p:nvSpPr>
            <p:spPr>
              <a:xfrm>
                <a:off x="8785061" y="298861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185" name="Freeform 7">
                <a:extLst>
                  <a:ext uri="{FF2B5EF4-FFF2-40B4-BE49-F238E27FC236}">
                    <a16:creationId xmlns:a16="http://schemas.microsoft.com/office/drawing/2014/main" id="{8F6C8845-2551-4168-8E2D-7503C9912360}"/>
                  </a:ext>
                </a:extLst>
              </p:cNvPr>
              <p:cNvSpPr/>
              <p:nvPr/>
            </p:nvSpPr>
            <p:spPr>
              <a:xfrm>
                <a:off x="8958596" y="3309268"/>
                <a:ext cx="795948" cy="458717"/>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pic>
          <p:nvPicPr>
            <p:cNvPr id="183" name="Picture 5">
              <a:extLst>
                <a:ext uri="{FF2B5EF4-FFF2-40B4-BE49-F238E27FC236}">
                  <a16:creationId xmlns:a16="http://schemas.microsoft.com/office/drawing/2014/main" id="{69D2D5F8-4F61-4BB6-983D-54CCA58F5D3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931959" y="3309268"/>
              <a:ext cx="849212" cy="553422"/>
            </a:xfrm>
            <a:prstGeom prst="rect">
              <a:avLst/>
            </a:prstGeom>
            <a:noFill/>
            <a:ln cap="flat">
              <a:noFill/>
            </a:ln>
          </p:spPr>
        </p:pic>
      </p:grpSp>
      <p:grpSp>
        <p:nvGrpSpPr>
          <p:cNvPr id="186" name="Group 7">
            <a:extLst>
              <a:ext uri="{FF2B5EF4-FFF2-40B4-BE49-F238E27FC236}">
                <a16:creationId xmlns:a16="http://schemas.microsoft.com/office/drawing/2014/main" id="{E5723BB0-8F22-4842-99A5-EA7129F8AAFD}"/>
              </a:ext>
            </a:extLst>
          </p:cNvPr>
          <p:cNvGrpSpPr/>
          <p:nvPr/>
        </p:nvGrpSpPr>
        <p:grpSpPr>
          <a:xfrm>
            <a:off x="2187471" y="3525919"/>
            <a:ext cx="1120531" cy="1120531"/>
            <a:chOff x="2696647" y="3621426"/>
            <a:chExt cx="1143000" cy="1143000"/>
          </a:xfrm>
        </p:grpSpPr>
        <p:sp>
          <p:nvSpPr>
            <p:cNvPr id="187" name="Oval 284">
              <a:extLst>
                <a:ext uri="{FF2B5EF4-FFF2-40B4-BE49-F238E27FC236}">
                  <a16:creationId xmlns:a16="http://schemas.microsoft.com/office/drawing/2014/main" id="{E0B98E3D-35F1-4F40-A5CE-6A50BF2DC772}"/>
                </a:ext>
              </a:extLst>
            </p:cNvPr>
            <p:cNvSpPr/>
            <p:nvPr/>
          </p:nvSpPr>
          <p:spPr>
            <a:xfrm>
              <a:off x="2696647" y="3621426"/>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88" name="Picture 6">
              <a:extLst>
                <a:ext uri="{FF2B5EF4-FFF2-40B4-BE49-F238E27FC236}">
                  <a16:creationId xmlns:a16="http://schemas.microsoft.com/office/drawing/2014/main" id="{2369883A-C9A0-4834-9A0E-351603691A22}"/>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121597" y="3834618"/>
              <a:ext cx="289873" cy="717602"/>
            </a:xfrm>
            <a:prstGeom prst="rect">
              <a:avLst/>
            </a:prstGeom>
            <a:noFill/>
            <a:ln cap="flat">
              <a:noFill/>
            </a:ln>
          </p:spPr>
        </p:pic>
      </p:grpSp>
      <p:grpSp>
        <p:nvGrpSpPr>
          <p:cNvPr id="143" name="Group 245">
            <a:extLst>
              <a:ext uri="{FF2B5EF4-FFF2-40B4-BE49-F238E27FC236}">
                <a16:creationId xmlns:a16="http://schemas.microsoft.com/office/drawing/2014/main" id="{B9786DB7-75CD-4859-AE95-486A2CCE6964}"/>
              </a:ext>
            </a:extLst>
          </p:cNvPr>
          <p:cNvGrpSpPr/>
          <p:nvPr/>
        </p:nvGrpSpPr>
        <p:grpSpPr>
          <a:xfrm>
            <a:off x="5535735" y="1610169"/>
            <a:ext cx="1120531" cy="1120531"/>
            <a:chOff x="5740850" y="1896602"/>
            <a:chExt cx="1143000" cy="1143000"/>
          </a:xfrm>
        </p:grpSpPr>
        <p:sp>
          <p:nvSpPr>
            <p:cNvPr id="144" name="Oval 246">
              <a:extLst>
                <a:ext uri="{FF2B5EF4-FFF2-40B4-BE49-F238E27FC236}">
                  <a16:creationId xmlns:a16="http://schemas.microsoft.com/office/drawing/2014/main" id="{240EDEDB-03CB-4E7F-B1B0-CBEDC5835B3E}"/>
                </a:ext>
              </a:extLst>
            </p:cNvPr>
            <p:cNvSpPr/>
            <p:nvPr/>
          </p:nvSpPr>
          <p:spPr>
            <a:xfrm>
              <a:off x="5740850" y="189660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45" name="Group 247">
              <a:extLst>
                <a:ext uri="{FF2B5EF4-FFF2-40B4-BE49-F238E27FC236}">
                  <a16:creationId xmlns:a16="http://schemas.microsoft.com/office/drawing/2014/main" id="{5506CCF4-17D8-48E5-936B-9038E02E1D6E}"/>
                </a:ext>
              </a:extLst>
            </p:cNvPr>
            <p:cNvGrpSpPr/>
            <p:nvPr/>
          </p:nvGrpSpPr>
          <p:grpSpPr>
            <a:xfrm>
              <a:off x="6103007" y="2094844"/>
              <a:ext cx="418731" cy="746516"/>
              <a:chOff x="6103007" y="2094844"/>
              <a:chExt cx="418731" cy="746516"/>
            </a:xfrm>
          </p:grpSpPr>
          <p:grpSp>
            <p:nvGrpSpPr>
              <p:cNvPr id="146" name="Group 248">
                <a:extLst>
                  <a:ext uri="{FF2B5EF4-FFF2-40B4-BE49-F238E27FC236}">
                    <a16:creationId xmlns:a16="http://schemas.microsoft.com/office/drawing/2014/main" id="{7CAE9409-7730-49A0-A405-ECA26716337C}"/>
                  </a:ext>
                </a:extLst>
              </p:cNvPr>
              <p:cNvGrpSpPr/>
              <p:nvPr/>
            </p:nvGrpSpPr>
            <p:grpSpPr>
              <a:xfrm>
                <a:off x="6128948" y="2156548"/>
                <a:ext cx="366811" cy="675229"/>
                <a:chOff x="6128948" y="2156548"/>
                <a:chExt cx="366811" cy="675229"/>
              </a:xfrm>
            </p:grpSpPr>
            <p:sp>
              <p:nvSpPr>
                <p:cNvPr id="149" name="Rectangle 11">
                  <a:extLst>
                    <a:ext uri="{FF2B5EF4-FFF2-40B4-BE49-F238E27FC236}">
                      <a16:creationId xmlns:a16="http://schemas.microsoft.com/office/drawing/2014/main" id="{FE8B33EB-7BDE-4396-BC70-C12D2969E558}"/>
                    </a:ext>
                  </a:extLst>
                </p:cNvPr>
                <p:cNvSpPr/>
                <p:nvPr/>
              </p:nvSpPr>
              <p:spPr>
                <a:xfrm>
                  <a:off x="6128948" y="2167777"/>
                  <a:ext cx="366811" cy="664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0" name="Rectangle 12">
                  <a:extLst>
                    <a:ext uri="{FF2B5EF4-FFF2-40B4-BE49-F238E27FC236}">
                      <a16:creationId xmlns:a16="http://schemas.microsoft.com/office/drawing/2014/main" id="{B172CA53-5080-4D2A-A868-D677F303BCA0}"/>
                    </a:ext>
                  </a:extLst>
                </p:cNvPr>
                <p:cNvSpPr/>
                <p:nvPr/>
              </p:nvSpPr>
              <p:spPr>
                <a:xfrm>
                  <a:off x="6128948" y="2156548"/>
                  <a:ext cx="366811" cy="585508"/>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1" name="Freeform 17">
                  <a:extLst>
                    <a:ext uri="{FF2B5EF4-FFF2-40B4-BE49-F238E27FC236}">
                      <a16:creationId xmlns:a16="http://schemas.microsoft.com/office/drawing/2014/main" id="{425379D8-9B2F-4E29-9CA9-A20302D2FAF7}"/>
                    </a:ext>
                  </a:extLst>
                </p:cNvPr>
                <p:cNvSpPr/>
                <p:nvPr/>
              </p:nvSpPr>
              <p:spPr>
                <a:xfrm>
                  <a:off x="6128948" y="2156548"/>
                  <a:ext cx="215889" cy="585508"/>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sp>
            <p:nvSpPr>
              <p:cNvPr id="147" name="Freeform 464">
                <a:extLst>
                  <a:ext uri="{FF2B5EF4-FFF2-40B4-BE49-F238E27FC236}">
                    <a16:creationId xmlns:a16="http://schemas.microsoft.com/office/drawing/2014/main" id="{D2AA42A9-C695-40F4-AD7A-599605A3480A}"/>
                  </a:ext>
                </a:extLst>
              </p:cNvPr>
              <p:cNvSpPr/>
              <p:nvPr/>
            </p:nvSpPr>
            <p:spPr>
              <a:xfrm>
                <a:off x="6103007" y="2094844"/>
                <a:ext cx="418731" cy="746516"/>
              </a:xfrm>
              <a:custGeom>
                <a:avLst/>
                <a:gdLst>
                  <a:gd name="f0" fmla="val 10800000"/>
                  <a:gd name="f1" fmla="val 5400000"/>
                  <a:gd name="f2" fmla="val 180"/>
                  <a:gd name="f3" fmla="val w"/>
                  <a:gd name="f4" fmla="val h"/>
                  <a:gd name="f5" fmla="val 0"/>
                  <a:gd name="f6" fmla="val 869066"/>
                  <a:gd name="f7" fmla="val 1549372"/>
                  <a:gd name="f8" fmla="val 434533"/>
                  <a:gd name="f9" fmla="val 1384058"/>
                  <a:gd name="f10" fmla="val 399182"/>
                  <a:gd name="f11" fmla="val 370525"/>
                  <a:gd name="f12" fmla="val 1412715"/>
                  <a:gd name="f13" fmla="val 1448066"/>
                  <a:gd name="f14" fmla="val 1483417"/>
                  <a:gd name="f15" fmla="val 1512074"/>
                  <a:gd name="f16" fmla="val 469884"/>
                  <a:gd name="f17" fmla="val 498541"/>
                  <a:gd name="f18" fmla="val 81603"/>
                  <a:gd name="f19" fmla="val 251558"/>
                  <a:gd name="f20" fmla="val 1343379"/>
                  <a:gd name="f21" fmla="val 787464"/>
                  <a:gd name="f22" fmla="val 144847"/>
                  <a:gd name="f23" fmla="val 724219"/>
                  <a:gd name="f24" fmla="val 804216"/>
                  <a:gd name="f25" fmla="val 64850"/>
                  <a:gd name="f26" fmla="val 1404525"/>
                  <a:gd name="f27" fmla="val 1484522"/>
                  <a:gd name="f28" fmla="+- 0 0 -90"/>
                  <a:gd name="f29" fmla="*/ f3 1 869066"/>
                  <a:gd name="f30" fmla="*/ f4 1 1549372"/>
                  <a:gd name="f31" fmla="val f5"/>
                  <a:gd name="f32" fmla="val f6"/>
                  <a:gd name="f33" fmla="val f7"/>
                  <a:gd name="f34" fmla="*/ f28 f0 1"/>
                  <a:gd name="f35" fmla="+- f33 0 f31"/>
                  <a:gd name="f36" fmla="+- f32 0 f31"/>
                  <a:gd name="f37" fmla="*/ f34 1 f2"/>
                  <a:gd name="f38" fmla="*/ f36 1 869066"/>
                  <a:gd name="f39" fmla="*/ f35 1 1549372"/>
                  <a:gd name="f40" fmla="*/ 434533 f36 1"/>
                  <a:gd name="f41" fmla="*/ 1384058 f35 1"/>
                  <a:gd name="f42" fmla="*/ 370525 f36 1"/>
                  <a:gd name="f43" fmla="*/ 1448066 f35 1"/>
                  <a:gd name="f44" fmla="*/ 1512074 f35 1"/>
                  <a:gd name="f45" fmla="*/ 498541 f36 1"/>
                  <a:gd name="f46" fmla="*/ 81603 f36 1"/>
                  <a:gd name="f47" fmla="*/ 251558 f35 1"/>
                  <a:gd name="f48" fmla="*/ 1343379 f35 1"/>
                  <a:gd name="f49" fmla="*/ 787464 f36 1"/>
                  <a:gd name="f50" fmla="*/ 144847 f36 1"/>
                  <a:gd name="f51" fmla="*/ 0 f35 1"/>
                  <a:gd name="f52" fmla="*/ 724219 f36 1"/>
                  <a:gd name="f53" fmla="*/ 869066 f36 1"/>
                  <a:gd name="f54" fmla="*/ 144847 f35 1"/>
                  <a:gd name="f55" fmla="*/ 1404525 f35 1"/>
                  <a:gd name="f56" fmla="*/ 1549372 f35 1"/>
                  <a:gd name="f57" fmla="*/ 0 f36 1"/>
                  <a:gd name="f58" fmla="+- f37 0 f1"/>
                  <a:gd name="f59" fmla="*/ f40 1 869066"/>
                  <a:gd name="f60" fmla="*/ f41 1 1549372"/>
                  <a:gd name="f61" fmla="*/ f42 1 869066"/>
                  <a:gd name="f62" fmla="*/ f43 1 1549372"/>
                  <a:gd name="f63" fmla="*/ f44 1 1549372"/>
                  <a:gd name="f64" fmla="*/ f45 1 869066"/>
                  <a:gd name="f65" fmla="*/ f46 1 869066"/>
                  <a:gd name="f66" fmla="*/ f47 1 1549372"/>
                  <a:gd name="f67" fmla="*/ f48 1 1549372"/>
                  <a:gd name="f68" fmla="*/ f49 1 869066"/>
                  <a:gd name="f69" fmla="*/ f50 1 869066"/>
                  <a:gd name="f70" fmla="*/ f51 1 1549372"/>
                  <a:gd name="f71" fmla="*/ f52 1 869066"/>
                  <a:gd name="f72" fmla="*/ f53 1 869066"/>
                  <a:gd name="f73" fmla="*/ f54 1 1549372"/>
                  <a:gd name="f74" fmla="*/ f55 1 1549372"/>
                  <a:gd name="f75" fmla="*/ f56 1 1549372"/>
                  <a:gd name="f76" fmla="*/ f57 1 869066"/>
                  <a:gd name="f77" fmla="*/ f31 1 f38"/>
                  <a:gd name="f78" fmla="*/ f32 1 f38"/>
                  <a:gd name="f79" fmla="*/ f31 1 f39"/>
                  <a:gd name="f80" fmla="*/ f33 1 f39"/>
                  <a:gd name="f81" fmla="*/ f59 1 f38"/>
                  <a:gd name="f82" fmla="*/ f60 1 f39"/>
                  <a:gd name="f83" fmla="*/ f61 1 f38"/>
                  <a:gd name="f84" fmla="*/ f62 1 f39"/>
                  <a:gd name="f85" fmla="*/ f63 1 f39"/>
                  <a:gd name="f86" fmla="*/ f64 1 f38"/>
                  <a:gd name="f87" fmla="*/ f65 1 f38"/>
                  <a:gd name="f88" fmla="*/ f66 1 f39"/>
                  <a:gd name="f89" fmla="*/ f67 1 f39"/>
                  <a:gd name="f90" fmla="*/ f68 1 f38"/>
                  <a:gd name="f91" fmla="*/ f69 1 f38"/>
                  <a:gd name="f92" fmla="*/ f70 1 f39"/>
                  <a:gd name="f93" fmla="*/ f71 1 f38"/>
                  <a:gd name="f94" fmla="*/ f72 1 f38"/>
                  <a:gd name="f95" fmla="*/ f73 1 f39"/>
                  <a:gd name="f96" fmla="*/ f74 1 f39"/>
                  <a:gd name="f97" fmla="*/ f75 1 f39"/>
                  <a:gd name="f98" fmla="*/ f76 1 f38"/>
                  <a:gd name="f99" fmla="*/ f77 f29 1"/>
                  <a:gd name="f100" fmla="*/ f78 f29 1"/>
                  <a:gd name="f101" fmla="*/ f80 f30 1"/>
                  <a:gd name="f102" fmla="*/ f79 f30 1"/>
                  <a:gd name="f103" fmla="*/ f81 f29 1"/>
                  <a:gd name="f104" fmla="*/ f82 f30 1"/>
                  <a:gd name="f105" fmla="*/ f83 f29 1"/>
                  <a:gd name="f106" fmla="*/ f84 f30 1"/>
                  <a:gd name="f107" fmla="*/ f85 f30 1"/>
                  <a:gd name="f108" fmla="*/ f86 f29 1"/>
                  <a:gd name="f109" fmla="*/ f87 f29 1"/>
                  <a:gd name="f110" fmla="*/ f88 f30 1"/>
                  <a:gd name="f111" fmla="*/ f89 f30 1"/>
                  <a:gd name="f112" fmla="*/ f90 f29 1"/>
                  <a:gd name="f113" fmla="*/ f91 f29 1"/>
                  <a:gd name="f114" fmla="*/ f92 f30 1"/>
                  <a:gd name="f115" fmla="*/ f93 f29 1"/>
                  <a:gd name="f116" fmla="*/ f94 f29 1"/>
                  <a:gd name="f117" fmla="*/ f95 f30 1"/>
                  <a:gd name="f118" fmla="*/ f96 f30 1"/>
                  <a:gd name="f119" fmla="*/ f97 f30 1"/>
                  <a:gd name="f120" fmla="*/ f98 f29 1"/>
                </a:gdLst>
                <a:ahLst/>
                <a:cxnLst>
                  <a:cxn ang="3cd4">
                    <a:pos x="hc" y="t"/>
                  </a:cxn>
                  <a:cxn ang="0">
                    <a:pos x="r" y="vc"/>
                  </a:cxn>
                  <a:cxn ang="cd4">
                    <a:pos x="hc" y="b"/>
                  </a:cxn>
                  <a:cxn ang="cd2">
                    <a:pos x="l" y="vc"/>
                  </a:cxn>
                  <a:cxn ang="f58">
                    <a:pos x="f103" y="f104"/>
                  </a:cxn>
                  <a:cxn ang="f58">
                    <a:pos x="f105" y="f106"/>
                  </a:cxn>
                  <a:cxn ang="f58">
                    <a:pos x="f103" y="f107"/>
                  </a:cxn>
                  <a:cxn ang="f58">
                    <a:pos x="f108" y="f106"/>
                  </a:cxn>
                  <a:cxn ang="f58">
                    <a:pos x="f103" y="f104"/>
                  </a:cxn>
                  <a:cxn ang="f58">
                    <a:pos x="f109" y="f110"/>
                  </a:cxn>
                  <a:cxn ang="f58">
                    <a:pos x="f109" y="f111"/>
                  </a:cxn>
                  <a:cxn ang="f58">
                    <a:pos x="f112" y="f111"/>
                  </a:cxn>
                  <a:cxn ang="f58">
                    <a:pos x="f112" y="f110"/>
                  </a:cxn>
                  <a:cxn ang="f58">
                    <a:pos x="f113" y="f114"/>
                  </a:cxn>
                  <a:cxn ang="f58">
                    <a:pos x="f115" y="f114"/>
                  </a:cxn>
                  <a:cxn ang="f58">
                    <a:pos x="f116" y="f117"/>
                  </a:cxn>
                  <a:cxn ang="f58">
                    <a:pos x="f116" y="f118"/>
                  </a:cxn>
                  <a:cxn ang="f58">
                    <a:pos x="f115" y="f119"/>
                  </a:cxn>
                  <a:cxn ang="f58">
                    <a:pos x="f113" y="f119"/>
                  </a:cxn>
                  <a:cxn ang="f58">
                    <a:pos x="f120" y="f118"/>
                  </a:cxn>
                  <a:cxn ang="f58">
                    <a:pos x="f120" y="f117"/>
                  </a:cxn>
                  <a:cxn ang="f58">
                    <a:pos x="f113" y="f114"/>
                  </a:cxn>
                </a:cxnLst>
                <a:rect l="f99" t="f102" r="f100" b="f101"/>
                <a:pathLst>
                  <a:path w="869066" h="1549372">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lnTo>
                      <a:pt x="f18" y="f20"/>
                    </a:lnTo>
                    <a:lnTo>
                      <a:pt x="f21" y="f20"/>
                    </a:lnTo>
                    <a:lnTo>
                      <a:pt x="f21" y="f19"/>
                    </a:lnTo>
                    <a:close/>
                    <a:moveTo>
                      <a:pt x="f22" y="f5"/>
                    </a:moveTo>
                    <a:lnTo>
                      <a:pt x="f23" y="f5"/>
                    </a:lnTo>
                    <a:cubicBezTo>
                      <a:pt x="f24" y="f5"/>
                      <a:pt x="f6" y="f25"/>
                      <a:pt x="f6" y="f22"/>
                    </a:cubicBezTo>
                    <a:lnTo>
                      <a:pt x="f6" y="f26"/>
                    </a:lnTo>
                    <a:cubicBezTo>
                      <a:pt x="f6" y="f27"/>
                      <a:pt x="f24" y="f7"/>
                      <a:pt x="f23" y="f7"/>
                    </a:cubicBezTo>
                    <a:lnTo>
                      <a:pt x="f22" y="f7"/>
                    </a:lnTo>
                    <a:cubicBezTo>
                      <a:pt x="f25" y="f7"/>
                      <a:pt x="f5" y="f27"/>
                      <a:pt x="f5" y="f26"/>
                    </a:cubicBezTo>
                    <a:lnTo>
                      <a:pt x="f5" y="f22"/>
                    </a:lnTo>
                    <a:cubicBezTo>
                      <a:pt x="f5" y="f25"/>
                      <a:pt x="f25" y="f5"/>
                      <a:pt x="f22" y="f5"/>
                    </a:cubicBezTo>
                    <a:close/>
                  </a:path>
                </a:pathLst>
              </a:custGeom>
              <a:solidFill>
                <a:srgbClr val="353535"/>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pic>
            <p:nvPicPr>
              <p:cNvPr id="148" name="Picture 250">
                <a:extLst>
                  <a:ext uri="{FF2B5EF4-FFF2-40B4-BE49-F238E27FC236}">
                    <a16:creationId xmlns:a16="http://schemas.microsoft.com/office/drawing/2014/main" id="{D9A3801C-A1E4-4982-98B9-4744AFD83E1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191658" y="2299844"/>
                <a:ext cx="241465" cy="296366"/>
              </a:xfrm>
              <a:prstGeom prst="rect">
                <a:avLst/>
              </a:prstGeom>
              <a:noFill/>
              <a:ln cap="flat">
                <a:noFill/>
              </a:ln>
            </p:spPr>
          </p:pic>
        </p:grpSp>
      </p:grpSp>
      <p:grpSp>
        <p:nvGrpSpPr>
          <p:cNvPr id="152" name="Group 254">
            <a:extLst>
              <a:ext uri="{FF2B5EF4-FFF2-40B4-BE49-F238E27FC236}">
                <a16:creationId xmlns:a16="http://schemas.microsoft.com/office/drawing/2014/main" id="{2BCCD542-0197-400E-9FB9-681DE2DA2DAC}"/>
              </a:ext>
            </a:extLst>
          </p:cNvPr>
          <p:cNvGrpSpPr/>
          <p:nvPr/>
        </p:nvGrpSpPr>
        <p:grpSpPr>
          <a:xfrm>
            <a:off x="3370787" y="1859806"/>
            <a:ext cx="1120531" cy="1120531"/>
            <a:chOff x="3711385" y="1945952"/>
            <a:chExt cx="1143000" cy="1143000"/>
          </a:xfrm>
        </p:grpSpPr>
        <p:sp>
          <p:nvSpPr>
            <p:cNvPr id="153" name="Oval 255">
              <a:extLst>
                <a:ext uri="{FF2B5EF4-FFF2-40B4-BE49-F238E27FC236}">
                  <a16:creationId xmlns:a16="http://schemas.microsoft.com/office/drawing/2014/main" id="{E0CEBF90-9A94-40EC-BE74-AACCE317EF2C}"/>
                </a:ext>
              </a:extLst>
            </p:cNvPr>
            <p:cNvSpPr/>
            <p:nvPr/>
          </p:nvSpPr>
          <p:spPr>
            <a:xfrm>
              <a:off x="3711385" y="194595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54" name="Group 256">
              <a:extLst>
                <a:ext uri="{FF2B5EF4-FFF2-40B4-BE49-F238E27FC236}">
                  <a16:creationId xmlns:a16="http://schemas.microsoft.com/office/drawing/2014/main" id="{2AC54FC1-0BEA-4A7F-A2A8-53392638618F}"/>
                </a:ext>
              </a:extLst>
            </p:cNvPr>
            <p:cNvGrpSpPr/>
            <p:nvPr/>
          </p:nvGrpSpPr>
          <p:grpSpPr>
            <a:xfrm>
              <a:off x="4050956" y="2135288"/>
              <a:ext cx="444928" cy="764337"/>
              <a:chOff x="4050956" y="2135288"/>
              <a:chExt cx="444928" cy="764337"/>
            </a:xfrm>
          </p:grpSpPr>
          <p:grpSp>
            <p:nvGrpSpPr>
              <p:cNvPr id="155" name="Group 257">
                <a:extLst>
                  <a:ext uri="{FF2B5EF4-FFF2-40B4-BE49-F238E27FC236}">
                    <a16:creationId xmlns:a16="http://schemas.microsoft.com/office/drawing/2014/main" id="{1A35DD28-5B1E-49A2-B935-B555F0614066}"/>
                  </a:ext>
                </a:extLst>
              </p:cNvPr>
              <p:cNvGrpSpPr/>
              <p:nvPr/>
            </p:nvGrpSpPr>
            <p:grpSpPr>
              <a:xfrm>
                <a:off x="4050956" y="2135288"/>
                <a:ext cx="444928" cy="764337"/>
                <a:chOff x="4050956" y="2135288"/>
                <a:chExt cx="444928" cy="764337"/>
              </a:xfrm>
            </p:grpSpPr>
            <p:sp>
              <p:nvSpPr>
                <p:cNvPr id="157" name="Freeform 10">
                  <a:extLst>
                    <a:ext uri="{FF2B5EF4-FFF2-40B4-BE49-F238E27FC236}">
                      <a16:creationId xmlns:a16="http://schemas.microsoft.com/office/drawing/2014/main" id="{D8FC56AA-2EBB-4205-8362-2A1396CE9FE9}"/>
                    </a:ext>
                  </a:extLst>
                </p:cNvPr>
                <p:cNvSpPr/>
                <p:nvPr/>
              </p:nvSpPr>
              <p:spPr>
                <a:xfrm>
                  <a:off x="4050956" y="2135288"/>
                  <a:ext cx="444928" cy="764337"/>
                </a:xfrm>
                <a:custGeom>
                  <a:avLst/>
                  <a:gdLst>
                    <a:gd name="f0" fmla="val 10800000"/>
                    <a:gd name="f1" fmla="val 5400000"/>
                    <a:gd name="f2" fmla="val 180"/>
                    <a:gd name="f3" fmla="val w"/>
                    <a:gd name="f4" fmla="val h"/>
                    <a:gd name="f5" fmla="val 0"/>
                    <a:gd name="f6" fmla="val 184"/>
                    <a:gd name="f7" fmla="val 314"/>
                    <a:gd name="f8" fmla="val 172"/>
                    <a:gd name="f9" fmla="val 12"/>
                    <a:gd name="f10" fmla="val 6"/>
                    <a:gd name="f11" fmla="val 5"/>
                    <a:gd name="f12" fmla="val 302"/>
                    <a:gd name="f13" fmla="val 308"/>
                    <a:gd name="f14" fmla="val 178"/>
                    <a:gd name="f15" fmla="+- 0 0 -90"/>
                    <a:gd name="f16" fmla="*/ f3 1 184"/>
                    <a:gd name="f17" fmla="*/ f4 1 314"/>
                    <a:gd name="f18" fmla="val f5"/>
                    <a:gd name="f19" fmla="val f6"/>
                    <a:gd name="f20" fmla="val f7"/>
                    <a:gd name="f21" fmla="*/ f15 f0 1"/>
                    <a:gd name="f22" fmla="+- f20 0 f18"/>
                    <a:gd name="f23" fmla="+- f19 0 f18"/>
                    <a:gd name="f24" fmla="*/ f21 1 f2"/>
                    <a:gd name="f25" fmla="*/ f23 1 184"/>
                    <a:gd name="f26" fmla="*/ f22 1 314"/>
                    <a:gd name="f27" fmla="*/ 172 f23 1"/>
                    <a:gd name="f28" fmla="*/ 0 f22 1"/>
                    <a:gd name="f29" fmla="*/ 12 f23 1"/>
                    <a:gd name="f30" fmla="*/ 0 f23 1"/>
                    <a:gd name="f31" fmla="*/ 12 f22 1"/>
                    <a:gd name="f32" fmla="*/ 302 f22 1"/>
                    <a:gd name="f33" fmla="*/ 314 f22 1"/>
                    <a:gd name="f34" fmla="*/ 184 f23 1"/>
                    <a:gd name="f35" fmla="+- f24 0 f1"/>
                    <a:gd name="f36" fmla="*/ f27 1 184"/>
                    <a:gd name="f37" fmla="*/ f28 1 314"/>
                    <a:gd name="f38" fmla="*/ f29 1 184"/>
                    <a:gd name="f39" fmla="*/ f30 1 184"/>
                    <a:gd name="f40" fmla="*/ f31 1 314"/>
                    <a:gd name="f41" fmla="*/ f32 1 314"/>
                    <a:gd name="f42" fmla="*/ f33 1 314"/>
                    <a:gd name="f43" fmla="*/ f34 1 184"/>
                    <a:gd name="f44" fmla="*/ 0 1 f25"/>
                    <a:gd name="f45" fmla="*/ f19 1 f25"/>
                    <a:gd name="f46" fmla="*/ 0 1 f26"/>
                    <a:gd name="f47" fmla="*/ f20 1 f26"/>
                    <a:gd name="f48" fmla="*/ f36 1 f25"/>
                    <a:gd name="f49" fmla="*/ f37 1 f26"/>
                    <a:gd name="f50" fmla="*/ f38 1 f25"/>
                    <a:gd name="f51" fmla="*/ f39 1 f25"/>
                    <a:gd name="f52" fmla="*/ f40 1 f26"/>
                    <a:gd name="f53" fmla="*/ f41 1 f26"/>
                    <a:gd name="f54" fmla="*/ f42 1 f26"/>
                    <a:gd name="f55" fmla="*/ f43 1 f25"/>
                    <a:gd name="f56" fmla="*/ f44 f16 1"/>
                    <a:gd name="f57" fmla="*/ f45 f16 1"/>
                    <a:gd name="f58" fmla="*/ f47 f17 1"/>
                    <a:gd name="f59" fmla="*/ f46 f17 1"/>
                    <a:gd name="f60" fmla="*/ f48 f16 1"/>
                    <a:gd name="f61" fmla="*/ f49 f17 1"/>
                    <a:gd name="f62" fmla="*/ f50 f16 1"/>
                    <a:gd name="f63" fmla="*/ f51 f16 1"/>
                    <a:gd name="f64" fmla="*/ f52 f17 1"/>
                    <a:gd name="f65" fmla="*/ f53 f17 1"/>
                    <a:gd name="f66" fmla="*/ f54 f17 1"/>
                    <a:gd name="f67" fmla="*/ f55 f16 1"/>
                  </a:gdLst>
                  <a:ahLst/>
                  <a:cxnLst>
                    <a:cxn ang="3cd4">
                      <a:pos x="hc" y="t"/>
                    </a:cxn>
                    <a:cxn ang="0">
                      <a:pos x="r" y="vc"/>
                    </a:cxn>
                    <a:cxn ang="cd4">
                      <a:pos x="hc" y="b"/>
                    </a:cxn>
                    <a:cxn ang="cd2">
                      <a:pos x="l" y="vc"/>
                    </a:cxn>
                    <a:cxn ang="f35">
                      <a:pos x="f60" y="f61"/>
                    </a:cxn>
                    <a:cxn ang="f35">
                      <a:pos x="f62" y="f61"/>
                    </a:cxn>
                    <a:cxn ang="f35">
                      <a:pos x="f63" y="f64"/>
                    </a:cxn>
                    <a:cxn ang="f35">
                      <a:pos x="f63" y="f65"/>
                    </a:cxn>
                    <a:cxn ang="f35">
                      <a:pos x="f62" y="f66"/>
                    </a:cxn>
                    <a:cxn ang="f35">
                      <a:pos x="f60" y="f66"/>
                    </a:cxn>
                    <a:cxn ang="f35">
                      <a:pos x="f67" y="f65"/>
                    </a:cxn>
                    <a:cxn ang="f35">
                      <a:pos x="f67" y="f64"/>
                    </a:cxn>
                    <a:cxn ang="f35">
                      <a:pos x="f60" y="f61"/>
                    </a:cxn>
                  </a:cxnLst>
                  <a:rect l="f56" t="f59" r="f57" b="f58"/>
                  <a:pathLst>
                    <a:path w="184" h="314">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8" name="Rectangle 11">
                  <a:extLst>
                    <a:ext uri="{FF2B5EF4-FFF2-40B4-BE49-F238E27FC236}">
                      <a16:creationId xmlns:a16="http://schemas.microsoft.com/office/drawing/2014/main" id="{9DAACA85-B779-404E-B793-79A61C6987DE}"/>
                    </a:ext>
                  </a:extLst>
                </p:cNvPr>
                <p:cNvSpPr/>
                <p:nvPr/>
              </p:nvSpPr>
              <p:spPr>
                <a:xfrm>
                  <a:off x="4094838" y="2179161"/>
                  <a:ext cx="357164" cy="601062"/>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9" name="Rectangle 12">
                  <a:extLst>
                    <a:ext uri="{FF2B5EF4-FFF2-40B4-BE49-F238E27FC236}">
                      <a16:creationId xmlns:a16="http://schemas.microsoft.com/office/drawing/2014/main" id="{639348D0-E6BC-40D4-A9BD-2754528882A4}"/>
                    </a:ext>
                  </a:extLst>
                </p:cNvPr>
                <p:cNvSpPr/>
                <p:nvPr/>
              </p:nvSpPr>
              <p:spPr>
                <a:xfrm>
                  <a:off x="4094838" y="2179161"/>
                  <a:ext cx="357164" cy="601062"/>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0" name="Freeform 13">
                  <a:extLst>
                    <a:ext uri="{FF2B5EF4-FFF2-40B4-BE49-F238E27FC236}">
                      <a16:creationId xmlns:a16="http://schemas.microsoft.com/office/drawing/2014/main" id="{2EEA2FEC-9527-40AC-9F8E-6B9FD089FC89}"/>
                    </a:ext>
                  </a:extLst>
                </p:cNvPr>
                <p:cNvSpPr/>
                <p:nvPr/>
              </p:nvSpPr>
              <p:spPr>
                <a:xfrm>
                  <a:off x="4206075" y="2816964"/>
                  <a:ext cx="134700" cy="17346"/>
                </a:xfrm>
                <a:custGeom>
                  <a:avLst/>
                  <a:gdLst>
                    <a:gd name="f0" fmla="val 10800000"/>
                    <a:gd name="f1" fmla="val 5400000"/>
                    <a:gd name="f2" fmla="val 180"/>
                    <a:gd name="f3" fmla="val w"/>
                    <a:gd name="f4" fmla="val h"/>
                    <a:gd name="f5" fmla="val 0"/>
                    <a:gd name="f6" fmla="val 56"/>
                    <a:gd name="f7" fmla="val 7"/>
                    <a:gd name="f8" fmla="val 3"/>
                    <a:gd name="f9" fmla="val 5"/>
                    <a:gd name="f10" fmla="val 54"/>
                    <a:gd name="f11" fmla="val 52"/>
                    <a:gd name="f12" fmla="val 4"/>
                    <a:gd name="f13" fmla="val 2"/>
                    <a:gd name="f14" fmla="val 1"/>
                    <a:gd name="f15" fmla="+- 0 0 -90"/>
                    <a:gd name="f16" fmla="*/ f3 1 56"/>
                    <a:gd name="f17" fmla="*/ f4 1 7"/>
                    <a:gd name="f18" fmla="val f5"/>
                    <a:gd name="f19" fmla="val f6"/>
                    <a:gd name="f20" fmla="val f7"/>
                    <a:gd name="f21" fmla="*/ f15 f0 1"/>
                    <a:gd name="f22" fmla="+- f20 0 f18"/>
                    <a:gd name="f23" fmla="+- f19 0 f18"/>
                    <a:gd name="f24" fmla="*/ f21 1 f2"/>
                    <a:gd name="f25" fmla="*/ f23 1 56"/>
                    <a:gd name="f26" fmla="*/ f22 1 7"/>
                    <a:gd name="f27" fmla="*/ 56 f23 1"/>
                    <a:gd name="f28" fmla="*/ 3 f22 1"/>
                    <a:gd name="f29" fmla="*/ 52 f23 1"/>
                    <a:gd name="f30" fmla="*/ 7 f22 1"/>
                    <a:gd name="f31" fmla="*/ 4 f23 1"/>
                    <a:gd name="f32" fmla="*/ 0 f23 1"/>
                    <a:gd name="f33" fmla="*/ 0 f22 1"/>
                    <a:gd name="f34" fmla="+- f24 0 f1"/>
                    <a:gd name="f35" fmla="*/ f27 1 56"/>
                    <a:gd name="f36" fmla="*/ f28 1 7"/>
                    <a:gd name="f37" fmla="*/ f29 1 56"/>
                    <a:gd name="f38" fmla="*/ f30 1 7"/>
                    <a:gd name="f39" fmla="*/ f31 1 56"/>
                    <a:gd name="f40" fmla="*/ f32 1 56"/>
                    <a:gd name="f41" fmla="*/ f33 1 7"/>
                    <a:gd name="f42" fmla="*/ 0 1 f25"/>
                    <a:gd name="f43" fmla="*/ f19 1 f25"/>
                    <a:gd name="f44" fmla="*/ 0 1 f26"/>
                    <a:gd name="f45" fmla="*/ f20 1 f26"/>
                    <a:gd name="f46" fmla="*/ f35 1 f25"/>
                    <a:gd name="f47" fmla="*/ f36 1 f26"/>
                    <a:gd name="f48" fmla="*/ f37 1 f25"/>
                    <a:gd name="f49" fmla="*/ f38 1 f26"/>
                    <a:gd name="f50" fmla="*/ f39 1 f25"/>
                    <a:gd name="f51" fmla="*/ f40 1 f25"/>
                    <a:gd name="f52" fmla="*/ f41 1 f26"/>
                    <a:gd name="f53" fmla="*/ f42 f16 1"/>
                    <a:gd name="f54" fmla="*/ f43 f16 1"/>
                    <a:gd name="f55" fmla="*/ f45 f17 1"/>
                    <a:gd name="f56" fmla="*/ f44 f17 1"/>
                    <a:gd name="f57" fmla="*/ f46 f16 1"/>
                    <a:gd name="f58" fmla="*/ f47 f17 1"/>
                    <a:gd name="f59" fmla="*/ f48 f16 1"/>
                    <a:gd name="f60" fmla="*/ f49 f17 1"/>
                    <a:gd name="f61" fmla="*/ f50 f16 1"/>
                    <a:gd name="f62" fmla="*/ f51 f16 1"/>
                    <a:gd name="f63" fmla="*/ f52 f17 1"/>
                  </a:gdLst>
                  <a:ahLst/>
                  <a:cxnLst>
                    <a:cxn ang="3cd4">
                      <a:pos x="hc" y="t"/>
                    </a:cxn>
                    <a:cxn ang="0">
                      <a:pos x="r" y="vc"/>
                    </a:cxn>
                    <a:cxn ang="cd4">
                      <a:pos x="hc" y="b"/>
                    </a:cxn>
                    <a:cxn ang="cd2">
                      <a:pos x="l" y="vc"/>
                    </a:cxn>
                    <a:cxn ang="f34">
                      <a:pos x="f57" y="f58"/>
                    </a:cxn>
                    <a:cxn ang="f34">
                      <a:pos x="f59" y="f60"/>
                    </a:cxn>
                    <a:cxn ang="f34">
                      <a:pos x="f61" y="f60"/>
                    </a:cxn>
                    <a:cxn ang="f34">
                      <a:pos x="f62" y="f58"/>
                    </a:cxn>
                    <a:cxn ang="f34">
                      <a:pos x="f61" y="f63"/>
                    </a:cxn>
                    <a:cxn ang="f34">
                      <a:pos x="f59" y="f63"/>
                    </a:cxn>
                    <a:cxn ang="f34">
                      <a:pos x="f57" y="f58"/>
                    </a:cxn>
                  </a:cxnLst>
                  <a:rect l="f53" t="f56" r="f54" b="f55"/>
                  <a:pathLst>
                    <a:path w="56" h="7">
                      <a:moveTo>
                        <a:pt x="f6" y="f8"/>
                      </a:moveTo>
                      <a:cubicBezTo>
                        <a:pt x="f6" y="f9"/>
                        <a:pt x="f10" y="f7"/>
                        <a:pt x="f11" y="f7"/>
                      </a:cubicBezTo>
                      <a:cubicBezTo>
                        <a:pt x="f12" y="f7"/>
                        <a:pt x="f12" y="f7"/>
                        <a:pt x="f12" y="f7"/>
                      </a:cubicBezTo>
                      <a:cubicBezTo>
                        <a:pt x="f13" y="f7"/>
                        <a:pt x="f5" y="f9"/>
                        <a:pt x="f5" y="f8"/>
                      </a:cubicBezTo>
                      <a:cubicBezTo>
                        <a:pt x="f5" y="f14"/>
                        <a:pt x="f13" y="f5"/>
                        <a:pt x="f12" y="f5"/>
                      </a:cubicBezTo>
                      <a:cubicBezTo>
                        <a:pt x="f11" y="f5"/>
                        <a:pt x="f11" y="f5"/>
                        <a:pt x="f11" y="f5"/>
                      </a:cubicBezTo>
                      <a:cubicBezTo>
                        <a:pt x="f10" y="f5"/>
                        <a:pt x="f6" y="f14"/>
                        <a:pt x="f6" y="f8"/>
                      </a:cubicBezTo>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1" name="Rectangle 14">
                  <a:extLst>
                    <a:ext uri="{FF2B5EF4-FFF2-40B4-BE49-F238E27FC236}">
                      <a16:creationId xmlns:a16="http://schemas.microsoft.com/office/drawing/2014/main" id="{6CD25CA5-A747-43F7-AE70-C8C3A4CC80B0}"/>
                    </a:ext>
                  </a:extLst>
                </p:cNvPr>
                <p:cNvSpPr/>
                <p:nvPr/>
              </p:nvSpPr>
              <p:spPr>
                <a:xfrm>
                  <a:off x="4094838" y="2780224"/>
                  <a:ext cx="118378" cy="1024"/>
                </a:xfrm>
                <a:prstGeom prst="rect">
                  <a:avLst/>
                </a:prstGeom>
                <a:solidFill>
                  <a:srgbClr val="5C4768"/>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2" name="Freeform 15">
                  <a:extLst>
                    <a:ext uri="{FF2B5EF4-FFF2-40B4-BE49-F238E27FC236}">
                      <a16:creationId xmlns:a16="http://schemas.microsoft.com/office/drawing/2014/main" id="{9A74824E-1239-4567-811E-7C9A9AE06382}"/>
                    </a:ext>
                  </a:extLst>
                </p:cNvPr>
                <p:cNvSpPr/>
                <p:nvPr/>
              </p:nvSpPr>
              <p:spPr>
                <a:xfrm>
                  <a:off x="4094838" y="2780224"/>
                  <a:ext cx="118378" cy="0"/>
                </a:xfrm>
                <a:custGeom>
                  <a:avLst/>
                  <a:gdLst>
                    <a:gd name="f0" fmla="val 10800000"/>
                    <a:gd name="f1" fmla="val 5400000"/>
                    <a:gd name="f2" fmla="val 180"/>
                    <a:gd name="f3" fmla="val w"/>
                    <a:gd name="f4" fmla="val h"/>
                    <a:gd name="f5" fmla="val 0"/>
                    <a:gd name="f6" fmla="val 118376"/>
                    <a:gd name="f7" fmla="+- 0 0 -90"/>
                    <a:gd name="f8" fmla="*/ f3 1 118376"/>
                    <a:gd name="f9" fmla="*/ f4 1 0"/>
                    <a:gd name="f10" fmla="val f5"/>
                    <a:gd name="f11" fmla="val f6"/>
                    <a:gd name="f12" fmla="*/ f7 f0 1"/>
                    <a:gd name="f13" fmla="+- f10 0 f10"/>
                    <a:gd name="f14" fmla="+- f11 0 f10"/>
                    <a:gd name="f15" fmla="*/ f12 1 f2"/>
                    <a:gd name="f16" fmla="*/ f14 1 118376"/>
                    <a:gd name="f17" fmla="*/ f13 1 0"/>
                    <a:gd name="f18" fmla="+- f15 0 f1"/>
                    <a:gd name="f19" fmla="*/ 118376 1 f16"/>
                    <a:gd name="f20" fmla="*/ 0 1 f17"/>
                    <a:gd name="f21" fmla="*/ 0 1 f16"/>
                    <a:gd name="f22" fmla="*/ 1 1 f17"/>
                    <a:gd name="f23" fmla="*/ f21 f8 1"/>
                    <a:gd name="f24" fmla="*/ f19 f8 1"/>
                    <a:gd name="f25" fmla="*/ f22 f9 1"/>
                    <a:gd name="f26" fmla="*/ f20 f9 1"/>
                  </a:gdLst>
                  <a:ahLst/>
                  <a:cxnLst>
                    <a:cxn ang="3cd4">
                      <a:pos x="hc" y="t"/>
                    </a:cxn>
                    <a:cxn ang="0">
                      <a:pos x="r" y="vc"/>
                    </a:cxn>
                    <a:cxn ang="cd4">
                      <a:pos x="hc" y="b"/>
                    </a:cxn>
                    <a:cxn ang="cd2">
                      <a:pos x="l" y="vc"/>
                    </a:cxn>
                    <a:cxn ang="f18">
                      <a:pos x="f24" y="f26"/>
                    </a:cxn>
                    <a:cxn ang="f18">
                      <a:pos x="f23" y="f26"/>
                    </a:cxn>
                    <a:cxn ang="f18">
                      <a:pos x="f23" y="f26"/>
                    </a:cxn>
                    <a:cxn ang="f18">
                      <a:pos x="f24" y="f26"/>
                    </a:cxn>
                  </a:cxnLst>
                  <a:rect l="f23" t="f26" r="f24" b="f25"/>
                  <a:pathLst>
                    <a:path w="118376">
                      <a:moveTo>
                        <a:pt x="f6" y="f5"/>
                      </a:moveTo>
                      <a:lnTo>
                        <a:pt x="f5" y="f5"/>
                      </a:lnTo>
                      <a:lnTo>
                        <a:pt x="f5" y="f5"/>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3" name="Freeform 17">
                  <a:extLst>
                    <a:ext uri="{FF2B5EF4-FFF2-40B4-BE49-F238E27FC236}">
                      <a16:creationId xmlns:a16="http://schemas.microsoft.com/office/drawing/2014/main" id="{0B73DDA2-6DE4-42A5-81E9-4FE40BAE0250}"/>
                    </a:ext>
                  </a:extLst>
                </p:cNvPr>
                <p:cNvSpPr/>
                <p:nvPr/>
              </p:nvSpPr>
              <p:spPr>
                <a:xfrm>
                  <a:off x="4094838" y="2179161"/>
                  <a:ext cx="210220" cy="601062"/>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pic>
            <p:nvPicPr>
              <p:cNvPr id="156" name="Picture 258">
                <a:extLst>
                  <a:ext uri="{FF2B5EF4-FFF2-40B4-BE49-F238E27FC236}">
                    <a16:creationId xmlns:a16="http://schemas.microsoft.com/office/drawing/2014/main" id="{EE75EB6F-ED68-4656-A4A3-C6426B72AE2B}"/>
                  </a:ext>
                </a:extLst>
              </p:cNvPr>
              <p:cNvPicPr>
                <a:picLocks noChangeAspect="1"/>
              </p:cNvPicPr>
              <p:nvPr/>
            </p:nvPicPr>
            <p:blipFill>
              <a:blip r:embed="rId14" cstate="email">
                <a:grayscl/>
                <a:extLst>
                  <a:ext uri="{28A0092B-C50C-407E-A947-70E740481C1C}">
                    <a14:useLocalDpi xmlns:a14="http://schemas.microsoft.com/office/drawing/2010/main"/>
                  </a:ext>
                </a:extLst>
              </a:blip>
              <a:srcRect/>
              <a:stretch>
                <a:fillRect/>
              </a:stretch>
            </p:blipFill>
            <p:spPr>
              <a:xfrm>
                <a:off x="4056013" y="2340333"/>
                <a:ext cx="432858" cy="327483"/>
              </a:xfrm>
              <a:prstGeom prst="rect">
                <a:avLst/>
              </a:prstGeom>
              <a:noFill/>
              <a:ln cap="flat">
                <a:noFill/>
              </a:ln>
            </p:spPr>
          </p:pic>
        </p:grpSp>
      </p:grpSp>
      <p:grpSp>
        <p:nvGrpSpPr>
          <p:cNvPr id="189" name="Group 9">
            <a:extLst>
              <a:ext uri="{FF2B5EF4-FFF2-40B4-BE49-F238E27FC236}">
                <a16:creationId xmlns:a16="http://schemas.microsoft.com/office/drawing/2014/main" id="{CF0C27C4-4750-48E7-B38E-775559E96878}"/>
              </a:ext>
            </a:extLst>
          </p:cNvPr>
          <p:cNvGrpSpPr/>
          <p:nvPr/>
        </p:nvGrpSpPr>
        <p:grpSpPr>
          <a:xfrm>
            <a:off x="7700682" y="1859806"/>
            <a:ext cx="1120531" cy="1120531"/>
            <a:chOff x="7770324" y="1952765"/>
            <a:chExt cx="1143000" cy="1143000"/>
          </a:xfrm>
        </p:grpSpPr>
        <p:sp>
          <p:nvSpPr>
            <p:cNvPr id="190" name="Oval 287">
              <a:extLst>
                <a:ext uri="{FF2B5EF4-FFF2-40B4-BE49-F238E27FC236}">
                  <a16:creationId xmlns:a16="http://schemas.microsoft.com/office/drawing/2014/main" id="{85C1C965-8EF2-4AAD-9E74-BDBA0E42CC80}"/>
                </a:ext>
              </a:extLst>
            </p:cNvPr>
            <p:cNvSpPr/>
            <p:nvPr/>
          </p:nvSpPr>
          <p:spPr>
            <a:xfrm>
              <a:off x="7770324" y="195276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91" name="Picture 197">
              <a:extLst>
                <a:ext uri="{FF2B5EF4-FFF2-40B4-BE49-F238E27FC236}">
                  <a16:creationId xmlns:a16="http://schemas.microsoft.com/office/drawing/2014/main" id="{E5D90F51-1009-4DF7-808F-EF41A4BE182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124032" y="2158395"/>
              <a:ext cx="438921" cy="763331"/>
            </a:xfrm>
            <a:prstGeom prst="rect">
              <a:avLst/>
            </a:prstGeom>
            <a:noFill/>
            <a:ln cap="flat">
              <a:noFill/>
            </a:ln>
          </p:spPr>
        </p:pic>
        <p:pic>
          <p:nvPicPr>
            <p:cNvPr id="192" name="Picture 199">
              <a:extLst>
                <a:ext uri="{FF2B5EF4-FFF2-40B4-BE49-F238E27FC236}">
                  <a16:creationId xmlns:a16="http://schemas.microsoft.com/office/drawing/2014/main" id="{7F16486C-7756-4518-9A9B-88ADA44CF44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235433" y="2421002"/>
              <a:ext cx="181416" cy="222665"/>
            </a:xfrm>
            <a:prstGeom prst="rect">
              <a:avLst/>
            </a:prstGeom>
            <a:noFill/>
            <a:ln cap="flat">
              <a:noFill/>
            </a:ln>
          </p:spPr>
        </p:pic>
      </p:grpSp>
    </p:spTree>
    <p:extLst>
      <p:ext uri="{BB962C8B-B14F-4D97-AF65-F5344CB8AC3E}">
        <p14:creationId xmlns:p14="http://schemas.microsoft.com/office/powerpoint/2010/main" val="28348918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6"/>
                                        </p:tgtEl>
                                        <p:attrNameLst>
                                          <p:attrName>style.visibility</p:attrName>
                                        </p:attrNameLst>
                                      </p:cBhvr>
                                      <p:to>
                                        <p:strVal val="visible"/>
                                      </p:to>
                                    </p:set>
                                    <p:anim calcmode="lin" valueType="num">
                                      <p:cBhvr>
                                        <p:cTn id="7" dur="500" fill="hold"/>
                                        <p:tgtEl>
                                          <p:spTgt spid="186"/>
                                        </p:tgtEl>
                                        <p:attrNameLst>
                                          <p:attrName>ppt_w</p:attrName>
                                        </p:attrNameLst>
                                      </p:cBhvr>
                                      <p:tavLst>
                                        <p:tav tm="0">
                                          <p:val>
                                            <p:fltVal val="0"/>
                                          </p:val>
                                        </p:tav>
                                        <p:tav tm="100000">
                                          <p:val>
                                            <p:strVal val="#ppt_w"/>
                                          </p:val>
                                        </p:tav>
                                      </p:tavLst>
                                    </p:anim>
                                    <p:anim calcmode="lin" valueType="num">
                                      <p:cBhvr>
                                        <p:cTn id="8" dur="500" fill="hold"/>
                                        <p:tgtEl>
                                          <p:spTgt spid="186"/>
                                        </p:tgtEl>
                                        <p:attrNameLst>
                                          <p:attrName>ppt_h</p:attrName>
                                        </p:attrNameLst>
                                      </p:cBhvr>
                                      <p:tavLst>
                                        <p:tav tm="0">
                                          <p:val>
                                            <p:fltVal val="0"/>
                                          </p:val>
                                        </p:tav>
                                        <p:tav tm="100000">
                                          <p:val>
                                            <p:strVal val="#ppt_h"/>
                                          </p:val>
                                        </p:tav>
                                      </p:tavLst>
                                    </p:anim>
                                    <p:animEffect transition="in" filter="fade">
                                      <p:cBhvr>
                                        <p:cTn id="9" dur="500"/>
                                        <p:tgtEl>
                                          <p:spTgt spid="186"/>
                                        </p:tgtEl>
                                      </p:cBhvr>
                                    </p:animEffect>
                                  </p:childTnLst>
                                </p:cTn>
                              </p:par>
                              <p:par>
                                <p:cTn id="10" presetID="53" presetClass="entr" presetSubtype="16" fill="hold" nodeType="withEffect">
                                  <p:stCondLst>
                                    <p:cond delay="250"/>
                                  </p:stCondLst>
                                  <p:childTnLst>
                                    <p:set>
                                      <p:cBhvr>
                                        <p:cTn id="11" dur="1" fill="hold">
                                          <p:stCondLst>
                                            <p:cond delay="0"/>
                                          </p:stCondLst>
                                        </p:cTn>
                                        <p:tgtEl>
                                          <p:spTgt spid="152"/>
                                        </p:tgtEl>
                                        <p:attrNameLst>
                                          <p:attrName>style.visibility</p:attrName>
                                        </p:attrNameLst>
                                      </p:cBhvr>
                                      <p:to>
                                        <p:strVal val="visible"/>
                                      </p:to>
                                    </p:set>
                                    <p:anim calcmode="lin" valueType="num">
                                      <p:cBhvr>
                                        <p:cTn id="12" dur="500" fill="hold"/>
                                        <p:tgtEl>
                                          <p:spTgt spid="152"/>
                                        </p:tgtEl>
                                        <p:attrNameLst>
                                          <p:attrName>ppt_w</p:attrName>
                                        </p:attrNameLst>
                                      </p:cBhvr>
                                      <p:tavLst>
                                        <p:tav tm="0">
                                          <p:val>
                                            <p:fltVal val="0"/>
                                          </p:val>
                                        </p:tav>
                                        <p:tav tm="100000">
                                          <p:val>
                                            <p:strVal val="#ppt_w"/>
                                          </p:val>
                                        </p:tav>
                                      </p:tavLst>
                                    </p:anim>
                                    <p:anim calcmode="lin" valueType="num">
                                      <p:cBhvr>
                                        <p:cTn id="13" dur="500" fill="hold"/>
                                        <p:tgtEl>
                                          <p:spTgt spid="152"/>
                                        </p:tgtEl>
                                        <p:attrNameLst>
                                          <p:attrName>ppt_h</p:attrName>
                                        </p:attrNameLst>
                                      </p:cBhvr>
                                      <p:tavLst>
                                        <p:tav tm="0">
                                          <p:val>
                                            <p:fltVal val="0"/>
                                          </p:val>
                                        </p:tav>
                                        <p:tav tm="100000">
                                          <p:val>
                                            <p:strVal val="#ppt_h"/>
                                          </p:val>
                                        </p:tav>
                                      </p:tavLst>
                                    </p:anim>
                                    <p:animEffect transition="in" filter="fade">
                                      <p:cBhvr>
                                        <p:cTn id="14" dur="500"/>
                                        <p:tgtEl>
                                          <p:spTgt spid="152"/>
                                        </p:tgtEl>
                                      </p:cBhvr>
                                    </p:animEffect>
                                  </p:childTnLst>
                                </p:cTn>
                              </p:par>
                              <p:par>
                                <p:cTn id="15" presetID="53" presetClass="entr" presetSubtype="16" fill="hold" nodeType="withEffect">
                                  <p:stCondLst>
                                    <p:cond delay="500"/>
                                  </p:stCondLst>
                                  <p:childTnLst>
                                    <p:set>
                                      <p:cBhvr>
                                        <p:cTn id="16" dur="1" fill="hold">
                                          <p:stCondLst>
                                            <p:cond delay="0"/>
                                          </p:stCondLst>
                                        </p:cTn>
                                        <p:tgtEl>
                                          <p:spTgt spid="143"/>
                                        </p:tgtEl>
                                        <p:attrNameLst>
                                          <p:attrName>style.visibility</p:attrName>
                                        </p:attrNameLst>
                                      </p:cBhvr>
                                      <p:to>
                                        <p:strVal val="visible"/>
                                      </p:to>
                                    </p:set>
                                    <p:anim calcmode="lin" valueType="num">
                                      <p:cBhvr>
                                        <p:cTn id="17" dur="500" fill="hold"/>
                                        <p:tgtEl>
                                          <p:spTgt spid="143"/>
                                        </p:tgtEl>
                                        <p:attrNameLst>
                                          <p:attrName>ppt_w</p:attrName>
                                        </p:attrNameLst>
                                      </p:cBhvr>
                                      <p:tavLst>
                                        <p:tav tm="0">
                                          <p:val>
                                            <p:fltVal val="0"/>
                                          </p:val>
                                        </p:tav>
                                        <p:tav tm="100000">
                                          <p:val>
                                            <p:strVal val="#ppt_w"/>
                                          </p:val>
                                        </p:tav>
                                      </p:tavLst>
                                    </p:anim>
                                    <p:anim calcmode="lin" valueType="num">
                                      <p:cBhvr>
                                        <p:cTn id="18" dur="500" fill="hold"/>
                                        <p:tgtEl>
                                          <p:spTgt spid="143"/>
                                        </p:tgtEl>
                                        <p:attrNameLst>
                                          <p:attrName>ppt_h</p:attrName>
                                        </p:attrNameLst>
                                      </p:cBhvr>
                                      <p:tavLst>
                                        <p:tav tm="0">
                                          <p:val>
                                            <p:fltVal val="0"/>
                                          </p:val>
                                        </p:tav>
                                        <p:tav tm="100000">
                                          <p:val>
                                            <p:strVal val="#ppt_h"/>
                                          </p:val>
                                        </p:tav>
                                      </p:tavLst>
                                    </p:anim>
                                    <p:animEffect transition="in" filter="fade">
                                      <p:cBhvr>
                                        <p:cTn id="19" dur="500"/>
                                        <p:tgtEl>
                                          <p:spTgt spid="143"/>
                                        </p:tgtEl>
                                      </p:cBhvr>
                                    </p:animEffect>
                                  </p:childTnLst>
                                </p:cTn>
                              </p:par>
                              <p:par>
                                <p:cTn id="20" presetID="53" presetClass="entr" presetSubtype="16" fill="hold" nodeType="withEffect">
                                  <p:stCondLst>
                                    <p:cond delay="750"/>
                                  </p:stCondLst>
                                  <p:childTnLst>
                                    <p:set>
                                      <p:cBhvr>
                                        <p:cTn id="21" dur="1" fill="hold">
                                          <p:stCondLst>
                                            <p:cond delay="0"/>
                                          </p:stCondLst>
                                        </p:cTn>
                                        <p:tgtEl>
                                          <p:spTgt spid="189"/>
                                        </p:tgtEl>
                                        <p:attrNameLst>
                                          <p:attrName>style.visibility</p:attrName>
                                        </p:attrNameLst>
                                      </p:cBhvr>
                                      <p:to>
                                        <p:strVal val="visible"/>
                                      </p:to>
                                    </p:set>
                                    <p:anim calcmode="lin" valueType="num">
                                      <p:cBhvr>
                                        <p:cTn id="22" dur="500" fill="hold"/>
                                        <p:tgtEl>
                                          <p:spTgt spid="189"/>
                                        </p:tgtEl>
                                        <p:attrNameLst>
                                          <p:attrName>ppt_w</p:attrName>
                                        </p:attrNameLst>
                                      </p:cBhvr>
                                      <p:tavLst>
                                        <p:tav tm="0">
                                          <p:val>
                                            <p:fltVal val="0"/>
                                          </p:val>
                                        </p:tav>
                                        <p:tav tm="100000">
                                          <p:val>
                                            <p:strVal val="#ppt_w"/>
                                          </p:val>
                                        </p:tav>
                                      </p:tavLst>
                                    </p:anim>
                                    <p:anim calcmode="lin" valueType="num">
                                      <p:cBhvr>
                                        <p:cTn id="23" dur="500" fill="hold"/>
                                        <p:tgtEl>
                                          <p:spTgt spid="189"/>
                                        </p:tgtEl>
                                        <p:attrNameLst>
                                          <p:attrName>ppt_h</p:attrName>
                                        </p:attrNameLst>
                                      </p:cBhvr>
                                      <p:tavLst>
                                        <p:tav tm="0">
                                          <p:val>
                                            <p:fltVal val="0"/>
                                          </p:val>
                                        </p:tav>
                                        <p:tav tm="100000">
                                          <p:val>
                                            <p:strVal val="#ppt_h"/>
                                          </p:val>
                                        </p:tav>
                                      </p:tavLst>
                                    </p:anim>
                                    <p:animEffect transition="in" filter="fade">
                                      <p:cBhvr>
                                        <p:cTn id="24" dur="500"/>
                                        <p:tgtEl>
                                          <p:spTgt spid="189"/>
                                        </p:tgtEl>
                                      </p:cBhvr>
                                    </p:animEffect>
                                  </p:childTnLst>
                                </p:cTn>
                              </p:par>
                              <p:par>
                                <p:cTn id="25" presetID="53" presetClass="entr" presetSubtype="16" fill="hold" nodeType="withEffect">
                                  <p:stCondLst>
                                    <p:cond delay="1000"/>
                                  </p:stCondLst>
                                  <p:childTnLst>
                                    <p:set>
                                      <p:cBhvr>
                                        <p:cTn id="26" dur="1" fill="hold">
                                          <p:stCondLst>
                                            <p:cond delay="0"/>
                                          </p:stCondLst>
                                        </p:cTn>
                                        <p:tgtEl>
                                          <p:spTgt spid="181"/>
                                        </p:tgtEl>
                                        <p:attrNameLst>
                                          <p:attrName>style.visibility</p:attrName>
                                        </p:attrNameLst>
                                      </p:cBhvr>
                                      <p:to>
                                        <p:strVal val="visible"/>
                                      </p:to>
                                    </p:set>
                                    <p:anim calcmode="lin" valueType="num">
                                      <p:cBhvr>
                                        <p:cTn id="27" dur="500" fill="hold"/>
                                        <p:tgtEl>
                                          <p:spTgt spid="181"/>
                                        </p:tgtEl>
                                        <p:attrNameLst>
                                          <p:attrName>ppt_w</p:attrName>
                                        </p:attrNameLst>
                                      </p:cBhvr>
                                      <p:tavLst>
                                        <p:tav tm="0">
                                          <p:val>
                                            <p:fltVal val="0"/>
                                          </p:val>
                                        </p:tav>
                                        <p:tav tm="100000">
                                          <p:val>
                                            <p:strVal val="#ppt_w"/>
                                          </p:val>
                                        </p:tav>
                                      </p:tavLst>
                                    </p:anim>
                                    <p:anim calcmode="lin" valueType="num">
                                      <p:cBhvr>
                                        <p:cTn id="28" dur="500" fill="hold"/>
                                        <p:tgtEl>
                                          <p:spTgt spid="181"/>
                                        </p:tgtEl>
                                        <p:attrNameLst>
                                          <p:attrName>ppt_h</p:attrName>
                                        </p:attrNameLst>
                                      </p:cBhvr>
                                      <p:tavLst>
                                        <p:tav tm="0">
                                          <p:val>
                                            <p:fltVal val="0"/>
                                          </p:val>
                                        </p:tav>
                                        <p:tav tm="100000">
                                          <p:val>
                                            <p:strVal val="#ppt_h"/>
                                          </p:val>
                                        </p:tav>
                                      </p:tavLst>
                                    </p:anim>
                                    <p:animEffect transition="in" filter="fade">
                                      <p:cBhvr>
                                        <p:cTn id="29" dur="500"/>
                                        <p:tgtEl>
                                          <p:spTgt spid="181"/>
                                        </p:tgtEl>
                                      </p:cBhvr>
                                    </p:animEffect>
                                  </p:childTnLst>
                                </p:cTn>
                              </p:par>
                              <p:par>
                                <p:cTn id="30" presetID="53" presetClass="entr" presetSubtype="16" fill="hold" nodeType="withEffect">
                                  <p:stCondLst>
                                    <p:cond delay="1250"/>
                                  </p:stCondLst>
                                  <p:childTnLst>
                                    <p:set>
                                      <p:cBhvr>
                                        <p:cTn id="31" dur="1" fill="hold">
                                          <p:stCondLst>
                                            <p:cond delay="0"/>
                                          </p:stCondLst>
                                        </p:cTn>
                                        <p:tgtEl>
                                          <p:spTgt spid="164"/>
                                        </p:tgtEl>
                                        <p:attrNameLst>
                                          <p:attrName>style.visibility</p:attrName>
                                        </p:attrNameLst>
                                      </p:cBhvr>
                                      <p:to>
                                        <p:strVal val="visible"/>
                                      </p:to>
                                    </p:set>
                                    <p:anim calcmode="lin" valueType="num">
                                      <p:cBhvr>
                                        <p:cTn id="32" dur="500" fill="hold"/>
                                        <p:tgtEl>
                                          <p:spTgt spid="164"/>
                                        </p:tgtEl>
                                        <p:attrNameLst>
                                          <p:attrName>ppt_w</p:attrName>
                                        </p:attrNameLst>
                                      </p:cBhvr>
                                      <p:tavLst>
                                        <p:tav tm="0">
                                          <p:val>
                                            <p:fltVal val="0"/>
                                          </p:val>
                                        </p:tav>
                                        <p:tav tm="100000">
                                          <p:val>
                                            <p:strVal val="#ppt_w"/>
                                          </p:val>
                                        </p:tav>
                                      </p:tavLst>
                                    </p:anim>
                                    <p:anim calcmode="lin" valueType="num">
                                      <p:cBhvr>
                                        <p:cTn id="33" dur="500" fill="hold"/>
                                        <p:tgtEl>
                                          <p:spTgt spid="164"/>
                                        </p:tgtEl>
                                        <p:attrNameLst>
                                          <p:attrName>ppt_h</p:attrName>
                                        </p:attrNameLst>
                                      </p:cBhvr>
                                      <p:tavLst>
                                        <p:tav tm="0">
                                          <p:val>
                                            <p:fltVal val="0"/>
                                          </p:val>
                                        </p:tav>
                                        <p:tav tm="100000">
                                          <p:val>
                                            <p:strVal val="#ppt_h"/>
                                          </p:val>
                                        </p:tav>
                                      </p:tavLst>
                                    </p:anim>
                                    <p:animEffect transition="in" filter="fade">
                                      <p:cBhvr>
                                        <p:cTn id="34" dur="500"/>
                                        <p:tgtEl>
                                          <p:spTgt spid="164"/>
                                        </p:tgtEl>
                                      </p:cBhvr>
                                    </p:animEffect>
                                  </p:childTnLst>
                                </p:cTn>
                              </p:par>
                              <p:par>
                                <p:cTn id="35" presetID="53" presetClass="entr" presetSubtype="16" fill="hold" nodeType="withEffect">
                                  <p:stCondLst>
                                    <p:cond delay="1500"/>
                                  </p:stCondLst>
                                  <p:childTnLst>
                                    <p:set>
                                      <p:cBhvr>
                                        <p:cTn id="36" dur="1" fill="hold">
                                          <p:stCondLst>
                                            <p:cond delay="0"/>
                                          </p:stCondLst>
                                        </p:cTn>
                                        <p:tgtEl>
                                          <p:spTgt spid="174"/>
                                        </p:tgtEl>
                                        <p:attrNameLst>
                                          <p:attrName>style.visibility</p:attrName>
                                        </p:attrNameLst>
                                      </p:cBhvr>
                                      <p:to>
                                        <p:strVal val="visible"/>
                                      </p:to>
                                    </p:set>
                                    <p:anim calcmode="lin" valueType="num">
                                      <p:cBhvr>
                                        <p:cTn id="37" dur="500" fill="hold"/>
                                        <p:tgtEl>
                                          <p:spTgt spid="174"/>
                                        </p:tgtEl>
                                        <p:attrNameLst>
                                          <p:attrName>ppt_w</p:attrName>
                                        </p:attrNameLst>
                                      </p:cBhvr>
                                      <p:tavLst>
                                        <p:tav tm="0">
                                          <p:val>
                                            <p:fltVal val="0"/>
                                          </p:val>
                                        </p:tav>
                                        <p:tav tm="100000">
                                          <p:val>
                                            <p:strVal val="#ppt_w"/>
                                          </p:val>
                                        </p:tav>
                                      </p:tavLst>
                                    </p:anim>
                                    <p:anim calcmode="lin" valueType="num">
                                      <p:cBhvr>
                                        <p:cTn id="38" dur="500" fill="hold"/>
                                        <p:tgtEl>
                                          <p:spTgt spid="174"/>
                                        </p:tgtEl>
                                        <p:attrNameLst>
                                          <p:attrName>ppt_h</p:attrName>
                                        </p:attrNameLst>
                                      </p:cBhvr>
                                      <p:tavLst>
                                        <p:tav tm="0">
                                          <p:val>
                                            <p:fltVal val="0"/>
                                          </p:val>
                                        </p:tav>
                                        <p:tav tm="100000">
                                          <p:val>
                                            <p:strVal val="#ppt_h"/>
                                          </p:val>
                                        </p:tav>
                                      </p:tavLst>
                                    </p:anim>
                                    <p:animEffect transition="in" filter="fade">
                                      <p:cBhvr>
                                        <p:cTn id="39"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a:extLst>
              <a:ext uri="{FF2B5EF4-FFF2-40B4-BE49-F238E27FC236}">
                <a16:creationId xmlns:a16="http://schemas.microsoft.com/office/drawing/2014/main" id="{F9469CF2-0AE4-4C79-8245-D01029039F68}"/>
              </a:ext>
            </a:extLst>
          </p:cNvPr>
          <p:cNvGrpSpPr/>
          <p:nvPr/>
        </p:nvGrpSpPr>
        <p:grpSpPr>
          <a:xfrm>
            <a:off x="3994564" y="581805"/>
            <a:ext cx="493034" cy="493034"/>
            <a:chOff x="6848055" y="536379"/>
            <a:chExt cx="1143000" cy="1143000"/>
          </a:xfrm>
        </p:grpSpPr>
        <p:sp>
          <p:nvSpPr>
            <p:cNvPr id="194" name="Freeform 5">
              <a:extLst>
                <a:ext uri="{FF2B5EF4-FFF2-40B4-BE49-F238E27FC236}">
                  <a16:creationId xmlns:a16="http://schemas.microsoft.com/office/drawing/2014/main" id="{47DD53C5-C05F-49E7-8499-DE5A08D68189}"/>
                </a:ext>
              </a:extLst>
            </p:cNvPr>
            <p:cNvSpPr/>
            <p:nvPr/>
          </p:nvSpPr>
          <p:spPr>
            <a:xfrm>
              <a:off x="6848055" y="53637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95" name="Picture 194" descr="A picture containing thing, object&#10;&#10;Description generated with high confidence">
              <a:extLst>
                <a:ext uri="{FF2B5EF4-FFF2-40B4-BE49-F238E27FC236}">
                  <a16:creationId xmlns:a16="http://schemas.microsoft.com/office/drawing/2014/main" id="{66281129-87B1-4A06-A416-62DC7DBDAFD1}"/>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932934" y="1005432"/>
              <a:ext cx="973243" cy="204893"/>
            </a:xfrm>
            <a:prstGeom prst="rect">
              <a:avLst/>
            </a:prstGeom>
          </p:spPr>
        </p:pic>
      </p:grpSp>
      <p:grpSp>
        <p:nvGrpSpPr>
          <p:cNvPr id="88" name="Group 87">
            <a:extLst>
              <a:ext uri="{FF2B5EF4-FFF2-40B4-BE49-F238E27FC236}">
                <a16:creationId xmlns:a16="http://schemas.microsoft.com/office/drawing/2014/main" id="{766AE9F3-3229-48DE-8030-07B575C83FCF}"/>
              </a:ext>
            </a:extLst>
          </p:cNvPr>
          <p:cNvGrpSpPr/>
          <p:nvPr/>
        </p:nvGrpSpPr>
        <p:grpSpPr>
          <a:xfrm>
            <a:off x="2679254" y="4870166"/>
            <a:ext cx="1253832" cy="1253832"/>
            <a:chOff x="2948537" y="5104016"/>
            <a:chExt cx="1600200" cy="1600200"/>
          </a:xfrm>
        </p:grpSpPr>
        <p:sp>
          <p:nvSpPr>
            <p:cNvPr id="89" name="Dotted Circle">
              <a:extLst>
                <a:ext uri="{FF2B5EF4-FFF2-40B4-BE49-F238E27FC236}">
                  <a16:creationId xmlns:a16="http://schemas.microsoft.com/office/drawing/2014/main" id="{8AF382F5-5022-4A31-9162-56ACDF56B244}"/>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42" tIns="44821" rIns="89642" bIns="44821" anchor="ctr" anchorCtr="1" compatLnSpc="1">
              <a:noAutofit/>
            </a:bodyPr>
            <a:lstStyle/>
            <a:p>
              <a:pPr algn="ctr" defTabSz="914367">
                <a:defRPr sz="1800" b="0" i="0" u="none" strike="noStrike" kern="0" cap="none" spc="0" baseline="0">
                  <a:solidFill>
                    <a:srgbClr val="000000"/>
                  </a:solidFill>
                  <a:uFillTx/>
                </a:defRPr>
              </a:pPr>
              <a:endParaRPr lang="en-US" sz="1730">
                <a:solidFill>
                  <a:srgbClr val="FFFFFF"/>
                </a:solidFill>
                <a:latin typeface="Segoe UI Semilight"/>
              </a:endParaRPr>
            </a:p>
          </p:txBody>
        </p:sp>
        <p:grpSp>
          <p:nvGrpSpPr>
            <p:cNvPr id="90" name="Group 2">
              <a:extLst>
                <a:ext uri="{FF2B5EF4-FFF2-40B4-BE49-F238E27FC236}">
                  <a16:creationId xmlns:a16="http://schemas.microsoft.com/office/drawing/2014/main" id="{E750150A-6AC5-47FA-B000-99B07F90BA66}"/>
                </a:ext>
              </a:extLst>
            </p:cNvPr>
            <p:cNvGrpSpPr/>
            <p:nvPr/>
          </p:nvGrpSpPr>
          <p:grpSpPr>
            <a:xfrm>
              <a:off x="3197318" y="5374450"/>
              <a:ext cx="1102629" cy="1059331"/>
              <a:chOff x="3197318" y="5374450"/>
              <a:chExt cx="1102629" cy="1059331"/>
            </a:xfrm>
          </p:grpSpPr>
          <p:grpSp>
            <p:nvGrpSpPr>
              <p:cNvPr id="91" name="Group 162">
                <a:extLst>
                  <a:ext uri="{FF2B5EF4-FFF2-40B4-BE49-F238E27FC236}">
                    <a16:creationId xmlns:a16="http://schemas.microsoft.com/office/drawing/2014/main" id="{359AC6C8-7261-4264-8046-C8A1728C58D3}"/>
                  </a:ext>
                </a:extLst>
              </p:cNvPr>
              <p:cNvGrpSpPr/>
              <p:nvPr/>
            </p:nvGrpSpPr>
            <p:grpSpPr>
              <a:xfrm>
                <a:off x="3197318" y="5719773"/>
                <a:ext cx="367515" cy="311389"/>
                <a:chOff x="3197318" y="5719773"/>
                <a:chExt cx="367515" cy="311389"/>
              </a:xfrm>
            </p:grpSpPr>
            <p:sp>
              <p:nvSpPr>
                <p:cNvPr id="117" name="Freeform 5">
                  <a:extLst>
                    <a:ext uri="{FF2B5EF4-FFF2-40B4-BE49-F238E27FC236}">
                      <a16:creationId xmlns:a16="http://schemas.microsoft.com/office/drawing/2014/main" id="{BE6F5A57-ECAD-44D5-BC9D-365EBDA6DAC8}"/>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8" name="Freeform 6">
                  <a:extLst>
                    <a:ext uri="{FF2B5EF4-FFF2-40B4-BE49-F238E27FC236}">
                      <a16:creationId xmlns:a16="http://schemas.microsoft.com/office/drawing/2014/main" id="{29C92CD0-ADE6-4914-BA0B-A090D236AA3F}"/>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9" name="Freeform 7">
                  <a:extLst>
                    <a:ext uri="{FF2B5EF4-FFF2-40B4-BE49-F238E27FC236}">
                      <a16:creationId xmlns:a16="http://schemas.microsoft.com/office/drawing/2014/main" id="{2419E1DB-79BC-4D67-A219-15D94B04BAA3}"/>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0" name="Freeform 8">
                  <a:extLst>
                    <a:ext uri="{FF2B5EF4-FFF2-40B4-BE49-F238E27FC236}">
                      <a16:creationId xmlns:a16="http://schemas.microsoft.com/office/drawing/2014/main" id="{CEF4F150-D445-4C11-8779-9D5DB3C0C2FB}"/>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1" name="Line 9">
                  <a:extLst>
                    <a:ext uri="{FF2B5EF4-FFF2-40B4-BE49-F238E27FC236}">
                      <a16:creationId xmlns:a16="http://schemas.microsoft.com/office/drawing/2014/main" id="{D1D6DF1F-358A-4038-A862-B1B2B84A2EB5}"/>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2" name="Line 10">
                  <a:extLst>
                    <a:ext uri="{FF2B5EF4-FFF2-40B4-BE49-F238E27FC236}">
                      <a16:creationId xmlns:a16="http://schemas.microsoft.com/office/drawing/2014/main" id="{279DA242-689A-4FE5-B949-6D15DD900EE3}"/>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grpSp>
          <p:grpSp>
            <p:nvGrpSpPr>
              <p:cNvPr id="92" name="Group 169">
                <a:extLst>
                  <a:ext uri="{FF2B5EF4-FFF2-40B4-BE49-F238E27FC236}">
                    <a16:creationId xmlns:a16="http://schemas.microsoft.com/office/drawing/2014/main" id="{A1978D0D-F6FD-44EB-9598-A5355B3A8C9A}"/>
                  </a:ext>
                </a:extLst>
              </p:cNvPr>
              <p:cNvGrpSpPr/>
              <p:nvPr/>
            </p:nvGrpSpPr>
            <p:grpSpPr>
              <a:xfrm>
                <a:off x="3622203" y="6072283"/>
                <a:ext cx="272893" cy="361498"/>
                <a:chOff x="3622203" y="6072283"/>
                <a:chExt cx="272893" cy="361498"/>
              </a:xfrm>
            </p:grpSpPr>
            <p:sp>
              <p:nvSpPr>
                <p:cNvPr id="105" name="Freeform 29">
                  <a:extLst>
                    <a:ext uri="{FF2B5EF4-FFF2-40B4-BE49-F238E27FC236}">
                      <a16:creationId xmlns:a16="http://schemas.microsoft.com/office/drawing/2014/main" id="{BED5C3F4-FBA2-4F17-92BD-A0276DB10B3F}"/>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6" name="Freeform 30">
                  <a:extLst>
                    <a:ext uri="{FF2B5EF4-FFF2-40B4-BE49-F238E27FC236}">
                      <a16:creationId xmlns:a16="http://schemas.microsoft.com/office/drawing/2014/main" id="{C335A19F-ACB8-4B9E-AE45-D46D0BBCBCC3}"/>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7" name="Rectangle 31">
                  <a:extLst>
                    <a:ext uri="{FF2B5EF4-FFF2-40B4-BE49-F238E27FC236}">
                      <a16:creationId xmlns:a16="http://schemas.microsoft.com/office/drawing/2014/main" id="{D89A4C33-39A5-4DC4-8071-A032C127320D}"/>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8" name="Rectangle 32">
                  <a:extLst>
                    <a:ext uri="{FF2B5EF4-FFF2-40B4-BE49-F238E27FC236}">
                      <a16:creationId xmlns:a16="http://schemas.microsoft.com/office/drawing/2014/main" id="{B290A2BC-1012-4DD0-A61C-9CC64DBFE239}"/>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9" name="Rectangle 33">
                  <a:extLst>
                    <a:ext uri="{FF2B5EF4-FFF2-40B4-BE49-F238E27FC236}">
                      <a16:creationId xmlns:a16="http://schemas.microsoft.com/office/drawing/2014/main" id="{B0CFCB77-A861-492D-AEB5-69F765F75A87}"/>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0" name="Freeform 34">
                  <a:extLst>
                    <a:ext uri="{FF2B5EF4-FFF2-40B4-BE49-F238E27FC236}">
                      <a16:creationId xmlns:a16="http://schemas.microsoft.com/office/drawing/2014/main" id="{5780D7CE-0761-4F5B-94D3-7C5B1D42BE58}"/>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1" name="Line 35">
                  <a:extLst>
                    <a:ext uri="{FF2B5EF4-FFF2-40B4-BE49-F238E27FC236}">
                      <a16:creationId xmlns:a16="http://schemas.microsoft.com/office/drawing/2014/main" id="{97A8175B-DDC7-4F7D-B081-A3BBF25311B4}"/>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2" name="Line 36">
                  <a:extLst>
                    <a:ext uri="{FF2B5EF4-FFF2-40B4-BE49-F238E27FC236}">
                      <a16:creationId xmlns:a16="http://schemas.microsoft.com/office/drawing/2014/main" id="{0C6D40C4-FEDA-4930-9164-0D8882608E97}"/>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3" name="Line 37">
                  <a:extLst>
                    <a:ext uri="{FF2B5EF4-FFF2-40B4-BE49-F238E27FC236}">
                      <a16:creationId xmlns:a16="http://schemas.microsoft.com/office/drawing/2014/main" id="{D44D04BC-D2DB-488D-8B40-B057ABE82131}"/>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4" name="Line 38">
                  <a:extLst>
                    <a:ext uri="{FF2B5EF4-FFF2-40B4-BE49-F238E27FC236}">
                      <a16:creationId xmlns:a16="http://schemas.microsoft.com/office/drawing/2014/main" id="{ABB5CB93-8A09-4E10-AF52-AD642309C6F8}"/>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5" name="Line 39">
                  <a:extLst>
                    <a:ext uri="{FF2B5EF4-FFF2-40B4-BE49-F238E27FC236}">
                      <a16:creationId xmlns:a16="http://schemas.microsoft.com/office/drawing/2014/main" id="{8B5E37D1-CBDE-4956-83E7-47B41CDE3FD6}"/>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6" name="Line 40">
                  <a:extLst>
                    <a:ext uri="{FF2B5EF4-FFF2-40B4-BE49-F238E27FC236}">
                      <a16:creationId xmlns:a16="http://schemas.microsoft.com/office/drawing/2014/main" id="{B4300915-9040-4920-9B42-343198C47D3B}"/>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grpSp>
          <p:grpSp>
            <p:nvGrpSpPr>
              <p:cNvPr id="93" name="Group 182">
                <a:extLst>
                  <a:ext uri="{FF2B5EF4-FFF2-40B4-BE49-F238E27FC236}">
                    <a16:creationId xmlns:a16="http://schemas.microsoft.com/office/drawing/2014/main" id="{9E91C623-78B4-416A-A15E-9462172A3883}"/>
                  </a:ext>
                </a:extLst>
              </p:cNvPr>
              <p:cNvGrpSpPr/>
              <p:nvPr/>
            </p:nvGrpSpPr>
            <p:grpSpPr>
              <a:xfrm>
                <a:off x="3602013" y="5374450"/>
                <a:ext cx="303955" cy="249438"/>
                <a:chOff x="3602013" y="5374450"/>
                <a:chExt cx="303955" cy="249438"/>
              </a:xfrm>
            </p:grpSpPr>
            <p:sp>
              <p:nvSpPr>
                <p:cNvPr id="99" name="Oval 5">
                  <a:extLst>
                    <a:ext uri="{FF2B5EF4-FFF2-40B4-BE49-F238E27FC236}">
                      <a16:creationId xmlns:a16="http://schemas.microsoft.com/office/drawing/2014/main" id="{70316194-316C-47D1-BF98-277C79537E37}"/>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0" name="Oval 6">
                  <a:extLst>
                    <a:ext uri="{FF2B5EF4-FFF2-40B4-BE49-F238E27FC236}">
                      <a16:creationId xmlns:a16="http://schemas.microsoft.com/office/drawing/2014/main" id="{62670F7E-D9E1-4658-B45D-D22B85F8EB2C}"/>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1" name="Freeform 7">
                  <a:extLst>
                    <a:ext uri="{FF2B5EF4-FFF2-40B4-BE49-F238E27FC236}">
                      <a16:creationId xmlns:a16="http://schemas.microsoft.com/office/drawing/2014/main" id="{90F79D5B-3AA3-4890-952F-6F0FB27ECD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2" name="Oval 8">
                  <a:extLst>
                    <a:ext uri="{FF2B5EF4-FFF2-40B4-BE49-F238E27FC236}">
                      <a16:creationId xmlns:a16="http://schemas.microsoft.com/office/drawing/2014/main" id="{E95D989A-8D84-45D1-A70F-94DD9056AF2E}"/>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3" name="Freeform 9">
                  <a:extLst>
                    <a:ext uri="{FF2B5EF4-FFF2-40B4-BE49-F238E27FC236}">
                      <a16:creationId xmlns:a16="http://schemas.microsoft.com/office/drawing/2014/main" id="{5187FBA2-41D2-45BE-9B2C-2666690EA88C}"/>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4" name="Freeform 10">
                  <a:extLst>
                    <a:ext uri="{FF2B5EF4-FFF2-40B4-BE49-F238E27FC236}">
                      <a16:creationId xmlns:a16="http://schemas.microsoft.com/office/drawing/2014/main" id="{A9AAC914-A9B4-4177-BA58-C3BA6CBFEB65}"/>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94" name="Group 189">
                <a:extLst>
                  <a:ext uri="{FF2B5EF4-FFF2-40B4-BE49-F238E27FC236}">
                    <a16:creationId xmlns:a16="http://schemas.microsoft.com/office/drawing/2014/main" id="{FE858B63-4313-429C-854A-F36E912835D7}"/>
                  </a:ext>
                </a:extLst>
              </p:cNvPr>
              <p:cNvGrpSpPr/>
              <p:nvPr/>
            </p:nvGrpSpPr>
            <p:grpSpPr>
              <a:xfrm>
                <a:off x="3972482" y="5714085"/>
                <a:ext cx="327465" cy="322764"/>
                <a:chOff x="3972482" y="5714085"/>
                <a:chExt cx="327465" cy="322764"/>
              </a:xfrm>
            </p:grpSpPr>
            <p:sp>
              <p:nvSpPr>
                <p:cNvPr id="95" name="Freeform 44">
                  <a:extLst>
                    <a:ext uri="{FF2B5EF4-FFF2-40B4-BE49-F238E27FC236}">
                      <a16:creationId xmlns:a16="http://schemas.microsoft.com/office/drawing/2014/main" id="{CE8E1727-E20E-4F79-AEF5-0F1F5A028555}"/>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6" name="Freeform 45">
                  <a:extLst>
                    <a:ext uri="{FF2B5EF4-FFF2-40B4-BE49-F238E27FC236}">
                      <a16:creationId xmlns:a16="http://schemas.microsoft.com/office/drawing/2014/main" id="{48F555F1-F65E-429D-B754-FAEE62E74C41}"/>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7" name="Freeform 46">
                  <a:extLst>
                    <a:ext uri="{FF2B5EF4-FFF2-40B4-BE49-F238E27FC236}">
                      <a16:creationId xmlns:a16="http://schemas.microsoft.com/office/drawing/2014/main" id="{0C471E7B-E7DC-40E5-B5D0-BBADDF459C57}"/>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8" name="Freeform 47">
                  <a:extLst>
                    <a:ext uri="{FF2B5EF4-FFF2-40B4-BE49-F238E27FC236}">
                      <a16:creationId xmlns:a16="http://schemas.microsoft.com/office/drawing/2014/main" id="{2C4D3E24-2A3D-45AB-89BD-9998C20AB7DE}"/>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grpSp>
        </p:grpSp>
      </p:grpSp>
      <p:grpSp>
        <p:nvGrpSpPr>
          <p:cNvPr id="5" name="On-Premises Building">
            <a:extLst>
              <a:ext uri="{FF2B5EF4-FFF2-40B4-BE49-F238E27FC236}">
                <a16:creationId xmlns:a16="http://schemas.microsoft.com/office/drawing/2014/main" id="{6918E735-CB5A-4C67-8B19-5915ECA9D992}"/>
              </a:ext>
            </a:extLst>
          </p:cNvPr>
          <p:cNvGrpSpPr/>
          <p:nvPr/>
        </p:nvGrpSpPr>
        <p:grpSpPr>
          <a:xfrm>
            <a:off x="1792198" y="4946764"/>
            <a:ext cx="1008766" cy="1433241"/>
            <a:chOff x="2317171" y="4229228"/>
            <a:chExt cx="1593672" cy="2264264"/>
          </a:xfrm>
        </p:grpSpPr>
        <p:sp>
          <p:nvSpPr>
            <p:cNvPr id="6" name="Freeform 12">
              <a:extLst>
                <a:ext uri="{FF2B5EF4-FFF2-40B4-BE49-F238E27FC236}">
                  <a16:creationId xmlns:a16="http://schemas.microsoft.com/office/drawing/2014/main" id="{7F586E63-8FD9-4DDC-8CF9-F1E96082BCE1}"/>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 name="Rectangle 14">
              <a:extLst>
                <a:ext uri="{FF2B5EF4-FFF2-40B4-BE49-F238E27FC236}">
                  <a16:creationId xmlns:a16="http://schemas.microsoft.com/office/drawing/2014/main" id="{DDF9EB31-1026-4366-9C0E-D9E817B066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 name="Rectangle 15">
              <a:extLst>
                <a:ext uri="{FF2B5EF4-FFF2-40B4-BE49-F238E27FC236}">
                  <a16:creationId xmlns:a16="http://schemas.microsoft.com/office/drawing/2014/main" id="{07968F2D-39C9-442D-B2FE-21D84BB3F145}"/>
                </a:ext>
              </a:extLst>
            </p:cNvPr>
            <p:cNvSpPr/>
            <p:nvPr/>
          </p:nvSpPr>
          <p:spPr>
            <a:xfrm>
              <a:off x="2923291" y="4354619"/>
              <a:ext cx="987552" cy="2138873"/>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 name="Rectangle 16">
              <a:extLst>
                <a:ext uri="{FF2B5EF4-FFF2-40B4-BE49-F238E27FC236}">
                  <a16:creationId xmlns:a16="http://schemas.microsoft.com/office/drawing/2014/main" id="{B831428B-295B-425D-BB3E-E58B3DCCA355}"/>
                </a:ext>
              </a:extLst>
            </p:cNvPr>
            <p:cNvSpPr/>
            <p:nvPr/>
          </p:nvSpPr>
          <p:spPr>
            <a:xfrm>
              <a:off x="3022567" y="5372328"/>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0" name="Rectangle 17">
              <a:extLst>
                <a:ext uri="{FF2B5EF4-FFF2-40B4-BE49-F238E27FC236}">
                  <a16:creationId xmlns:a16="http://schemas.microsoft.com/office/drawing/2014/main" id="{027EC705-B513-4A8C-8A90-9EECA747C76F}"/>
                </a:ext>
              </a:extLst>
            </p:cNvPr>
            <p:cNvSpPr/>
            <p:nvPr/>
          </p:nvSpPr>
          <p:spPr>
            <a:xfrm>
              <a:off x="3022567" y="5372328"/>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1" name="Rectangle 18">
              <a:extLst>
                <a:ext uri="{FF2B5EF4-FFF2-40B4-BE49-F238E27FC236}">
                  <a16:creationId xmlns:a16="http://schemas.microsoft.com/office/drawing/2014/main" id="{AD518207-8593-46DE-B274-A545B348A42A}"/>
                </a:ext>
              </a:extLst>
            </p:cNvPr>
            <p:cNvSpPr/>
            <p:nvPr/>
          </p:nvSpPr>
          <p:spPr>
            <a:xfrm>
              <a:off x="3022567" y="5594893"/>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2" name="Rectangle 19">
              <a:extLst>
                <a:ext uri="{FF2B5EF4-FFF2-40B4-BE49-F238E27FC236}">
                  <a16:creationId xmlns:a16="http://schemas.microsoft.com/office/drawing/2014/main" id="{8764CBE2-EF29-4C53-80B9-0A5089E6FAD6}"/>
                </a:ext>
              </a:extLst>
            </p:cNvPr>
            <p:cNvSpPr/>
            <p:nvPr/>
          </p:nvSpPr>
          <p:spPr>
            <a:xfrm>
              <a:off x="3022567" y="5594893"/>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3" name="Rectangle 20">
              <a:extLst>
                <a:ext uri="{FF2B5EF4-FFF2-40B4-BE49-F238E27FC236}">
                  <a16:creationId xmlns:a16="http://schemas.microsoft.com/office/drawing/2014/main" id="{F540D523-2924-4A44-B188-AD6F2403ED3A}"/>
                </a:ext>
              </a:extLst>
            </p:cNvPr>
            <p:cNvSpPr/>
            <p:nvPr/>
          </p:nvSpPr>
          <p:spPr>
            <a:xfrm>
              <a:off x="3022567" y="5815364"/>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4" name="Rectangle 21">
              <a:extLst>
                <a:ext uri="{FF2B5EF4-FFF2-40B4-BE49-F238E27FC236}">
                  <a16:creationId xmlns:a16="http://schemas.microsoft.com/office/drawing/2014/main" id="{7782BF9A-FFFA-47D7-A9D4-DFB28723912F}"/>
                </a:ext>
              </a:extLst>
            </p:cNvPr>
            <p:cNvSpPr/>
            <p:nvPr/>
          </p:nvSpPr>
          <p:spPr>
            <a:xfrm>
              <a:off x="3022567" y="5815364"/>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5" name="Rectangle 22">
              <a:extLst>
                <a:ext uri="{FF2B5EF4-FFF2-40B4-BE49-F238E27FC236}">
                  <a16:creationId xmlns:a16="http://schemas.microsoft.com/office/drawing/2014/main" id="{88B9323A-6710-4A4C-B0EB-93A00E1C659F}"/>
                </a:ext>
              </a:extLst>
            </p:cNvPr>
            <p:cNvSpPr/>
            <p:nvPr/>
          </p:nvSpPr>
          <p:spPr>
            <a:xfrm>
              <a:off x="3022567" y="6034783"/>
              <a:ext cx="794229"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6" name="Rectangle 23">
              <a:extLst>
                <a:ext uri="{FF2B5EF4-FFF2-40B4-BE49-F238E27FC236}">
                  <a16:creationId xmlns:a16="http://schemas.microsoft.com/office/drawing/2014/main" id="{B05D4D2B-5ACD-4746-8FC7-0E0470AB63FA}"/>
                </a:ext>
              </a:extLst>
            </p:cNvPr>
            <p:cNvSpPr/>
            <p:nvPr/>
          </p:nvSpPr>
          <p:spPr>
            <a:xfrm>
              <a:off x="3022567" y="6034783"/>
              <a:ext cx="794229"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7" name="Rectangle 24">
              <a:extLst>
                <a:ext uri="{FF2B5EF4-FFF2-40B4-BE49-F238E27FC236}">
                  <a16:creationId xmlns:a16="http://schemas.microsoft.com/office/drawing/2014/main" id="{13C1533D-4984-49A0-91B4-F8A84F3CBB65}"/>
                </a:ext>
              </a:extLst>
            </p:cNvPr>
            <p:cNvSpPr/>
            <p:nvPr/>
          </p:nvSpPr>
          <p:spPr>
            <a:xfrm>
              <a:off x="3022567" y="4708830"/>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8" name="Rectangle 25">
              <a:extLst>
                <a:ext uri="{FF2B5EF4-FFF2-40B4-BE49-F238E27FC236}">
                  <a16:creationId xmlns:a16="http://schemas.microsoft.com/office/drawing/2014/main" id="{D1934459-052C-4680-B9AF-DDE3E6CDEF06}"/>
                </a:ext>
              </a:extLst>
            </p:cNvPr>
            <p:cNvSpPr/>
            <p:nvPr/>
          </p:nvSpPr>
          <p:spPr>
            <a:xfrm>
              <a:off x="3022567" y="4929301"/>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9" name="Rectangle 26">
              <a:extLst>
                <a:ext uri="{FF2B5EF4-FFF2-40B4-BE49-F238E27FC236}">
                  <a16:creationId xmlns:a16="http://schemas.microsoft.com/office/drawing/2014/main" id="{1E53AC73-FDDA-42EE-B374-F0D11B0E7315}"/>
                </a:ext>
              </a:extLst>
            </p:cNvPr>
            <p:cNvSpPr/>
            <p:nvPr/>
          </p:nvSpPr>
          <p:spPr>
            <a:xfrm>
              <a:off x="3022567" y="5151857"/>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0" name="Rectangle 27">
              <a:extLst>
                <a:ext uri="{FF2B5EF4-FFF2-40B4-BE49-F238E27FC236}">
                  <a16:creationId xmlns:a16="http://schemas.microsoft.com/office/drawing/2014/main" id="{03E2C130-4654-45CE-8B3E-C6629B24309E}"/>
                </a:ext>
              </a:extLst>
            </p:cNvPr>
            <p:cNvSpPr/>
            <p:nvPr/>
          </p:nvSpPr>
          <p:spPr>
            <a:xfrm>
              <a:off x="3022567" y="5151857"/>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1" name="Rectangle 28">
              <a:extLst>
                <a:ext uri="{FF2B5EF4-FFF2-40B4-BE49-F238E27FC236}">
                  <a16:creationId xmlns:a16="http://schemas.microsoft.com/office/drawing/2014/main" id="{939EF98E-D72C-4954-B7D6-3B7307599675}"/>
                </a:ext>
              </a:extLst>
            </p:cNvPr>
            <p:cNvSpPr/>
            <p:nvPr/>
          </p:nvSpPr>
          <p:spPr>
            <a:xfrm>
              <a:off x="3022567" y="4488359"/>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2" name="Freeform 29">
              <a:extLst>
                <a:ext uri="{FF2B5EF4-FFF2-40B4-BE49-F238E27FC236}">
                  <a16:creationId xmlns:a16="http://schemas.microsoft.com/office/drawing/2014/main" id="{65B7A9CA-8173-4031-AD55-8132396ACF9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3" name="Freeform 30">
              <a:extLst>
                <a:ext uri="{FF2B5EF4-FFF2-40B4-BE49-F238E27FC236}">
                  <a16:creationId xmlns:a16="http://schemas.microsoft.com/office/drawing/2014/main" id="{0E34B64C-9DA7-4F17-86C8-B2B595C8922A}"/>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4" name="Rectangle 31">
              <a:extLst>
                <a:ext uri="{FF2B5EF4-FFF2-40B4-BE49-F238E27FC236}">
                  <a16:creationId xmlns:a16="http://schemas.microsoft.com/office/drawing/2014/main" id="{44ED2123-86DE-4DB3-A4BA-CC31DE8C0D1B}"/>
                </a:ext>
              </a:extLst>
            </p:cNvPr>
            <p:cNvSpPr/>
            <p:nvPr/>
          </p:nvSpPr>
          <p:spPr>
            <a:xfrm>
              <a:off x="3022567" y="5372328"/>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5" name="Rectangle 32">
              <a:extLst>
                <a:ext uri="{FF2B5EF4-FFF2-40B4-BE49-F238E27FC236}">
                  <a16:creationId xmlns:a16="http://schemas.microsoft.com/office/drawing/2014/main" id="{EBB57431-1ACE-426F-837C-963DCE2CE145}"/>
                </a:ext>
              </a:extLst>
            </p:cNvPr>
            <p:cNvSpPr/>
            <p:nvPr/>
          </p:nvSpPr>
          <p:spPr>
            <a:xfrm>
              <a:off x="3022567" y="5372328"/>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6" name="Rectangle 33">
              <a:extLst>
                <a:ext uri="{FF2B5EF4-FFF2-40B4-BE49-F238E27FC236}">
                  <a16:creationId xmlns:a16="http://schemas.microsoft.com/office/drawing/2014/main" id="{7EC5D4DF-8EE0-4C71-90A8-13DE2D1EC495}"/>
                </a:ext>
              </a:extLst>
            </p:cNvPr>
            <p:cNvSpPr/>
            <p:nvPr/>
          </p:nvSpPr>
          <p:spPr>
            <a:xfrm>
              <a:off x="3022567" y="5594893"/>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7" name="Rectangle 34">
              <a:extLst>
                <a:ext uri="{FF2B5EF4-FFF2-40B4-BE49-F238E27FC236}">
                  <a16:creationId xmlns:a16="http://schemas.microsoft.com/office/drawing/2014/main" id="{AA40F735-9CD6-43BD-8405-94F5102C293F}"/>
                </a:ext>
              </a:extLst>
            </p:cNvPr>
            <p:cNvSpPr/>
            <p:nvPr/>
          </p:nvSpPr>
          <p:spPr>
            <a:xfrm>
              <a:off x="3022567" y="5594893"/>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8" name="Rectangle 35">
              <a:extLst>
                <a:ext uri="{FF2B5EF4-FFF2-40B4-BE49-F238E27FC236}">
                  <a16:creationId xmlns:a16="http://schemas.microsoft.com/office/drawing/2014/main" id="{CACE9984-37A0-47DF-A28B-9F984D10F16C}"/>
                </a:ext>
              </a:extLst>
            </p:cNvPr>
            <p:cNvSpPr/>
            <p:nvPr/>
          </p:nvSpPr>
          <p:spPr>
            <a:xfrm>
              <a:off x="3022567" y="5815364"/>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9" name="Rectangle 36">
              <a:extLst>
                <a:ext uri="{FF2B5EF4-FFF2-40B4-BE49-F238E27FC236}">
                  <a16:creationId xmlns:a16="http://schemas.microsoft.com/office/drawing/2014/main" id="{B7410B4A-C68A-44F3-B19B-D7C6D800C693}"/>
                </a:ext>
              </a:extLst>
            </p:cNvPr>
            <p:cNvSpPr/>
            <p:nvPr/>
          </p:nvSpPr>
          <p:spPr>
            <a:xfrm>
              <a:off x="3022567" y="5815364"/>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0" name="Rectangle 37">
              <a:extLst>
                <a:ext uri="{FF2B5EF4-FFF2-40B4-BE49-F238E27FC236}">
                  <a16:creationId xmlns:a16="http://schemas.microsoft.com/office/drawing/2014/main" id="{3870A16D-9531-40C7-A8A4-D250A7DC3A93}"/>
                </a:ext>
              </a:extLst>
            </p:cNvPr>
            <p:cNvSpPr/>
            <p:nvPr/>
          </p:nvSpPr>
          <p:spPr>
            <a:xfrm>
              <a:off x="3022567" y="6034783"/>
              <a:ext cx="443090"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1" name="Rectangle 38">
              <a:extLst>
                <a:ext uri="{FF2B5EF4-FFF2-40B4-BE49-F238E27FC236}">
                  <a16:creationId xmlns:a16="http://schemas.microsoft.com/office/drawing/2014/main" id="{1D064108-CBD0-4173-9705-81082484FA78}"/>
                </a:ext>
              </a:extLst>
            </p:cNvPr>
            <p:cNvSpPr/>
            <p:nvPr/>
          </p:nvSpPr>
          <p:spPr>
            <a:xfrm>
              <a:off x="3022567" y="6034783"/>
              <a:ext cx="443090"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2" name="Rectangle 39">
              <a:extLst>
                <a:ext uri="{FF2B5EF4-FFF2-40B4-BE49-F238E27FC236}">
                  <a16:creationId xmlns:a16="http://schemas.microsoft.com/office/drawing/2014/main" id="{83569903-602A-43AB-AA31-4093BB6AE7FA}"/>
                </a:ext>
              </a:extLst>
            </p:cNvPr>
            <p:cNvSpPr/>
            <p:nvPr/>
          </p:nvSpPr>
          <p:spPr>
            <a:xfrm>
              <a:off x="3022567" y="5151857"/>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3" name="Rectangle 40">
              <a:extLst>
                <a:ext uri="{FF2B5EF4-FFF2-40B4-BE49-F238E27FC236}">
                  <a16:creationId xmlns:a16="http://schemas.microsoft.com/office/drawing/2014/main" id="{BB1574BF-D454-4557-97A2-B60DC761D046}"/>
                </a:ext>
              </a:extLst>
            </p:cNvPr>
            <p:cNvSpPr/>
            <p:nvPr/>
          </p:nvSpPr>
          <p:spPr>
            <a:xfrm>
              <a:off x="3022567" y="5151857"/>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4" name="Rectangle 41">
              <a:extLst>
                <a:ext uri="{FF2B5EF4-FFF2-40B4-BE49-F238E27FC236}">
                  <a16:creationId xmlns:a16="http://schemas.microsoft.com/office/drawing/2014/main" id="{318D524F-9563-4025-A988-B64801C21CD4}"/>
                </a:ext>
              </a:extLst>
            </p:cNvPr>
            <p:cNvSpPr/>
            <p:nvPr/>
          </p:nvSpPr>
          <p:spPr>
            <a:xfrm>
              <a:off x="2317171" y="5260534"/>
              <a:ext cx="987552" cy="1232958"/>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5" name="Rectangle 42">
              <a:extLst>
                <a:ext uri="{FF2B5EF4-FFF2-40B4-BE49-F238E27FC236}">
                  <a16:creationId xmlns:a16="http://schemas.microsoft.com/office/drawing/2014/main" id="{3040BE85-6DF7-40DD-AA23-B03E374939D6}"/>
                </a:ext>
              </a:extLst>
            </p:cNvPr>
            <p:cNvSpPr/>
            <p:nvPr/>
          </p:nvSpPr>
          <p:spPr>
            <a:xfrm>
              <a:off x="2859539" y="6242718"/>
              <a:ext cx="128537"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6" name="Rectangle 43">
              <a:extLst>
                <a:ext uri="{FF2B5EF4-FFF2-40B4-BE49-F238E27FC236}">
                  <a16:creationId xmlns:a16="http://schemas.microsoft.com/office/drawing/2014/main" id="{689121A6-33B3-438D-B532-C39C05352116}"/>
                </a:ext>
              </a:extLst>
            </p:cNvPr>
            <p:cNvSpPr/>
            <p:nvPr/>
          </p:nvSpPr>
          <p:spPr>
            <a:xfrm>
              <a:off x="2639040" y="6242718"/>
              <a:ext cx="125400"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7" name="Rectangle 44">
              <a:extLst>
                <a:ext uri="{FF2B5EF4-FFF2-40B4-BE49-F238E27FC236}">
                  <a16:creationId xmlns:a16="http://schemas.microsoft.com/office/drawing/2014/main" id="{A6A34FBF-EB52-4AFD-AA41-C4AB4EE9DA59}"/>
                </a:ext>
              </a:extLst>
            </p:cNvPr>
            <p:cNvSpPr/>
            <p:nvPr/>
          </p:nvSpPr>
          <p:spPr>
            <a:xfrm>
              <a:off x="2415396" y="5372328"/>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8" name="Rectangle 45">
              <a:extLst>
                <a:ext uri="{FF2B5EF4-FFF2-40B4-BE49-F238E27FC236}">
                  <a16:creationId xmlns:a16="http://schemas.microsoft.com/office/drawing/2014/main" id="{81BD0436-B458-40B0-A982-AE3E6FFAAC56}"/>
                </a:ext>
              </a:extLst>
            </p:cNvPr>
            <p:cNvSpPr/>
            <p:nvPr/>
          </p:nvSpPr>
          <p:spPr>
            <a:xfrm>
              <a:off x="2415396" y="5594893"/>
              <a:ext cx="795271"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9" name="Rectangle 46">
              <a:extLst>
                <a:ext uri="{FF2B5EF4-FFF2-40B4-BE49-F238E27FC236}">
                  <a16:creationId xmlns:a16="http://schemas.microsoft.com/office/drawing/2014/main" id="{EEFF7F4C-5CD7-4A14-9B92-4401756E2CCD}"/>
                </a:ext>
              </a:extLst>
            </p:cNvPr>
            <p:cNvSpPr/>
            <p:nvPr/>
          </p:nvSpPr>
          <p:spPr>
            <a:xfrm>
              <a:off x="2415396" y="5815364"/>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40" name="Rectangle 47">
              <a:extLst>
                <a:ext uri="{FF2B5EF4-FFF2-40B4-BE49-F238E27FC236}">
                  <a16:creationId xmlns:a16="http://schemas.microsoft.com/office/drawing/2014/main" id="{E9458E89-EAA2-4B28-BF73-A05C12FD72C7}"/>
                </a:ext>
              </a:extLst>
            </p:cNvPr>
            <p:cNvSpPr/>
            <p:nvPr/>
          </p:nvSpPr>
          <p:spPr>
            <a:xfrm>
              <a:off x="2415396" y="6034783"/>
              <a:ext cx="795271"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sp>
        <p:nvSpPr>
          <p:cNvPr id="41" name="Text">
            <a:extLst>
              <a:ext uri="{FF2B5EF4-FFF2-40B4-BE49-F238E27FC236}">
                <a16:creationId xmlns:a16="http://schemas.microsoft.com/office/drawing/2014/main" id="{EB8031AD-FC0E-425B-AC0A-C22C9B7A1C9C}"/>
              </a:ext>
            </a:extLst>
          </p:cNvPr>
          <p:cNvSpPr/>
          <p:nvPr/>
        </p:nvSpPr>
        <p:spPr>
          <a:xfrm>
            <a:off x="480233" y="5985920"/>
            <a:ext cx="1304514" cy="448564"/>
          </a:xfrm>
          <a:prstGeom prst="rect">
            <a:avLst/>
          </a:prstGeom>
          <a:noFill/>
          <a:ln cap="flat">
            <a:noFill/>
            <a:prstDash val="solid"/>
          </a:ln>
        </p:spPr>
        <p:txBody>
          <a:bodyPr vert="horz" wrap="square" lIns="0" tIns="0" rIns="0" bIns="0" anchor="t" anchorCtr="1" compatLnSpc="1">
            <a:noAutofit/>
          </a:bodyPr>
          <a:lstStyle/>
          <a:p>
            <a:pPr algn="ctr" defTabSz="913839">
              <a:lnSpc>
                <a:spcPct val="90000"/>
              </a:lnSpc>
              <a:defRPr sz="1800" b="0" i="0" u="none" strike="noStrike" kern="0" cap="none" spc="0" baseline="0">
                <a:solidFill>
                  <a:srgbClr val="000000"/>
                </a:solidFill>
                <a:uFillTx/>
              </a:defRPr>
            </a:pPr>
            <a:r>
              <a:rPr lang="en-US" sz="1372" kern="0" spc="-49" dirty="0">
                <a:solidFill>
                  <a:srgbClr val="505050"/>
                </a:solidFill>
                <a:latin typeface="Segoe UI" panose="020B0502040204020203" pitchFamily="34" charset="0"/>
                <a:cs typeface="Segoe UI" panose="020B0502040204020203" pitchFamily="34" charset="0"/>
              </a:rPr>
              <a:t>On-premises /</a:t>
            </a:r>
          </a:p>
          <a:p>
            <a:pPr algn="ctr" defTabSz="913839">
              <a:lnSpc>
                <a:spcPct val="90000"/>
              </a:lnSpc>
              <a:defRPr sz="1800" b="0" i="0" u="none" strike="noStrike" kern="0" cap="none" spc="0" baseline="0">
                <a:solidFill>
                  <a:srgbClr val="000000"/>
                </a:solidFill>
                <a:uFillTx/>
              </a:defRPr>
            </a:pPr>
            <a:r>
              <a:rPr lang="en-US" sz="1372" kern="0" spc="-49" dirty="0">
                <a:solidFill>
                  <a:srgbClr val="505050"/>
                </a:solidFill>
                <a:latin typeface="Segoe UI" panose="020B0502040204020203" pitchFamily="34" charset="0"/>
                <a:cs typeface="Segoe UI" panose="020B0502040204020203" pitchFamily="34" charset="0"/>
              </a:rPr>
              <a:t>Private cloud</a:t>
            </a:r>
            <a:endParaRPr lang="en-US" sz="1568" kern="0" spc="-49" dirty="0">
              <a:solidFill>
                <a:srgbClr val="505050"/>
              </a:solidFill>
              <a:latin typeface="Segoe UI" panose="020B0502040204020203" pitchFamily="34" charset="0"/>
              <a:cs typeface="Segoe UI" panose="020B0502040204020203" pitchFamily="34" charset="0"/>
            </a:endParaRPr>
          </a:p>
        </p:txBody>
      </p:sp>
      <p:sp>
        <p:nvSpPr>
          <p:cNvPr id="123" name="Title 1">
            <a:extLst>
              <a:ext uri="{FF2B5EF4-FFF2-40B4-BE49-F238E27FC236}">
                <a16:creationId xmlns:a16="http://schemas.microsoft.com/office/drawing/2014/main" id="{81E47C43-472A-4B3C-BCFC-8D529A966C66}"/>
              </a:ext>
            </a:extLst>
          </p:cNvPr>
          <p:cNvSpPr txBox="1">
            <a:spLocks/>
          </p:cNvSpPr>
          <p:nvPr/>
        </p:nvSpPr>
        <p:spPr>
          <a:xfrm>
            <a:off x="2873224" y="2816908"/>
            <a:ext cx="6445554"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algn="ctr" defTabSz="914367">
              <a:defRPr/>
            </a:pPr>
            <a:r>
              <a:rPr lang="en-US" sz="2353" b="1" spc="118" dirty="0">
                <a:solidFill>
                  <a:srgbClr val="505050"/>
                </a:solidFill>
              </a:rPr>
              <a:t>ORGANIZATION &amp; SOCIAL IDENTITIES</a:t>
            </a:r>
          </a:p>
        </p:txBody>
      </p:sp>
      <p:grpSp>
        <p:nvGrpSpPr>
          <p:cNvPr id="127" name="Group 10">
            <a:extLst>
              <a:ext uri="{FF2B5EF4-FFF2-40B4-BE49-F238E27FC236}">
                <a16:creationId xmlns:a16="http://schemas.microsoft.com/office/drawing/2014/main" id="{19B06924-C5C7-4504-9998-376E3EC4C9A1}"/>
              </a:ext>
            </a:extLst>
          </p:cNvPr>
          <p:cNvGrpSpPr/>
          <p:nvPr/>
        </p:nvGrpSpPr>
        <p:grpSpPr>
          <a:xfrm>
            <a:off x="1617245" y="2040372"/>
            <a:ext cx="496754" cy="496754"/>
            <a:chOff x="3221257" y="1462390"/>
            <a:chExt cx="1143000" cy="1143000"/>
          </a:xfrm>
        </p:grpSpPr>
        <p:sp>
          <p:nvSpPr>
            <p:cNvPr id="128" name="Freeform 5">
              <a:extLst>
                <a:ext uri="{FF2B5EF4-FFF2-40B4-BE49-F238E27FC236}">
                  <a16:creationId xmlns:a16="http://schemas.microsoft.com/office/drawing/2014/main" id="{3DEA46D5-522E-4D90-AC09-7004DFDDAB73}"/>
                </a:ext>
              </a:extLst>
            </p:cNvPr>
            <p:cNvSpPr/>
            <p:nvPr/>
          </p:nvSpPr>
          <p:spPr>
            <a:xfrm>
              <a:off x="3221257"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29" name="Picture 3">
              <a:extLst>
                <a:ext uri="{FF2B5EF4-FFF2-40B4-BE49-F238E27FC236}">
                  <a16:creationId xmlns:a16="http://schemas.microsoft.com/office/drawing/2014/main" id="{E638BFB3-0213-4984-B357-01D8E88BC8F6}"/>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375123" y="1826230"/>
              <a:ext cx="835258" cy="415210"/>
            </a:xfrm>
            <a:prstGeom prst="rect">
              <a:avLst/>
            </a:prstGeom>
            <a:noFill/>
            <a:ln cap="flat">
              <a:noFill/>
            </a:ln>
          </p:spPr>
        </p:pic>
      </p:grpSp>
      <p:grpSp>
        <p:nvGrpSpPr>
          <p:cNvPr id="130" name="Group 11">
            <a:extLst>
              <a:ext uri="{FF2B5EF4-FFF2-40B4-BE49-F238E27FC236}">
                <a16:creationId xmlns:a16="http://schemas.microsoft.com/office/drawing/2014/main" id="{2CAD9C4F-B494-4377-ADFC-4F08F3D20CC2}"/>
              </a:ext>
            </a:extLst>
          </p:cNvPr>
          <p:cNvGrpSpPr/>
          <p:nvPr/>
        </p:nvGrpSpPr>
        <p:grpSpPr>
          <a:xfrm>
            <a:off x="1120491" y="4111540"/>
            <a:ext cx="496754" cy="496754"/>
            <a:chOff x="2298252" y="3149632"/>
            <a:chExt cx="1143000" cy="1143000"/>
          </a:xfrm>
        </p:grpSpPr>
        <p:sp>
          <p:nvSpPr>
            <p:cNvPr id="131" name="Freeform 5">
              <a:extLst>
                <a:ext uri="{FF2B5EF4-FFF2-40B4-BE49-F238E27FC236}">
                  <a16:creationId xmlns:a16="http://schemas.microsoft.com/office/drawing/2014/main" id="{C287B311-7FEC-4A40-B0F1-CBCDA1E27117}"/>
                </a:ext>
              </a:extLst>
            </p:cNvPr>
            <p:cNvSpPr/>
            <p:nvPr/>
          </p:nvSpPr>
          <p:spPr>
            <a:xfrm>
              <a:off x="2298252" y="314963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32" name="Picture 9">
              <a:extLst>
                <a:ext uri="{FF2B5EF4-FFF2-40B4-BE49-F238E27FC236}">
                  <a16:creationId xmlns:a16="http://schemas.microsoft.com/office/drawing/2014/main" id="{DC535544-27BD-4724-A157-0BCAE003CDC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92708" y="3455133"/>
              <a:ext cx="541370" cy="532007"/>
            </a:xfrm>
            <a:prstGeom prst="rect">
              <a:avLst/>
            </a:prstGeom>
            <a:noFill/>
            <a:ln cap="flat">
              <a:noFill/>
            </a:ln>
          </p:spPr>
        </p:pic>
      </p:grpSp>
      <p:grpSp>
        <p:nvGrpSpPr>
          <p:cNvPr id="133" name="Group 14">
            <a:extLst>
              <a:ext uri="{FF2B5EF4-FFF2-40B4-BE49-F238E27FC236}">
                <a16:creationId xmlns:a16="http://schemas.microsoft.com/office/drawing/2014/main" id="{FD65B92A-6425-463A-83F1-7AAD2CBBC449}"/>
              </a:ext>
            </a:extLst>
          </p:cNvPr>
          <p:cNvGrpSpPr/>
          <p:nvPr/>
        </p:nvGrpSpPr>
        <p:grpSpPr>
          <a:xfrm>
            <a:off x="7837744" y="580491"/>
            <a:ext cx="496754" cy="496754"/>
            <a:chOff x="8002956" y="1462390"/>
            <a:chExt cx="1143000" cy="1143000"/>
          </a:xfrm>
        </p:grpSpPr>
        <p:sp>
          <p:nvSpPr>
            <p:cNvPr id="134" name="Oval 218">
              <a:extLst>
                <a:ext uri="{FF2B5EF4-FFF2-40B4-BE49-F238E27FC236}">
                  <a16:creationId xmlns:a16="http://schemas.microsoft.com/office/drawing/2014/main" id="{ECF4C3B8-A08B-496A-A4F2-1579BBC671AD}"/>
                </a:ext>
              </a:extLst>
            </p:cNvPr>
            <p:cNvSpPr/>
            <p:nvPr/>
          </p:nvSpPr>
          <p:spPr>
            <a:xfrm>
              <a:off x="8002956"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35" name="Picture 12">
              <a:extLst>
                <a:ext uri="{FF2B5EF4-FFF2-40B4-BE49-F238E27FC236}">
                  <a16:creationId xmlns:a16="http://schemas.microsoft.com/office/drawing/2014/main" id="{F1645403-7345-41CD-9A3A-FC4C6FC15B2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80900" y="1734552"/>
              <a:ext cx="974156" cy="649434"/>
            </a:xfrm>
            <a:prstGeom prst="rect">
              <a:avLst/>
            </a:prstGeom>
            <a:noFill/>
            <a:ln cap="flat">
              <a:noFill/>
            </a:ln>
          </p:spPr>
        </p:pic>
        <p:pic>
          <p:nvPicPr>
            <p:cNvPr id="136" name="Picture 13">
              <a:extLst>
                <a:ext uri="{FF2B5EF4-FFF2-40B4-BE49-F238E27FC236}">
                  <a16:creationId xmlns:a16="http://schemas.microsoft.com/office/drawing/2014/main" id="{471E6F8B-BCE6-4449-BB58-B38A06B6716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06474" y="1940173"/>
              <a:ext cx="767236" cy="186309"/>
            </a:xfrm>
            <a:prstGeom prst="rect">
              <a:avLst/>
            </a:prstGeom>
            <a:noFill/>
            <a:ln cap="flat">
              <a:noFill/>
            </a:ln>
          </p:spPr>
        </p:pic>
      </p:grpSp>
      <p:grpSp>
        <p:nvGrpSpPr>
          <p:cNvPr id="137" name="Group 16">
            <a:extLst>
              <a:ext uri="{FF2B5EF4-FFF2-40B4-BE49-F238E27FC236}">
                <a16:creationId xmlns:a16="http://schemas.microsoft.com/office/drawing/2014/main" id="{C9744EE4-4E43-415F-9862-079EE9A47450}"/>
              </a:ext>
            </a:extLst>
          </p:cNvPr>
          <p:cNvGrpSpPr/>
          <p:nvPr/>
        </p:nvGrpSpPr>
        <p:grpSpPr>
          <a:xfrm>
            <a:off x="10328416" y="2040372"/>
            <a:ext cx="496754" cy="496754"/>
            <a:chOff x="9223936" y="3153884"/>
            <a:chExt cx="1143000" cy="1143000"/>
          </a:xfrm>
        </p:grpSpPr>
        <p:sp>
          <p:nvSpPr>
            <p:cNvPr id="138" name="Oval 213">
              <a:extLst>
                <a:ext uri="{FF2B5EF4-FFF2-40B4-BE49-F238E27FC236}">
                  <a16:creationId xmlns:a16="http://schemas.microsoft.com/office/drawing/2014/main" id="{8C624408-FDD9-4658-B90F-21E6E60BDDD3}"/>
                </a:ext>
              </a:extLst>
            </p:cNvPr>
            <p:cNvSpPr/>
            <p:nvPr/>
          </p:nvSpPr>
          <p:spPr>
            <a:xfrm>
              <a:off x="9223936" y="3153884"/>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39" name="Picture 15">
              <a:extLst>
                <a:ext uri="{FF2B5EF4-FFF2-40B4-BE49-F238E27FC236}">
                  <a16:creationId xmlns:a16="http://schemas.microsoft.com/office/drawing/2014/main" id="{91C8DBFB-8BB0-458B-BA90-0BAF60A11ED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05684" y="3244821"/>
              <a:ext cx="966539" cy="966539"/>
            </a:xfrm>
            <a:prstGeom prst="rect">
              <a:avLst/>
            </a:prstGeom>
            <a:noFill/>
            <a:ln cap="flat">
              <a:noFill/>
            </a:ln>
          </p:spPr>
        </p:pic>
      </p:grpSp>
      <p:grpSp>
        <p:nvGrpSpPr>
          <p:cNvPr id="140" name="Group 18">
            <a:extLst>
              <a:ext uri="{FF2B5EF4-FFF2-40B4-BE49-F238E27FC236}">
                <a16:creationId xmlns:a16="http://schemas.microsoft.com/office/drawing/2014/main" id="{96EF2AEC-08F9-4942-8AC5-3990B3B90F41}"/>
              </a:ext>
            </a:extLst>
          </p:cNvPr>
          <p:cNvGrpSpPr/>
          <p:nvPr/>
        </p:nvGrpSpPr>
        <p:grpSpPr>
          <a:xfrm>
            <a:off x="10535630" y="4111540"/>
            <a:ext cx="496754" cy="496754"/>
            <a:chOff x="7996473" y="4632295"/>
            <a:chExt cx="1143000" cy="1143000"/>
          </a:xfrm>
        </p:grpSpPr>
        <p:sp>
          <p:nvSpPr>
            <p:cNvPr id="141" name="Oval 117">
              <a:extLst>
                <a:ext uri="{FF2B5EF4-FFF2-40B4-BE49-F238E27FC236}">
                  <a16:creationId xmlns:a16="http://schemas.microsoft.com/office/drawing/2014/main" id="{359BBD3F-EE32-45BA-B9E6-7AEFC9049295}"/>
                </a:ext>
              </a:extLst>
            </p:cNvPr>
            <p:cNvSpPr/>
            <p:nvPr/>
          </p:nvSpPr>
          <p:spPr>
            <a:xfrm>
              <a:off x="7996473" y="463229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42" name="Picture 17">
              <a:extLst>
                <a:ext uri="{FF2B5EF4-FFF2-40B4-BE49-F238E27FC236}">
                  <a16:creationId xmlns:a16="http://schemas.microsoft.com/office/drawing/2014/main" id="{AFEBB8FD-07F4-4C47-A951-052AF53F5F8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095384" y="4737012"/>
              <a:ext cx="945178" cy="945178"/>
            </a:xfrm>
            <a:prstGeom prst="rect">
              <a:avLst/>
            </a:prstGeom>
            <a:noFill/>
            <a:ln cap="flat">
              <a:noFill/>
            </a:ln>
          </p:spPr>
        </p:pic>
      </p:grpSp>
      <p:grpSp>
        <p:nvGrpSpPr>
          <p:cNvPr id="164" name="Group 266">
            <a:extLst>
              <a:ext uri="{FF2B5EF4-FFF2-40B4-BE49-F238E27FC236}">
                <a16:creationId xmlns:a16="http://schemas.microsoft.com/office/drawing/2014/main" id="{66503763-5AB4-4A1C-9ED7-488B61FD0EE1}"/>
              </a:ext>
            </a:extLst>
          </p:cNvPr>
          <p:cNvGrpSpPr/>
          <p:nvPr/>
        </p:nvGrpSpPr>
        <p:grpSpPr>
          <a:xfrm>
            <a:off x="9478189" y="5089545"/>
            <a:ext cx="484280" cy="484280"/>
            <a:chOff x="6755587" y="4099383"/>
            <a:chExt cx="1143000" cy="1143000"/>
          </a:xfrm>
        </p:grpSpPr>
        <p:sp>
          <p:nvSpPr>
            <p:cNvPr id="165" name="Oval 267">
              <a:extLst>
                <a:ext uri="{FF2B5EF4-FFF2-40B4-BE49-F238E27FC236}">
                  <a16:creationId xmlns:a16="http://schemas.microsoft.com/office/drawing/2014/main" id="{BDD10A69-F653-421A-BCF9-B21AEDC23E9F}"/>
                </a:ext>
              </a:extLst>
            </p:cNvPr>
            <p:cNvSpPr/>
            <p:nvPr/>
          </p:nvSpPr>
          <p:spPr>
            <a:xfrm>
              <a:off x="6755587"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66" name="Group 268">
              <a:extLst>
                <a:ext uri="{FF2B5EF4-FFF2-40B4-BE49-F238E27FC236}">
                  <a16:creationId xmlns:a16="http://schemas.microsoft.com/office/drawing/2014/main" id="{783F6A36-5A0A-47F8-BAE8-2233E53E9EF9}"/>
                </a:ext>
              </a:extLst>
            </p:cNvPr>
            <p:cNvGrpSpPr/>
            <p:nvPr/>
          </p:nvGrpSpPr>
          <p:grpSpPr>
            <a:xfrm>
              <a:off x="7050965" y="4295823"/>
              <a:ext cx="552251" cy="750100"/>
              <a:chOff x="7050965" y="4295823"/>
              <a:chExt cx="552251" cy="750100"/>
            </a:xfrm>
          </p:grpSpPr>
          <p:grpSp>
            <p:nvGrpSpPr>
              <p:cNvPr id="167" name="Group 269">
                <a:extLst>
                  <a:ext uri="{FF2B5EF4-FFF2-40B4-BE49-F238E27FC236}">
                    <a16:creationId xmlns:a16="http://schemas.microsoft.com/office/drawing/2014/main" id="{7B5721FD-8660-4C8E-8430-44A7A11546B2}"/>
                  </a:ext>
                </a:extLst>
              </p:cNvPr>
              <p:cNvGrpSpPr/>
              <p:nvPr/>
            </p:nvGrpSpPr>
            <p:grpSpPr>
              <a:xfrm>
                <a:off x="7060887" y="4302343"/>
                <a:ext cx="531650" cy="702240"/>
                <a:chOff x="7060887" y="4302343"/>
                <a:chExt cx="531650" cy="702240"/>
              </a:xfrm>
            </p:grpSpPr>
            <p:sp>
              <p:nvSpPr>
                <p:cNvPr id="171" name="Rectangle 11">
                  <a:extLst>
                    <a:ext uri="{FF2B5EF4-FFF2-40B4-BE49-F238E27FC236}">
                      <a16:creationId xmlns:a16="http://schemas.microsoft.com/office/drawing/2014/main" id="{59AE6B54-4B95-4B0F-8745-26B64601BE47}"/>
                    </a:ext>
                  </a:extLst>
                </p:cNvPr>
                <p:cNvSpPr/>
                <p:nvPr/>
              </p:nvSpPr>
              <p:spPr>
                <a:xfrm>
                  <a:off x="7060896" y="4302343"/>
                  <a:ext cx="531641" cy="702231"/>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72" name="Rectangle 12">
                  <a:extLst>
                    <a:ext uri="{FF2B5EF4-FFF2-40B4-BE49-F238E27FC236}">
                      <a16:creationId xmlns:a16="http://schemas.microsoft.com/office/drawing/2014/main" id="{3DCF1A3A-1EFE-4C0B-B8B8-3134C2C4EE2E}"/>
                    </a:ext>
                  </a:extLst>
                </p:cNvPr>
                <p:cNvSpPr/>
                <p:nvPr/>
              </p:nvSpPr>
              <p:spPr>
                <a:xfrm>
                  <a:off x="7060887" y="4302352"/>
                  <a:ext cx="531641" cy="702231"/>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73" name="Freeform 17">
                  <a:extLst>
                    <a:ext uri="{FF2B5EF4-FFF2-40B4-BE49-F238E27FC236}">
                      <a16:creationId xmlns:a16="http://schemas.microsoft.com/office/drawing/2014/main" id="{D8CF0536-C93F-43B7-A191-6B62EF3E5666}"/>
                    </a:ext>
                  </a:extLst>
                </p:cNvPr>
                <p:cNvSpPr/>
                <p:nvPr/>
              </p:nvSpPr>
              <p:spPr>
                <a:xfrm>
                  <a:off x="7060887" y="4302352"/>
                  <a:ext cx="312907" cy="702231"/>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sp>
            <p:nvSpPr>
              <p:cNvPr id="168" name="Freeform 9">
                <a:extLst>
                  <a:ext uri="{FF2B5EF4-FFF2-40B4-BE49-F238E27FC236}">
                    <a16:creationId xmlns:a16="http://schemas.microsoft.com/office/drawing/2014/main" id="{FCC416A7-3274-4F20-A174-797C0D3098FD}"/>
                  </a:ext>
                </a:extLst>
              </p:cNvPr>
              <p:cNvSpPr/>
              <p:nvPr/>
            </p:nvSpPr>
            <p:spPr>
              <a:xfrm flipH="1">
                <a:off x="7050965" y="4295823"/>
                <a:ext cx="552251" cy="750100"/>
              </a:xfrm>
              <a:custGeom>
                <a:avLst/>
                <a:gdLst>
                  <a:gd name="f0" fmla="val 10800000"/>
                  <a:gd name="f1" fmla="val 5400000"/>
                  <a:gd name="f2" fmla="val 180"/>
                  <a:gd name="f3" fmla="val w"/>
                  <a:gd name="f4" fmla="val h"/>
                  <a:gd name="f5" fmla="val 0"/>
                  <a:gd name="f6" fmla="val 133"/>
                  <a:gd name="f7" fmla="val 182"/>
                  <a:gd name="f8" fmla="val 124"/>
                  <a:gd name="f9" fmla="val 8"/>
                  <a:gd name="f10" fmla="val 3"/>
                  <a:gd name="f11" fmla="val 4"/>
                  <a:gd name="f12" fmla="val 173"/>
                  <a:gd name="f13" fmla="val 178"/>
                  <a:gd name="f14" fmla="val 129"/>
                  <a:gd name="f15" fmla="val 123"/>
                  <a:gd name="f16" fmla="val 160"/>
                  <a:gd name="f17" fmla="val 10"/>
                  <a:gd name="f18" fmla="+- 0 0 -90"/>
                  <a:gd name="f19" fmla="*/ f3 1 133"/>
                  <a:gd name="f20" fmla="*/ f4 1 182"/>
                  <a:gd name="f21" fmla="val f5"/>
                  <a:gd name="f22" fmla="val f6"/>
                  <a:gd name="f23" fmla="val f7"/>
                  <a:gd name="f24" fmla="*/ f18 f0 1"/>
                  <a:gd name="f25" fmla="+- f23 0 f21"/>
                  <a:gd name="f26" fmla="+- f22 0 f21"/>
                  <a:gd name="f27" fmla="*/ f24 1 f2"/>
                  <a:gd name="f28" fmla="*/ f26 1 133"/>
                  <a:gd name="f29" fmla="*/ f25 1 182"/>
                  <a:gd name="f30" fmla="*/ 124 f26 1"/>
                  <a:gd name="f31" fmla="*/ 0 f25 1"/>
                  <a:gd name="f32" fmla="*/ 8 f26 1"/>
                  <a:gd name="f33" fmla="*/ 0 f26 1"/>
                  <a:gd name="f34" fmla="*/ 8 f25 1"/>
                  <a:gd name="f35" fmla="*/ 173 f25 1"/>
                  <a:gd name="f36" fmla="*/ 182 f25 1"/>
                  <a:gd name="f37" fmla="*/ 133 f26 1"/>
                  <a:gd name="f38" fmla="*/ 123 f26 1"/>
                  <a:gd name="f39" fmla="*/ 160 f25 1"/>
                  <a:gd name="f40" fmla="*/ 10 f26 1"/>
                  <a:gd name="f41" fmla="*/ 10 f25 1"/>
                  <a:gd name="f42" fmla="+- f27 0 f1"/>
                  <a:gd name="f43" fmla="*/ f30 1 133"/>
                  <a:gd name="f44" fmla="*/ f31 1 182"/>
                  <a:gd name="f45" fmla="*/ f32 1 133"/>
                  <a:gd name="f46" fmla="*/ f33 1 133"/>
                  <a:gd name="f47" fmla="*/ f34 1 182"/>
                  <a:gd name="f48" fmla="*/ f35 1 182"/>
                  <a:gd name="f49" fmla="*/ f36 1 182"/>
                  <a:gd name="f50" fmla="*/ f37 1 133"/>
                  <a:gd name="f51" fmla="*/ f38 1 133"/>
                  <a:gd name="f52" fmla="*/ f39 1 182"/>
                  <a:gd name="f53" fmla="*/ f40 1 133"/>
                  <a:gd name="f54" fmla="*/ f41 1 182"/>
                  <a:gd name="f55" fmla="*/ 0 1 f28"/>
                  <a:gd name="f56" fmla="*/ f22 1 f28"/>
                  <a:gd name="f57" fmla="*/ 0 1 f29"/>
                  <a:gd name="f58" fmla="*/ f23 1 f29"/>
                  <a:gd name="f59" fmla="*/ f43 1 f28"/>
                  <a:gd name="f60" fmla="*/ f44 1 f29"/>
                  <a:gd name="f61" fmla="*/ f45 1 f28"/>
                  <a:gd name="f62" fmla="*/ f46 1 f28"/>
                  <a:gd name="f63" fmla="*/ f47 1 f29"/>
                  <a:gd name="f64" fmla="*/ f48 1 f29"/>
                  <a:gd name="f65" fmla="*/ f49 1 f29"/>
                  <a:gd name="f66" fmla="*/ f50 1 f28"/>
                  <a:gd name="f67" fmla="*/ f51 1 f28"/>
                  <a:gd name="f68" fmla="*/ f52 1 f29"/>
                  <a:gd name="f69" fmla="*/ f53 1 f28"/>
                  <a:gd name="f70" fmla="*/ f54 1 f29"/>
                  <a:gd name="f71" fmla="*/ f55 f19 1"/>
                  <a:gd name="f72" fmla="*/ f56 f19 1"/>
                  <a:gd name="f73" fmla="*/ f58 f20 1"/>
                  <a:gd name="f74" fmla="*/ f57 f20 1"/>
                  <a:gd name="f75" fmla="*/ f59 f19 1"/>
                  <a:gd name="f76" fmla="*/ f60 f20 1"/>
                  <a:gd name="f77" fmla="*/ f61 f19 1"/>
                  <a:gd name="f78" fmla="*/ f62 f19 1"/>
                  <a:gd name="f79" fmla="*/ f63 f20 1"/>
                  <a:gd name="f80" fmla="*/ f64 f20 1"/>
                  <a:gd name="f81" fmla="*/ f65 f20 1"/>
                  <a:gd name="f82" fmla="*/ f66 f19 1"/>
                  <a:gd name="f83" fmla="*/ f67 f19 1"/>
                  <a:gd name="f84" fmla="*/ f68 f20 1"/>
                  <a:gd name="f85" fmla="*/ f69 f19 1"/>
                  <a:gd name="f86" fmla="*/ f70 f20 1"/>
                </a:gdLst>
                <a:ahLst/>
                <a:cxnLst>
                  <a:cxn ang="3cd4">
                    <a:pos x="hc" y="t"/>
                  </a:cxn>
                  <a:cxn ang="0">
                    <a:pos x="r" y="vc"/>
                  </a:cxn>
                  <a:cxn ang="cd4">
                    <a:pos x="hc" y="b"/>
                  </a:cxn>
                  <a:cxn ang="cd2">
                    <a:pos x="l" y="vc"/>
                  </a:cxn>
                  <a:cxn ang="f42">
                    <a:pos x="f75" y="f76"/>
                  </a:cxn>
                  <a:cxn ang="f42">
                    <a:pos x="f77" y="f76"/>
                  </a:cxn>
                  <a:cxn ang="f42">
                    <a:pos x="f78" y="f79"/>
                  </a:cxn>
                  <a:cxn ang="f42">
                    <a:pos x="f78" y="f80"/>
                  </a:cxn>
                  <a:cxn ang="f42">
                    <a:pos x="f77" y="f81"/>
                  </a:cxn>
                  <a:cxn ang="f42">
                    <a:pos x="f75" y="f81"/>
                  </a:cxn>
                  <a:cxn ang="f42">
                    <a:pos x="f82" y="f80"/>
                  </a:cxn>
                  <a:cxn ang="f42">
                    <a:pos x="f82" y="f79"/>
                  </a:cxn>
                  <a:cxn ang="f42">
                    <a:pos x="f75" y="f76"/>
                  </a:cxn>
                  <a:cxn ang="f42">
                    <a:pos x="f83" y="f84"/>
                  </a:cxn>
                  <a:cxn ang="f42">
                    <a:pos x="f85" y="f84"/>
                  </a:cxn>
                  <a:cxn ang="f42">
                    <a:pos x="f85" y="f86"/>
                  </a:cxn>
                  <a:cxn ang="f42">
                    <a:pos x="f83" y="f86"/>
                  </a:cxn>
                  <a:cxn ang="f42">
                    <a:pos x="f83" y="f84"/>
                  </a:cxn>
                </a:cxnLst>
                <a:rect l="f71" t="f74" r="f72" b="f73"/>
                <a:pathLst>
                  <a:path w="133" h="182">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close/>
                    <a:moveTo>
                      <a:pt x="f15" y="f16"/>
                    </a:moveTo>
                    <a:cubicBezTo>
                      <a:pt x="f17" y="f16"/>
                      <a:pt x="f17" y="f16"/>
                      <a:pt x="f17" y="f16"/>
                    </a:cubicBezTo>
                    <a:cubicBezTo>
                      <a:pt x="f17" y="f17"/>
                      <a:pt x="f17" y="f17"/>
                      <a:pt x="f17" y="f17"/>
                    </a:cubicBezTo>
                    <a:cubicBezTo>
                      <a:pt x="f15" y="f17"/>
                      <a:pt x="f15" y="f17"/>
                      <a:pt x="f15" y="f17"/>
                    </a:cubicBezTo>
                    <a:lnTo>
                      <a:pt x="f15" y="f16"/>
                    </a:lnTo>
                    <a:close/>
                  </a:path>
                </a:pathLst>
              </a:custGeom>
              <a:solidFill>
                <a:srgbClr val="28282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pic>
            <p:nvPicPr>
              <p:cNvPr id="169" name="Picture 271">
                <a:extLst>
                  <a:ext uri="{FF2B5EF4-FFF2-40B4-BE49-F238E27FC236}">
                    <a16:creationId xmlns:a16="http://schemas.microsoft.com/office/drawing/2014/main" id="{41CF5832-0080-4135-92A4-14EC74E56B7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195130" y="4450659"/>
                <a:ext cx="263914" cy="323917"/>
              </a:xfrm>
              <a:prstGeom prst="rect">
                <a:avLst/>
              </a:prstGeom>
              <a:noFill/>
              <a:ln cap="flat">
                <a:noFill/>
              </a:ln>
            </p:spPr>
          </p:pic>
          <p:sp>
            <p:nvSpPr>
              <p:cNvPr id="170" name="Oval 272">
                <a:extLst>
                  <a:ext uri="{FF2B5EF4-FFF2-40B4-BE49-F238E27FC236}">
                    <a16:creationId xmlns:a16="http://schemas.microsoft.com/office/drawing/2014/main" id="{D4DF6B8F-E0C0-4A4B-92DC-4353474A0C29}"/>
                  </a:ext>
                </a:extLst>
              </p:cNvPr>
              <p:cNvSpPr/>
              <p:nvPr/>
            </p:nvSpPr>
            <p:spPr>
              <a:xfrm>
                <a:off x="7302855" y="4981934"/>
                <a:ext cx="48463" cy="484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grpSp>
      <p:grpSp>
        <p:nvGrpSpPr>
          <p:cNvPr id="174" name="Group 276">
            <a:extLst>
              <a:ext uri="{FF2B5EF4-FFF2-40B4-BE49-F238E27FC236}">
                <a16:creationId xmlns:a16="http://schemas.microsoft.com/office/drawing/2014/main" id="{2BDF982E-6C90-43FE-AFC1-AC21BD317C34}"/>
              </a:ext>
            </a:extLst>
          </p:cNvPr>
          <p:cNvGrpSpPr/>
          <p:nvPr/>
        </p:nvGrpSpPr>
        <p:grpSpPr>
          <a:xfrm>
            <a:off x="5829009" y="407788"/>
            <a:ext cx="491459" cy="491459"/>
            <a:chOff x="4726112" y="4099383"/>
            <a:chExt cx="1143000" cy="1143000"/>
          </a:xfrm>
        </p:grpSpPr>
        <p:sp>
          <p:nvSpPr>
            <p:cNvPr id="175" name="Oval 277">
              <a:extLst>
                <a:ext uri="{FF2B5EF4-FFF2-40B4-BE49-F238E27FC236}">
                  <a16:creationId xmlns:a16="http://schemas.microsoft.com/office/drawing/2014/main" id="{63EF7B99-CF17-42EB-86BE-CC2225F68CD3}"/>
                </a:ext>
              </a:extLst>
            </p:cNvPr>
            <p:cNvSpPr/>
            <p:nvPr/>
          </p:nvSpPr>
          <p:spPr>
            <a:xfrm>
              <a:off x="4726112"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76" name="Group 278">
              <a:extLst>
                <a:ext uri="{FF2B5EF4-FFF2-40B4-BE49-F238E27FC236}">
                  <a16:creationId xmlns:a16="http://schemas.microsoft.com/office/drawing/2014/main" id="{46C54381-382D-40A1-A79E-65CE95E10E24}"/>
                </a:ext>
              </a:extLst>
            </p:cNvPr>
            <p:cNvGrpSpPr/>
            <p:nvPr/>
          </p:nvGrpSpPr>
          <p:grpSpPr>
            <a:xfrm>
              <a:off x="4869335" y="4375166"/>
              <a:ext cx="843378" cy="541269"/>
              <a:chOff x="4869335" y="4375166"/>
              <a:chExt cx="843378" cy="541269"/>
            </a:xfrm>
          </p:grpSpPr>
          <p:sp>
            <p:nvSpPr>
              <p:cNvPr id="177" name="Freeform 7">
                <a:extLst>
                  <a:ext uri="{FF2B5EF4-FFF2-40B4-BE49-F238E27FC236}">
                    <a16:creationId xmlns:a16="http://schemas.microsoft.com/office/drawing/2014/main" id="{A7115816-8364-45E5-9631-ADFB4F8BDC56}"/>
                  </a:ext>
                </a:extLst>
              </p:cNvPr>
              <p:cNvSpPr/>
              <p:nvPr/>
            </p:nvSpPr>
            <p:spPr>
              <a:xfrm>
                <a:off x="4955956" y="4389522"/>
                <a:ext cx="666396" cy="458717"/>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nvGrpSpPr>
              <p:cNvPr id="178" name="Group 280">
                <a:extLst>
                  <a:ext uri="{FF2B5EF4-FFF2-40B4-BE49-F238E27FC236}">
                    <a16:creationId xmlns:a16="http://schemas.microsoft.com/office/drawing/2014/main" id="{62314B08-5C34-4907-82FA-E2E966EFD660}"/>
                  </a:ext>
                </a:extLst>
              </p:cNvPr>
              <p:cNvGrpSpPr/>
              <p:nvPr/>
            </p:nvGrpSpPr>
            <p:grpSpPr>
              <a:xfrm>
                <a:off x="4869335" y="4375166"/>
                <a:ext cx="843378" cy="541269"/>
                <a:chOff x="4869335" y="4375166"/>
                <a:chExt cx="843378" cy="541269"/>
              </a:xfrm>
            </p:grpSpPr>
            <p:sp>
              <p:nvSpPr>
                <p:cNvPr id="179" name="Freeform 40">
                  <a:extLst>
                    <a:ext uri="{FF2B5EF4-FFF2-40B4-BE49-F238E27FC236}">
                      <a16:creationId xmlns:a16="http://schemas.microsoft.com/office/drawing/2014/main" id="{7E96E28F-7EB2-4327-8677-7171250A177E}"/>
                    </a:ext>
                  </a:extLst>
                </p:cNvPr>
                <p:cNvSpPr/>
                <p:nvPr/>
              </p:nvSpPr>
              <p:spPr>
                <a:xfrm flipH="1">
                  <a:off x="4869335" y="4375166"/>
                  <a:ext cx="843378" cy="541269"/>
                </a:xfrm>
                <a:custGeom>
                  <a:avLst/>
                  <a:gdLst>
                    <a:gd name="f0" fmla="val 10800000"/>
                    <a:gd name="f1" fmla="val 5400000"/>
                    <a:gd name="f2" fmla="val 180"/>
                    <a:gd name="f3" fmla="val w"/>
                    <a:gd name="f4" fmla="val h"/>
                    <a:gd name="f5" fmla="val 0"/>
                    <a:gd name="f6" fmla="val 4635324"/>
                    <a:gd name="f7" fmla="val 2974887"/>
                    <a:gd name="f8" fmla="val 2786728"/>
                    <a:gd name="f9" fmla="val 2813608"/>
                    <a:gd name="f10" fmla="val 2894248"/>
                    <a:gd name="f11" fmla="val 79463"/>
                    <a:gd name="f12" fmla="val 185413"/>
                    <a:gd name="f13" fmla="val 4449911"/>
                    <a:gd name="f14" fmla="val 4555862"/>
                    <a:gd name="f15" fmla="val 4005331"/>
                    <a:gd name="f16" fmla="val 205988"/>
                    <a:gd name="f17" fmla="val 2473188"/>
                    <a:gd name="f18" fmla="val 630009"/>
                    <a:gd name="f19" fmla="val 4115213"/>
                    <a:gd name="f20" fmla="val 520123"/>
                    <a:gd name="f21" fmla="val 449244"/>
                    <a:gd name="f22" fmla="val 391787"/>
                    <a:gd name="f23" fmla="val 57457"/>
                    <a:gd name="f24" fmla="val 128336"/>
                    <a:gd name="f25" fmla="val 2548645"/>
                    <a:gd name="f26" fmla="val 2619524"/>
                    <a:gd name="f27" fmla="val 2676981"/>
                    <a:gd name="f28" fmla="val 4186092"/>
                    <a:gd name="f29" fmla="val 4243549"/>
                    <a:gd name="f30" fmla="+- 0 0 -90"/>
                    <a:gd name="f31" fmla="*/ f3 1 4635324"/>
                    <a:gd name="f32" fmla="*/ f4 1 2974887"/>
                    <a:gd name="f33" fmla="val f5"/>
                    <a:gd name="f34" fmla="val f6"/>
                    <a:gd name="f35" fmla="val f7"/>
                    <a:gd name="f36" fmla="*/ f30 f0 1"/>
                    <a:gd name="f37" fmla="+- f35 0 f33"/>
                    <a:gd name="f38" fmla="+- f34 0 f33"/>
                    <a:gd name="f39" fmla="*/ f36 1 f2"/>
                    <a:gd name="f40" fmla="*/ f38 1 4635324"/>
                    <a:gd name="f41" fmla="*/ f37 1 2974887"/>
                    <a:gd name="f42" fmla="*/ 4635324 f38 1"/>
                    <a:gd name="f43" fmla="*/ 2786728 f37 1"/>
                    <a:gd name="f44" fmla="*/ 0 f38 1"/>
                    <a:gd name="f45" fmla="*/ 2813608 f37 1"/>
                    <a:gd name="f46" fmla="*/ 185413 f38 1"/>
                    <a:gd name="f47" fmla="*/ 2974887 f37 1"/>
                    <a:gd name="f48" fmla="*/ 4449911 f38 1"/>
                    <a:gd name="f49" fmla="*/ 4005331 f38 1"/>
                    <a:gd name="f50" fmla="*/ 205988 f37 1"/>
                    <a:gd name="f51" fmla="*/ 2473188 f37 1"/>
                    <a:gd name="f52" fmla="*/ 630009 f38 1"/>
                    <a:gd name="f53" fmla="*/ 4115213 f38 1"/>
                    <a:gd name="f54" fmla="*/ 0 f37 1"/>
                    <a:gd name="f55" fmla="*/ 520123 f38 1"/>
                    <a:gd name="f56" fmla="*/ 391787 f38 1"/>
                    <a:gd name="f57" fmla="*/ 128336 f37 1"/>
                    <a:gd name="f58" fmla="*/ 2548645 f37 1"/>
                    <a:gd name="f59" fmla="*/ 2676981 f37 1"/>
                    <a:gd name="f60" fmla="*/ 4243549 f38 1"/>
                    <a:gd name="f61" fmla="+- f39 0 f1"/>
                    <a:gd name="f62" fmla="*/ f42 1 4635324"/>
                    <a:gd name="f63" fmla="*/ f43 1 2974887"/>
                    <a:gd name="f64" fmla="*/ f44 1 4635324"/>
                    <a:gd name="f65" fmla="*/ f45 1 2974887"/>
                    <a:gd name="f66" fmla="*/ f46 1 4635324"/>
                    <a:gd name="f67" fmla="*/ f47 1 2974887"/>
                    <a:gd name="f68" fmla="*/ f48 1 4635324"/>
                    <a:gd name="f69" fmla="*/ f49 1 4635324"/>
                    <a:gd name="f70" fmla="*/ f50 1 2974887"/>
                    <a:gd name="f71" fmla="*/ f51 1 2974887"/>
                    <a:gd name="f72" fmla="*/ f52 1 4635324"/>
                    <a:gd name="f73" fmla="*/ f53 1 4635324"/>
                    <a:gd name="f74" fmla="*/ f54 1 2974887"/>
                    <a:gd name="f75" fmla="*/ f55 1 4635324"/>
                    <a:gd name="f76" fmla="*/ f56 1 4635324"/>
                    <a:gd name="f77" fmla="*/ f57 1 2974887"/>
                    <a:gd name="f78" fmla="*/ f58 1 2974887"/>
                    <a:gd name="f79" fmla="*/ f59 1 2974887"/>
                    <a:gd name="f80" fmla="*/ f60 1 4635324"/>
                    <a:gd name="f81" fmla="*/ f33 1 f40"/>
                    <a:gd name="f82" fmla="*/ f34 1 f40"/>
                    <a:gd name="f83" fmla="*/ f33 1 f41"/>
                    <a:gd name="f84" fmla="*/ f35 1 f41"/>
                    <a:gd name="f85" fmla="*/ f62 1 f40"/>
                    <a:gd name="f86" fmla="*/ f63 1 f41"/>
                    <a:gd name="f87" fmla="*/ f64 1 f40"/>
                    <a:gd name="f88" fmla="*/ f65 1 f41"/>
                    <a:gd name="f89" fmla="*/ f66 1 f40"/>
                    <a:gd name="f90" fmla="*/ f67 1 f41"/>
                    <a:gd name="f91" fmla="*/ f68 1 f40"/>
                    <a:gd name="f92" fmla="*/ f69 1 f40"/>
                    <a:gd name="f93" fmla="*/ f70 1 f41"/>
                    <a:gd name="f94" fmla="*/ f71 1 f41"/>
                    <a:gd name="f95" fmla="*/ f72 1 f40"/>
                    <a:gd name="f96" fmla="*/ f73 1 f40"/>
                    <a:gd name="f97" fmla="*/ f74 1 f41"/>
                    <a:gd name="f98" fmla="*/ f75 1 f40"/>
                    <a:gd name="f99" fmla="*/ f76 1 f40"/>
                    <a:gd name="f100" fmla="*/ f77 1 f41"/>
                    <a:gd name="f101" fmla="*/ f78 1 f41"/>
                    <a:gd name="f102" fmla="*/ f79 1 f41"/>
                    <a:gd name="f103" fmla="*/ f80 1 f40"/>
                    <a:gd name="f104" fmla="*/ f81 f31 1"/>
                    <a:gd name="f105" fmla="*/ f82 f31 1"/>
                    <a:gd name="f106" fmla="*/ f84 f32 1"/>
                    <a:gd name="f107" fmla="*/ f83 f32 1"/>
                    <a:gd name="f108" fmla="*/ f85 f31 1"/>
                    <a:gd name="f109" fmla="*/ f86 f32 1"/>
                    <a:gd name="f110" fmla="*/ f87 f31 1"/>
                    <a:gd name="f111" fmla="*/ f88 f32 1"/>
                    <a:gd name="f112" fmla="*/ f89 f31 1"/>
                    <a:gd name="f113" fmla="*/ f90 f32 1"/>
                    <a:gd name="f114" fmla="*/ f91 f31 1"/>
                    <a:gd name="f115" fmla="*/ f92 f31 1"/>
                    <a:gd name="f116" fmla="*/ f93 f32 1"/>
                    <a:gd name="f117" fmla="*/ f94 f32 1"/>
                    <a:gd name="f118" fmla="*/ f95 f31 1"/>
                    <a:gd name="f119" fmla="*/ f96 f31 1"/>
                    <a:gd name="f120" fmla="*/ f97 f32 1"/>
                    <a:gd name="f121" fmla="*/ f98 f31 1"/>
                    <a:gd name="f122" fmla="*/ f99 f31 1"/>
                    <a:gd name="f123" fmla="*/ f100 f32 1"/>
                    <a:gd name="f124" fmla="*/ f101 f32 1"/>
                    <a:gd name="f125" fmla="*/ f102 f32 1"/>
                    <a:gd name="f126" fmla="*/ f103 f31 1"/>
                  </a:gdLst>
                  <a:ahLst/>
                  <a:cxnLst>
                    <a:cxn ang="3cd4">
                      <a:pos x="hc" y="t"/>
                    </a:cxn>
                    <a:cxn ang="0">
                      <a:pos x="r" y="vc"/>
                    </a:cxn>
                    <a:cxn ang="cd4">
                      <a:pos x="hc" y="b"/>
                    </a:cxn>
                    <a:cxn ang="cd2">
                      <a:pos x="l" y="vc"/>
                    </a:cxn>
                    <a:cxn ang="f61">
                      <a:pos x="f108" y="f109"/>
                    </a:cxn>
                    <a:cxn ang="f61">
                      <a:pos x="f110" y="f109"/>
                    </a:cxn>
                    <a:cxn ang="f61">
                      <a:pos x="f110" y="f111"/>
                    </a:cxn>
                    <a:cxn ang="f61">
                      <a:pos x="f112" y="f113"/>
                    </a:cxn>
                    <a:cxn ang="f61">
                      <a:pos x="f114" y="f113"/>
                    </a:cxn>
                    <a:cxn ang="f61">
                      <a:pos x="f108" y="f111"/>
                    </a:cxn>
                    <a:cxn ang="f61">
                      <a:pos x="f108" y="f109"/>
                    </a:cxn>
                    <a:cxn ang="f61">
                      <a:pos x="f115" y="f116"/>
                    </a:cxn>
                    <a:cxn ang="f61">
                      <a:pos x="f115" y="f117"/>
                    </a:cxn>
                    <a:cxn ang="f61">
                      <a:pos x="f118" y="f117"/>
                    </a:cxn>
                    <a:cxn ang="f61">
                      <a:pos x="f118" y="f116"/>
                    </a:cxn>
                    <a:cxn ang="f61">
                      <a:pos x="f119" y="f120"/>
                    </a:cxn>
                    <a:cxn ang="f61">
                      <a:pos x="f121" y="f120"/>
                    </a:cxn>
                    <a:cxn ang="f61">
                      <a:pos x="f122" y="f123"/>
                    </a:cxn>
                    <a:cxn ang="f61">
                      <a:pos x="f122" y="f124"/>
                    </a:cxn>
                    <a:cxn ang="f61">
                      <a:pos x="f121" y="f125"/>
                    </a:cxn>
                    <a:cxn ang="f61">
                      <a:pos x="f119" y="f125"/>
                    </a:cxn>
                    <a:cxn ang="f61">
                      <a:pos x="f126" y="f124"/>
                    </a:cxn>
                    <a:cxn ang="f61">
                      <a:pos x="f126" y="f123"/>
                    </a:cxn>
                    <a:cxn ang="f61">
                      <a:pos x="f119" y="f120"/>
                    </a:cxn>
                  </a:cxnLst>
                  <a:rect l="f104" t="f107" r="f105" b="f106"/>
                  <a:pathLst>
                    <a:path w="4635324" h="2974887">
                      <a:moveTo>
                        <a:pt x="f6" y="f8"/>
                      </a:moveTo>
                      <a:lnTo>
                        <a:pt x="f5" y="f8"/>
                      </a:lnTo>
                      <a:cubicBezTo>
                        <a:pt x="f5" y="f9"/>
                        <a:pt x="f5" y="f9"/>
                        <a:pt x="f5" y="f9"/>
                      </a:cubicBezTo>
                      <a:cubicBezTo>
                        <a:pt x="f5" y="f10"/>
                        <a:pt x="f11" y="f7"/>
                        <a:pt x="f12" y="f7"/>
                      </a:cubicBezTo>
                      <a:cubicBezTo>
                        <a:pt x="f13" y="f7"/>
                        <a:pt x="f13" y="f7"/>
                        <a:pt x="f13" y="f7"/>
                      </a:cubicBezTo>
                      <a:cubicBezTo>
                        <a:pt x="f14" y="f7"/>
                        <a:pt x="f6" y="f10"/>
                        <a:pt x="f6" y="f9"/>
                      </a:cubicBezTo>
                      <a:cubicBezTo>
                        <a:pt x="f6" y="f8"/>
                        <a:pt x="f6" y="f8"/>
                        <a:pt x="f6" y="f8"/>
                      </a:cubicBezTo>
                      <a:close/>
                      <a:moveTo>
                        <a:pt x="f15" y="f16"/>
                      </a:moveTo>
                      <a:lnTo>
                        <a:pt x="f15" y="f17"/>
                      </a:lnTo>
                      <a:lnTo>
                        <a:pt x="f18" y="f17"/>
                      </a:lnTo>
                      <a:lnTo>
                        <a:pt x="f18" y="f16"/>
                      </a:lnTo>
                      <a:close/>
                      <a:moveTo>
                        <a:pt x="f19" y="f5"/>
                      </a:moveTo>
                      <a:lnTo>
                        <a:pt x="f20" y="f5"/>
                      </a:lnTo>
                      <a:cubicBezTo>
                        <a:pt x="f21" y="f5"/>
                        <a:pt x="f22" y="f23"/>
                        <a:pt x="f22" y="f24"/>
                      </a:cubicBezTo>
                      <a:lnTo>
                        <a:pt x="f22" y="f25"/>
                      </a:lnTo>
                      <a:cubicBezTo>
                        <a:pt x="f22" y="f26"/>
                        <a:pt x="f21" y="f27"/>
                        <a:pt x="f20" y="f27"/>
                      </a:cubicBezTo>
                      <a:lnTo>
                        <a:pt x="f19" y="f27"/>
                      </a:lnTo>
                      <a:cubicBezTo>
                        <a:pt x="f28" y="f27"/>
                        <a:pt x="f29" y="f26"/>
                        <a:pt x="f29" y="f25"/>
                      </a:cubicBezTo>
                      <a:lnTo>
                        <a:pt x="f29" y="f24"/>
                      </a:lnTo>
                      <a:cubicBezTo>
                        <a:pt x="f29" y="f23"/>
                        <a:pt x="f28" y="f5"/>
                        <a:pt x="f19" y="f5"/>
                      </a:cubicBezTo>
                      <a:close/>
                    </a:path>
                  </a:pathLst>
                </a:custGeom>
                <a:solidFill>
                  <a:srgbClr val="35353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FFFFFF"/>
                    </a:solidFill>
                    <a:latin typeface="Segoe UI Semilight"/>
                  </a:endParaRPr>
                </a:p>
              </p:txBody>
            </p:sp>
            <p:sp>
              <p:nvSpPr>
                <p:cNvPr id="180" name="Freeform 512">
                  <a:extLst>
                    <a:ext uri="{FF2B5EF4-FFF2-40B4-BE49-F238E27FC236}">
                      <a16:creationId xmlns:a16="http://schemas.microsoft.com/office/drawing/2014/main" id="{FA2ADE66-BBFA-48E0-9685-0BE8DF0361B6}"/>
                    </a:ext>
                  </a:extLst>
                </p:cNvPr>
                <p:cNvSpPr/>
                <p:nvPr/>
              </p:nvSpPr>
              <p:spPr>
                <a:xfrm>
                  <a:off x="5170291" y="4498628"/>
                  <a:ext cx="241483" cy="240496"/>
                </a:xfrm>
                <a:custGeom>
                  <a:avLst/>
                  <a:gdLst>
                    <a:gd name="f0" fmla="val 10800000"/>
                    <a:gd name="f1" fmla="val 5400000"/>
                    <a:gd name="f2" fmla="val 180"/>
                    <a:gd name="f3" fmla="val w"/>
                    <a:gd name="f4" fmla="val h"/>
                    <a:gd name="f5" fmla="val 0"/>
                    <a:gd name="f6" fmla="val 246"/>
                    <a:gd name="f7" fmla="val 245"/>
                    <a:gd name="f8" fmla="val 112"/>
                    <a:gd name="f9" fmla="val 19"/>
                    <a:gd name="f10" fmla="val 116"/>
                    <a:gd name="f11" fmla="val 102"/>
                    <a:gd name="f12" fmla="val 34"/>
                    <a:gd name="f13" fmla="val 126"/>
                    <a:gd name="f14" fmla="val 211"/>
                    <a:gd name="f15" fmla="val 226"/>
                    <a:gd name="f16" fmla="+- 0 0 -90"/>
                    <a:gd name="f17" fmla="*/ f3 1 246"/>
                    <a:gd name="f18" fmla="*/ f4 1 245"/>
                    <a:gd name="f19" fmla="val f5"/>
                    <a:gd name="f20" fmla="val f6"/>
                    <a:gd name="f21" fmla="val f7"/>
                    <a:gd name="f22" fmla="*/ f16 f0 1"/>
                    <a:gd name="f23" fmla="+- f21 0 f19"/>
                    <a:gd name="f24" fmla="+- f20 0 f19"/>
                    <a:gd name="f25" fmla="*/ f22 1 f2"/>
                    <a:gd name="f26" fmla="*/ f24 1 246"/>
                    <a:gd name="f27" fmla="*/ f23 1 245"/>
                    <a:gd name="f28" fmla="*/ 112 f24 1"/>
                    <a:gd name="f29" fmla="*/ 19 f23 1"/>
                    <a:gd name="f30" fmla="*/ 246 f24 1"/>
                    <a:gd name="f31" fmla="*/ 0 f23 1"/>
                    <a:gd name="f32" fmla="*/ 116 f23 1"/>
                    <a:gd name="f33" fmla="*/ 102 f24 1"/>
                    <a:gd name="f34" fmla="*/ 0 f24 1"/>
                    <a:gd name="f35" fmla="*/ 34 f23 1"/>
                    <a:gd name="f36" fmla="*/ 126 f23 1"/>
                    <a:gd name="f37" fmla="*/ 211 f23 1"/>
                    <a:gd name="f38" fmla="*/ 226 f23 1"/>
                    <a:gd name="f39" fmla="*/ 245 f23 1"/>
                    <a:gd name="f40" fmla="+- f25 0 f1"/>
                    <a:gd name="f41" fmla="*/ f28 1 246"/>
                    <a:gd name="f42" fmla="*/ f29 1 245"/>
                    <a:gd name="f43" fmla="*/ f30 1 246"/>
                    <a:gd name="f44" fmla="*/ f31 1 245"/>
                    <a:gd name="f45" fmla="*/ f32 1 245"/>
                    <a:gd name="f46" fmla="*/ f33 1 246"/>
                    <a:gd name="f47" fmla="*/ f34 1 246"/>
                    <a:gd name="f48" fmla="*/ f35 1 245"/>
                    <a:gd name="f49" fmla="*/ f36 1 245"/>
                    <a:gd name="f50" fmla="*/ f37 1 245"/>
                    <a:gd name="f51" fmla="*/ f38 1 245"/>
                    <a:gd name="f52" fmla="*/ f39 1 245"/>
                    <a:gd name="f53" fmla="*/ 0 1 f26"/>
                    <a:gd name="f54" fmla="*/ f20 1 f26"/>
                    <a:gd name="f55" fmla="*/ 0 1 f27"/>
                    <a:gd name="f56" fmla="*/ f21 1 f27"/>
                    <a:gd name="f57" fmla="*/ f41 1 f26"/>
                    <a:gd name="f58" fmla="*/ f42 1 f27"/>
                    <a:gd name="f59" fmla="*/ f43 1 f26"/>
                    <a:gd name="f60" fmla="*/ f44 1 f27"/>
                    <a:gd name="f61" fmla="*/ f45 1 f27"/>
                    <a:gd name="f62" fmla="*/ f46 1 f26"/>
                    <a:gd name="f63" fmla="*/ f47 1 f26"/>
                    <a:gd name="f64" fmla="*/ f48 1 f27"/>
                    <a:gd name="f65" fmla="*/ f49 1 f27"/>
                    <a:gd name="f66" fmla="*/ f50 1 f27"/>
                    <a:gd name="f67" fmla="*/ f51 1 f27"/>
                    <a:gd name="f68" fmla="*/ f52 1 f27"/>
                    <a:gd name="f69" fmla="*/ f53 f17 1"/>
                    <a:gd name="f70" fmla="*/ f54 f17 1"/>
                    <a:gd name="f71" fmla="*/ f56 f18 1"/>
                    <a:gd name="f72" fmla="*/ f55 f18 1"/>
                    <a:gd name="f73" fmla="*/ f57 f17 1"/>
                    <a:gd name="f74" fmla="*/ f58 f18 1"/>
                    <a:gd name="f75" fmla="*/ f59 f17 1"/>
                    <a:gd name="f76" fmla="*/ f60 f18 1"/>
                    <a:gd name="f77" fmla="*/ f61 f18 1"/>
                    <a:gd name="f78" fmla="*/ f62 f17 1"/>
                    <a:gd name="f79" fmla="*/ f63 f17 1"/>
                    <a:gd name="f80" fmla="*/ f64 f18 1"/>
                    <a:gd name="f81" fmla="*/ f65 f18 1"/>
                    <a:gd name="f82" fmla="*/ f66 f18 1"/>
                    <a:gd name="f83" fmla="*/ f67 f18 1"/>
                    <a:gd name="f84" fmla="*/ f68 f18 1"/>
                  </a:gdLst>
                  <a:ahLst/>
                  <a:cxnLst>
                    <a:cxn ang="3cd4">
                      <a:pos x="hc" y="t"/>
                    </a:cxn>
                    <a:cxn ang="0">
                      <a:pos x="r" y="vc"/>
                    </a:cxn>
                    <a:cxn ang="cd4">
                      <a:pos x="hc" y="b"/>
                    </a:cxn>
                    <a:cxn ang="cd2">
                      <a:pos x="l" y="vc"/>
                    </a:cxn>
                    <a:cxn ang="f40">
                      <a:pos x="f73" y="f74"/>
                    </a:cxn>
                    <a:cxn ang="f40">
                      <a:pos x="f75" y="f76"/>
                    </a:cxn>
                    <a:cxn ang="f40">
                      <a:pos x="f75" y="f77"/>
                    </a:cxn>
                    <a:cxn ang="f40">
                      <a:pos x="f73" y="f77"/>
                    </a:cxn>
                    <a:cxn ang="f40">
                      <a:pos x="f73" y="f74"/>
                    </a:cxn>
                    <a:cxn ang="f40">
                      <a:pos x="f78" y="f77"/>
                    </a:cxn>
                    <a:cxn ang="f40">
                      <a:pos x="f78" y="f74"/>
                    </a:cxn>
                    <a:cxn ang="f40">
                      <a:pos x="f79" y="f80"/>
                    </a:cxn>
                    <a:cxn ang="f40">
                      <a:pos x="f79" y="f77"/>
                    </a:cxn>
                    <a:cxn ang="f40">
                      <a:pos x="f78" y="f77"/>
                    </a:cxn>
                    <a:cxn ang="f40">
                      <a:pos x="f78" y="f81"/>
                    </a:cxn>
                    <a:cxn ang="f40">
                      <a:pos x="f79" y="f81"/>
                    </a:cxn>
                    <a:cxn ang="f40">
                      <a:pos x="f79" y="f82"/>
                    </a:cxn>
                    <a:cxn ang="f40">
                      <a:pos x="f78" y="f83"/>
                    </a:cxn>
                    <a:cxn ang="f40">
                      <a:pos x="f78" y="f81"/>
                    </a:cxn>
                    <a:cxn ang="f40">
                      <a:pos x="f73" y="f81"/>
                    </a:cxn>
                    <a:cxn ang="f40">
                      <a:pos x="f73" y="f83"/>
                    </a:cxn>
                    <a:cxn ang="f40">
                      <a:pos x="f75" y="f84"/>
                    </a:cxn>
                    <a:cxn ang="f40">
                      <a:pos x="f75" y="f81"/>
                    </a:cxn>
                    <a:cxn ang="f40">
                      <a:pos x="f73" y="f81"/>
                    </a:cxn>
                  </a:cxnLst>
                  <a:rect l="f69" t="f72" r="f70" b="f71"/>
                  <a:pathLst>
                    <a:path w="246" h="245">
                      <a:moveTo>
                        <a:pt x="f8" y="f9"/>
                      </a:moveTo>
                      <a:lnTo>
                        <a:pt x="f6" y="f5"/>
                      </a:lnTo>
                      <a:lnTo>
                        <a:pt x="f6" y="f10"/>
                      </a:lnTo>
                      <a:lnTo>
                        <a:pt x="f8" y="f10"/>
                      </a:lnTo>
                      <a:lnTo>
                        <a:pt x="f8" y="f9"/>
                      </a:lnTo>
                      <a:close/>
                      <a:moveTo>
                        <a:pt x="f11" y="f10"/>
                      </a:moveTo>
                      <a:lnTo>
                        <a:pt x="f11" y="f9"/>
                      </a:lnTo>
                      <a:lnTo>
                        <a:pt x="f5" y="f12"/>
                      </a:lnTo>
                      <a:lnTo>
                        <a:pt x="f5" y="f10"/>
                      </a:lnTo>
                      <a:lnTo>
                        <a:pt x="f11" y="f10"/>
                      </a:lnTo>
                      <a:close/>
                      <a:moveTo>
                        <a:pt x="f11" y="f13"/>
                      </a:moveTo>
                      <a:lnTo>
                        <a:pt x="f5" y="f13"/>
                      </a:lnTo>
                      <a:lnTo>
                        <a:pt x="f5" y="f14"/>
                      </a:lnTo>
                      <a:lnTo>
                        <a:pt x="f11" y="f15"/>
                      </a:lnTo>
                      <a:lnTo>
                        <a:pt x="f11" y="f13"/>
                      </a:lnTo>
                      <a:close/>
                      <a:moveTo>
                        <a:pt x="f8" y="f13"/>
                      </a:moveTo>
                      <a:lnTo>
                        <a:pt x="f8" y="f15"/>
                      </a:lnTo>
                      <a:lnTo>
                        <a:pt x="f6" y="f7"/>
                      </a:lnTo>
                      <a:lnTo>
                        <a:pt x="f6" y="f13"/>
                      </a:lnTo>
                      <a:lnTo>
                        <a:pt x="f8" y="f13"/>
                      </a:lnTo>
                      <a:close/>
                    </a:path>
                  </a:pathLst>
                </a:custGeom>
                <a:solidFill>
                  <a:srgbClr val="A7A9AC"/>
                </a:solidFill>
                <a:ln cap="flat">
                  <a:noFill/>
                  <a:prstDash val="soli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FFFFFF"/>
                    </a:solidFill>
                    <a:latin typeface="Segoe UI"/>
                  </a:endParaRPr>
                </a:p>
              </p:txBody>
            </p:sp>
          </p:grpSp>
        </p:grpSp>
      </p:grpSp>
      <p:grpSp>
        <p:nvGrpSpPr>
          <p:cNvPr id="181" name="Group 8">
            <a:extLst>
              <a:ext uri="{FF2B5EF4-FFF2-40B4-BE49-F238E27FC236}">
                <a16:creationId xmlns:a16="http://schemas.microsoft.com/office/drawing/2014/main" id="{CD994F84-CC80-46A7-8298-49512C6670DB}"/>
              </a:ext>
            </a:extLst>
          </p:cNvPr>
          <p:cNvGrpSpPr/>
          <p:nvPr/>
        </p:nvGrpSpPr>
        <p:grpSpPr>
          <a:xfrm>
            <a:off x="10634494" y="3208182"/>
            <a:ext cx="491459" cy="491459"/>
            <a:chOff x="8785061" y="2988615"/>
            <a:chExt cx="1143000" cy="1143000"/>
          </a:xfrm>
        </p:grpSpPr>
        <p:grpSp>
          <p:nvGrpSpPr>
            <p:cNvPr id="182" name="Group 298">
              <a:extLst>
                <a:ext uri="{FF2B5EF4-FFF2-40B4-BE49-F238E27FC236}">
                  <a16:creationId xmlns:a16="http://schemas.microsoft.com/office/drawing/2014/main" id="{C46F8FB5-EAA4-453B-94B5-F84D3DDF9757}"/>
                </a:ext>
              </a:extLst>
            </p:cNvPr>
            <p:cNvGrpSpPr/>
            <p:nvPr/>
          </p:nvGrpSpPr>
          <p:grpSpPr>
            <a:xfrm>
              <a:off x="8785061" y="2988615"/>
              <a:ext cx="1143000" cy="1143000"/>
              <a:chOff x="8785061" y="2988615"/>
              <a:chExt cx="1143000" cy="1143000"/>
            </a:xfrm>
          </p:grpSpPr>
          <p:sp>
            <p:nvSpPr>
              <p:cNvPr id="184" name="Oval 299">
                <a:extLst>
                  <a:ext uri="{FF2B5EF4-FFF2-40B4-BE49-F238E27FC236}">
                    <a16:creationId xmlns:a16="http://schemas.microsoft.com/office/drawing/2014/main" id="{4DE22CBC-452C-4A91-8516-1211DE88D59F}"/>
                  </a:ext>
                </a:extLst>
              </p:cNvPr>
              <p:cNvSpPr/>
              <p:nvPr/>
            </p:nvSpPr>
            <p:spPr>
              <a:xfrm>
                <a:off x="8785061" y="298861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185" name="Freeform 7">
                <a:extLst>
                  <a:ext uri="{FF2B5EF4-FFF2-40B4-BE49-F238E27FC236}">
                    <a16:creationId xmlns:a16="http://schemas.microsoft.com/office/drawing/2014/main" id="{8F6C8845-2551-4168-8E2D-7503C9912360}"/>
                  </a:ext>
                </a:extLst>
              </p:cNvPr>
              <p:cNvSpPr/>
              <p:nvPr/>
            </p:nvSpPr>
            <p:spPr>
              <a:xfrm>
                <a:off x="8958596" y="3309268"/>
                <a:ext cx="795948" cy="458717"/>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pic>
          <p:nvPicPr>
            <p:cNvPr id="183" name="Picture 5">
              <a:extLst>
                <a:ext uri="{FF2B5EF4-FFF2-40B4-BE49-F238E27FC236}">
                  <a16:creationId xmlns:a16="http://schemas.microsoft.com/office/drawing/2014/main" id="{69D2D5F8-4F61-4BB6-983D-54CCA58F5D3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931959" y="3309268"/>
              <a:ext cx="849212" cy="553422"/>
            </a:xfrm>
            <a:prstGeom prst="rect">
              <a:avLst/>
            </a:prstGeom>
            <a:noFill/>
            <a:ln cap="flat">
              <a:noFill/>
            </a:ln>
          </p:spPr>
        </p:pic>
      </p:grpSp>
      <p:grpSp>
        <p:nvGrpSpPr>
          <p:cNvPr id="186" name="Group 7">
            <a:extLst>
              <a:ext uri="{FF2B5EF4-FFF2-40B4-BE49-F238E27FC236}">
                <a16:creationId xmlns:a16="http://schemas.microsoft.com/office/drawing/2014/main" id="{E5723BB0-8F22-4842-99A5-EA7129F8AAFD}"/>
              </a:ext>
            </a:extLst>
          </p:cNvPr>
          <p:cNvGrpSpPr/>
          <p:nvPr/>
        </p:nvGrpSpPr>
        <p:grpSpPr>
          <a:xfrm>
            <a:off x="7097458" y="5611144"/>
            <a:ext cx="491459" cy="491459"/>
            <a:chOff x="2696647" y="3621426"/>
            <a:chExt cx="1143000" cy="1143000"/>
          </a:xfrm>
        </p:grpSpPr>
        <p:sp>
          <p:nvSpPr>
            <p:cNvPr id="187" name="Oval 284">
              <a:extLst>
                <a:ext uri="{FF2B5EF4-FFF2-40B4-BE49-F238E27FC236}">
                  <a16:creationId xmlns:a16="http://schemas.microsoft.com/office/drawing/2014/main" id="{E0B98E3D-35F1-4F40-A5CE-6A50BF2DC772}"/>
                </a:ext>
              </a:extLst>
            </p:cNvPr>
            <p:cNvSpPr/>
            <p:nvPr/>
          </p:nvSpPr>
          <p:spPr>
            <a:xfrm>
              <a:off x="2696647" y="3621426"/>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88" name="Picture 6">
              <a:extLst>
                <a:ext uri="{FF2B5EF4-FFF2-40B4-BE49-F238E27FC236}">
                  <a16:creationId xmlns:a16="http://schemas.microsoft.com/office/drawing/2014/main" id="{2369883A-C9A0-4834-9A0E-351603691A22}"/>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121597" y="3834618"/>
              <a:ext cx="289873" cy="717602"/>
            </a:xfrm>
            <a:prstGeom prst="rect">
              <a:avLst/>
            </a:prstGeom>
            <a:noFill/>
            <a:ln cap="flat">
              <a:noFill/>
            </a:ln>
          </p:spPr>
        </p:pic>
      </p:grpSp>
      <p:grpSp>
        <p:nvGrpSpPr>
          <p:cNvPr id="143" name="Group 245">
            <a:extLst>
              <a:ext uri="{FF2B5EF4-FFF2-40B4-BE49-F238E27FC236}">
                <a16:creationId xmlns:a16="http://schemas.microsoft.com/office/drawing/2014/main" id="{B9786DB7-75CD-4859-AE95-486A2CCE6964}"/>
              </a:ext>
            </a:extLst>
          </p:cNvPr>
          <p:cNvGrpSpPr/>
          <p:nvPr/>
        </p:nvGrpSpPr>
        <p:grpSpPr>
          <a:xfrm>
            <a:off x="2620999" y="1044155"/>
            <a:ext cx="491459" cy="491459"/>
            <a:chOff x="5740850" y="1896602"/>
            <a:chExt cx="1143000" cy="1143000"/>
          </a:xfrm>
        </p:grpSpPr>
        <p:sp>
          <p:nvSpPr>
            <p:cNvPr id="144" name="Oval 246">
              <a:extLst>
                <a:ext uri="{FF2B5EF4-FFF2-40B4-BE49-F238E27FC236}">
                  <a16:creationId xmlns:a16="http://schemas.microsoft.com/office/drawing/2014/main" id="{240EDEDB-03CB-4E7F-B1B0-CBEDC5835B3E}"/>
                </a:ext>
              </a:extLst>
            </p:cNvPr>
            <p:cNvSpPr/>
            <p:nvPr/>
          </p:nvSpPr>
          <p:spPr>
            <a:xfrm>
              <a:off x="5740850" y="189660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45" name="Group 247">
              <a:extLst>
                <a:ext uri="{FF2B5EF4-FFF2-40B4-BE49-F238E27FC236}">
                  <a16:creationId xmlns:a16="http://schemas.microsoft.com/office/drawing/2014/main" id="{5506CCF4-17D8-48E5-936B-9038E02E1D6E}"/>
                </a:ext>
              </a:extLst>
            </p:cNvPr>
            <p:cNvGrpSpPr/>
            <p:nvPr/>
          </p:nvGrpSpPr>
          <p:grpSpPr>
            <a:xfrm>
              <a:off x="6103007" y="2094844"/>
              <a:ext cx="418731" cy="746516"/>
              <a:chOff x="6103007" y="2094844"/>
              <a:chExt cx="418731" cy="746516"/>
            </a:xfrm>
          </p:grpSpPr>
          <p:grpSp>
            <p:nvGrpSpPr>
              <p:cNvPr id="146" name="Group 248">
                <a:extLst>
                  <a:ext uri="{FF2B5EF4-FFF2-40B4-BE49-F238E27FC236}">
                    <a16:creationId xmlns:a16="http://schemas.microsoft.com/office/drawing/2014/main" id="{7CAE9409-7730-49A0-A405-ECA26716337C}"/>
                  </a:ext>
                </a:extLst>
              </p:cNvPr>
              <p:cNvGrpSpPr/>
              <p:nvPr/>
            </p:nvGrpSpPr>
            <p:grpSpPr>
              <a:xfrm>
                <a:off x="6128948" y="2156548"/>
                <a:ext cx="366811" cy="675229"/>
                <a:chOff x="6128948" y="2156548"/>
                <a:chExt cx="366811" cy="675229"/>
              </a:xfrm>
            </p:grpSpPr>
            <p:sp>
              <p:nvSpPr>
                <p:cNvPr id="149" name="Rectangle 11">
                  <a:extLst>
                    <a:ext uri="{FF2B5EF4-FFF2-40B4-BE49-F238E27FC236}">
                      <a16:creationId xmlns:a16="http://schemas.microsoft.com/office/drawing/2014/main" id="{FE8B33EB-7BDE-4396-BC70-C12D2969E558}"/>
                    </a:ext>
                  </a:extLst>
                </p:cNvPr>
                <p:cNvSpPr/>
                <p:nvPr/>
              </p:nvSpPr>
              <p:spPr>
                <a:xfrm>
                  <a:off x="6128948" y="2167777"/>
                  <a:ext cx="366811" cy="664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0" name="Rectangle 12">
                  <a:extLst>
                    <a:ext uri="{FF2B5EF4-FFF2-40B4-BE49-F238E27FC236}">
                      <a16:creationId xmlns:a16="http://schemas.microsoft.com/office/drawing/2014/main" id="{B172CA53-5080-4D2A-A868-D677F303BCA0}"/>
                    </a:ext>
                  </a:extLst>
                </p:cNvPr>
                <p:cNvSpPr/>
                <p:nvPr/>
              </p:nvSpPr>
              <p:spPr>
                <a:xfrm>
                  <a:off x="6128948" y="2156548"/>
                  <a:ext cx="366811" cy="585508"/>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1" name="Freeform 17">
                  <a:extLst>
                    <a:ext uri="{FF2B5EF4-FFF2-40B4-BE49-F238E27FC236}">
                      <a16:creationId xmlns:a16="http://schemas.microsoft.com/office/drawing/2014/main" id="{425379D8-9B2F-4E29-9CA9-A20302D2FAF7}"/>
                    </a:ext>
                  </a:extLst>
                </p:cNvPr>
                <p:cNvSpPr/>
                <p:nvPr/>
              </p:nvSpPr>
              <p:spPr>
                <a:xfrm>
                  <a:off x="6128948" y="2156548"/>
                  <a:ext cx="215889" cy="585508"/>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sp>
            <p:nvSpPr>
              <p:cNvPr id="147" name="Freeform 464">
                <a:extLst>
                  <a:ext uri="{FF2B5EF4-FFF2-40B4-BE49-F238E27FC236}">
                    <a16:creationId xmlns:a16="http://schemas.microsoft.com/office/drawing/2014/main" id="{D2AA42A9-C695-40F4-AD7A-599605A3480A}"/>
                  </a:ext>
                </a:extLst>
              </p:cNvPr>
              <p:cNvSpPr/>
              <p:nvPr/>
            </p:nvSpPr>
            <p:spPr>
              <a:xfrm>
                <a:off x="6103007" y="2094844"/>
                <a:ext cx="418731" cy="746516"/>
              </a:xfrm>
              <a:custGeom>
                <a:avLst/>
                <a:gdLst>
                  <a:gd name="f0" fmla="val 10800000"/>
                  <a:gd name="f1" fmla="val 5400000"/>
                  <a:gd name="f2" fmla="val 180"/>
                  <a:gd name="f3" fmla="val w"/>
                  <a:gd name="f4" fmla="val h"/>
                  <a:gd name="f5" fmla="val 0"/>
                  <a:gd name="f6" fmla="val 869066"/>
                  <a:gd name="f7" fmla="val 1549372"/>
                  <a:gd name="f8" fmla="val 434533"/>
                  <a:gd name="f9" fmla="val 1384058"/>
                  <a:gd name="f10" fmla="val 399182"/>
                  <a:gd name="f11" fmla="val 370525"/>
                  <a:gd name="f12" fmla="val 1412715"/>
                  <a:gd name="f13" fmla="val 1448066"/>
                  <a:gd name="f14" fmla="val 1483417"/>
                  <a:gd name="f15" fmla="val 1512074"/>
                  <a:gd name="f16" fmla="val 469884"/>
                  <a:gd name="f17" fmla="val 498541"/>
                  <a:gd name="f18" fmla="val 81603"/>
                  <a:gd name="f19" fmla="val 251558"/>
                  <a:gd name="f20" fmla="val 1343379"/>
                  <a:gd name="f21" fmla="val 787464"/>
                  <a:gd name="f22" fmla="val 144847"/>
                  <a:gd name="f23" fmla="val 724219"/>
                  <a:gd name="f24" fmla="val 804216"/>
                  <a:gd name="f25" fmla="val 64850"/>
                  <a:gd name="f26" fmla="val 1404525"/>
                  <a:gd name="f27" fmla="val 1484522"/>
                  <a:gd name="f28" fmla="+- 0 0 -90"/>
                  <a:gd name="f29" fmla="*/ f3 1 869066"/>
                  <a:gd name="f30" fmla="*/ f4 1 1549372"/>
                  <a:gd name="f31" fmla="val f5"/>
                  <a:gd name="f32" fmla="val f6"/>
                  <a:gd name="f33" fmla="val f7"/>
                  <a:gd name="f34" fmla="*/ f28 f0 1"/>
                  <a:gd name="f35" fmla="+- f33 0 f31"/>
                  <a:gd name="f36" fmla="+- f32 0 f31"/>
                  <a:gd name="f37" fmla="*/ f34 1 f2"/>
                  <a:gd name="f38" fmla="*/ f36 1 869066"/>
                  <a:gd name="f39" fmla="*/ f35 1 1549372"/>
                  <a:gd name="f40" fmla="*/ 434533 f36 1"/>
                  <a:gd name="f41" fmla="*/ 1384058 f35 1"/>
                  <a:gd name="f42" fmla="*/ 370525 f36 1"/>
                  <a:gd name="f43" fmla="*/ 1448066 f35 1"/>
                  <a:gd name="f44" fmla="*/ 1512074 f35 1"/>
                  <a:gd name="f45" fmla="*/ 498541 f36 1"/>
                  <a:gd name="f46" fmla="*/ 81603 f36 1"/>
                  <a:gd name="f47" fmla="*/ 251558 f35 1"/>
                  <a:gd name="f48" fmla="*/ 1343379 f35 1"/>
                  <a:gd name="f49" fmla="*/ 787464 f36 1"/>
                  <a:gd name="f50" fmla="*/ 144847 f36 1"/>
                  <a:gd name="f51" fmla="*/ 0 f35 1"/>
                  <a:gd name="f52" fmla="*/ 724219 f36 1"/>
                  <a:gd name="f53" fmla="*/ 869066 f36 1"/>
                  <a:gd name="f54" fmla="*/ 144847 f35 1"/>
                  <a:gd name="f55" fmla="*/ 1404525 f35 1"/>
                  <a:gd name="f56" fmla="*/ 1549372 f35 1"/>
                  <a:gd name="f57" fmla="*/ 0 f36 1"/>
                  <a:gd name="f58" fmla="+- f37 0 f1"/>
                  <a:gd name="f59" fmla="*/ f40 1 869066"/>
                  <a:gd name="f60" fmla="*/ f41 1 1549372"/>
                  <a:gd name="f61" fmla="*/ f42 1 869066"/>
                  <a:gd name="f62" fmla="*/ f43 1 1549372"/>
                  <a:gd name="f63" fmla="*/ f44 1 1549372"/>
                  <a:gd name="f64" fmla="*/ f45 1 869066"/>
                  <a:gd name="f65" fmla="*/ f46 1 869066"/>
                  <a:gd name="f66" fmla="*/ f47 1 1549372"/>
                  <a:gd name="f67" fmla="*/ f48 1 1549372"/>
                  <a:gd name="f68" fmla="*/ f49 1 869066"/>
                  <a:gd name="f69" fmla="*/ f50 1 869066"/>
                  <a:gd name="f70" fmla="*/ f51 1 1549372"/>
                  <a:gd name="f71" fmla="*/ f52 1 869066"/>
                  <a:gd name="f72" fmla="*/ f53 1 869066"/>
                  <a:gd name="f73" fmla="*/ f54 1 1549372"/>
                  <a:gd name="f74" fmla="*/ f55 1 1549372"/>
                  <a:gd name="f75" fmla="*/ f56 1 1549372"/>
                  <a:gd name="f76" fmla="*/ f57 1 869066"/>
                  <a:gd name="f77" fmla="*/ f31 1 f38"/>
                  <a:gd name="f78" fmla="*/ f32 1 f38"/>
                  <a:gd name="f79" fmla="*/ f31 1 f39"/>
                  <a:gd name="f80" fmla="*/ f33 1 f39"/>
                  <a:gd name="f81" fmla="*/ f59 1 f38"/>
                  <a:gd name="f82" fmla="*/ f60 1 f39"/>
                  <a:gd name="f83" fmla="*/ f61 1 f38"/>
                  <a:gd name="f84" fmla="*/ f62 1 f39"/>
                  <a:gd name="f85" fmla="*/ f63 1 f39"/>
                  <a:gd name="f86" fmla="*/ f64 1 f38"/>
                  <a:gd name="f87" fmla="*/ f65 1 f38"/>
                  <a:gd name="f88" fmla="*/ f66 1 f39"/>
                  <a:gd name="f89" fmla="*/ f67 1 f39"/>
                  <a:gd name="f90" fmla="*/ f68 1 f38"/>
                  <a:gd name="f91" fmla="*/ f69 1 f38"/>
                  <a:gd name="f92" fmla="*/ f70 1 f39"/>
                  <a:gd name="f93" fmla="*/ f71 1 f38"/>
                  <a:gd name="f94" fmla="*/ f72 1 f38"/>
                  <a:gd name="f95" fmla="*/ f73 1 f39"/>
                  <a:gd name="f96" fmla="*/ f74 1 f39"/>
                  <a:gd name="f97" fmla="*/ f75 1 f39"/>
                  <a:gd name="f98" fmla="*/ f76 1 f38"/>
                  <a:gd name="f99" fmla="*/ f77 f29 1"/>
                  <a:gd name="f100" fmla="*/ f78 f29 1"/>
                  <a:gd name="f101" fmla="*/ f80 f30 1"/>
                  <a:gd name="f102" fmla="*/ f79 f30 1"/>
                  <a:gd name="f103" fmla="*/ f81 f29 1"/>
                  <a:gd name="f104" fmla="*/ f82 f30 1"/>
                  <a:gd name="f105" fmla="*/ f83 f29 1"/>
                  <a:gd name="f106" fmla="*/ f84 f30 1"/>
                  <a:gd name="f107" fmla="*/ f85 f30 1"/>
                  <a:gd name="f108" fmla="*/ f86 f29 1"/>
                  <a:gd name="f109" fmla="*/ f87 f29 1"/>
                  <a:gd name="f110" fmla="*/ f88 f30 1"/>
                  <a:gd name="f111" fmla="*/ f89 f30 1"/>
                  <a:gd name="f112" fmla="*/ f90 f29 1"/>
                  <a:gd name="f113" fmla="*/ f91 f29 1"/>
                  <a:gd name="f114" fmla="*/ f92 f30 1"/>
                  <a:gd name="f115" fmla="*/ f93 f29 1"/>
                  <a:gd name="f116" fmla="*/ f94 f29 1"/>
                  <a:gd name="f117" fmla="*/ f95 f30 1"/>
                  <a:gd name="f118" fmla="*/ f96 f30 1"/>
                  <a:gd name="f119" fmla="*/ f97 f30 1"/>
                  <a:gd name="f120" fmla="*/ f98 f29 1"/>
                </a:gdLst>
                <a:ahLst/>
                <a:cxnLst>
                  <a:cxn ang="3cd4">
                    <a:pos x="hc" y="t"/>
                  </a:cxn>
                  <a:cxn ang="0">
                    <a:pos x="r" y="vc"/>
                  </a:cxn>
                  <a:cxn ang="cd4">
                    <a:pos x="hc" y="b"/>
                  </a:cxn>
                  <a:cxn ang="cd2">
                    <a:pos x="l" y="vc"/>
                  </a:cxn>
                  <a:cxn ang="f58">
                    <a:pos x="f103" y="f104"/>
                  </a:cxn>
                  <a:cxn ang="f58">
                    <a:pos x="f105" y="f106"/>
                  </a:cxn>
                  <a:cxn ang="f58">
                    <a:pos x="f103" y="f107"/>
                  </a:cxn>
                  <a:cxn ang="f58">
                    <a:pos x="f108" y="f106"/>
                  </a:cxn>
                  <a:cxn ang="f58">
                    <a:pos x="f103" y="f104"/>
                  </a:cxn>
                  <a:cxn ang="f58">
                    <a:pos x="f109" y="f110"/>
                  </a:cxn>
                  <a:cxn ang="f58">
                    <a:pos x="f109" y="f111"/>
                  </a:cxn>
                  <a:cxn ang="f58">
                    <a:pos x="f112" y="f111"/>
                  </a:cxn>
                  <a:cxn ang="f58">
                    <a:pos x="f112" y="f110"/>
                  </a:cxn>
                  <a:cxn ang="f58">
                    <a:pos x="f113" y="f114"/>
                  </a:cxn>
                  <a:cxn ang="f58">
                    <a:pos x="f115" y="f114"/>
                  </a:cxn>
                  <a:cxn ang="f58">
                    <a:pos x="f116" y="f117"/>
                  </a:cxn>
                  <a:cxn ang="f58">
                    <a:pos x="f116" y="f118"/>
                  </a:cxn>
                  <a:cxn ang="f58">
                    <a:pos x="f115" y="f119"/>
                  </a:cxn>
                  <a:cxn ang="f58">
                    <a:pos x="f113" y="f119"/>
                  </a:cxn>
                  <a:cxn ang="f58">
                    <a:pos x="f120" y="f118"/>
                  </a:cxn>
                  <a:cxn ang="f58">
                    <a:pos x="f120" y="f117"/>
                  </a:cxn>
                  <a:cxn ang="f58">
                    <a:pos x="f113" y="f114"/>
                  </a:cxn>
                </a:cxnLst>
                <a:rect l="f99" t="f102" r="f100" b="f101"/>
                <a:pathLst>
                  <a:path w="869066" h="1549372">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lnTo>
                      <a:pt x="f18" y="f20"/>
                    </a:lnTo>
                    <a:lnTo>
                      <a:pt x="f21" y="f20"/>
                    </a:lnTo>
                    <a:lnTo>
                      <a:pt x="f21" y="f19"/>
                    </a:lnTo>
                    <a:close/>
                    <a:moveTo>
                      <a:pt x="f22" y="f5"/>
                    </a:moveTo>
                    <a:lnTo>
                      <a:pt x="f23" y="f5"/>
                    </a:lnTo>
                    <a:cubicBezTo>
                      <a:pt x="f24" y="f5"/>
                      <a:pt x="f6" y="f25"/>
                      <a:pt x="f6" y="f22"/>
                    </a:cubicBezTo>
                    <a:lnTo>
                      <a:pt x="f6" y="f26"/>
                    </a:lnTo>
                    <a:cubicBezTo>
                      <a:pt x="f6" y="f27"/>
                      <a:pt x="f24" y="f7"/>
                      <a:pt x="f23" y="f7"/>
                    </a:cubicBezTo>
                    <a:lnTo>
                      <a:pt x="f22" y="f7"/>
                    </a:lnTo>
                    <a:cubicBezTo>
                      <a:pt x="f25" y="f7"/>
                      <a:pt x="f5" y="f27"/>
                      <a:pt x="f5" y="f26"/>
                    </a:cubicBezTo>
                    <a:lnTo>
                      <a:pt x="f5" y="f22"/>
                    </a:lnTo>
                    <a:cubicBezTo>
                      <a:pt x="f5" y="f25"/>
                      <a:pt x="f25" y="f5"/>
                      <a:pt x="f22" y="f5"/>
                    </a:cubicBezTo>
                    <a:close/>
                  </a:path>
                </a:pathLst>
              </a:custGeom>
              <a:solidFill>
                <a:srgbClr val="353535"/>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pic>
            <p:nvPicPr>
              <p:cNvPr id="148" name="Picture 250">
                <a:extLst>
                  <a:ext uri="{FF2B5EF4-FFF2-40B4-BE49-F238E27FC236}">
                    <a16:creationId xmlns:a16="http://schemas.microsoft.com/office/drawing/2014/main" id="{D9A3801C-A1E4-4982-98B9-4744AFD83E1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191658" y="2299844"/>
                <a:ext cx="241465" cy="296366"/>
              </a:xfrm>
              <a:prstGeom prst="rect">
                <a:avLst/>
              </a:prstGeom>
              <a:noFill/>
              <a:ln cap="flat">
                <a:noFill/>
              </a:ln>
            </p:spPr>
          </p:pic>
        </p:grpSp>
      </p:grpSp>
      <p:grpSp>
        <p:nvGrpSpPr>
          <p:cNvPr id="152" name="Group 254">
            <a:extLst>
              <a:ext uri="{FF2B5EF4-FFF2-40B4-BE49-F238E27FC236}">
                <a16:creationId xmlns:a16="http://schemas.microsoft.com/office/drawing/2014/main" id="{2BCCD542-0197-400E-9FB9-681DE2DA2DAC}"/>
              </a:ext>
            </a:extLst>
          </p:cNvPr>
          <p:cNvGrpSpPr/>
          <p:nvPr/>
        </p:nvGrpSpPr>
        <p:grpSpPr>
          <a:xfrm>
            <a:off x="1192656" y="3101267"/>
            <a:ext cx="491459" cy="491459"/>
            <a:chOff x="3711385" y="1945952"/>
            <a:chExt cx="1143000" cy="1143000"/>
          </a:xfrm>
        </p:grpSpPr>
        <p:sp>
          <p:nvSpPr>
            <p:cNvPr id="153" name="Oval 255">
              <a:extLst>
                <a:ext uri="{FF2B5EF4-FFF2-40B4-BE49-F238E27FC236}">
                  <a16:creationId xmlns:a16="http://schemas.microsoft.com/office/drawing/2014/main" id="{E0CEBF90-9A94-40EC-BE74-AACCE317EF2C}"/>
                </a:ext>
              </a:extLst>
            </p:cNvPr>
            <p:cNvSpPr/>
            <p:nvPr/>
          </p:nvSpPr>
          <p:spPr>
            <a:xfrm>
              <a:off x="3711385" y="194595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54" name="Group 256">
              <a:extLst>
                <a:ext uri="{FF2B5EF4-FFF2-40B4-BE49-F238E27FC236}">
                  <a16:creationId xmlns:a16="http://schemas.microsoft.com/office/drawing/2014/main" id="{2AC54FC1-0BEA-4A7F-A2A8-53392638618F}"/>
                </a:ext>
              </a:extLst>
            </p:cNvPr>
            <p:cNvGrpSpPr/>
            <p:nvPr/>
          </p:nvGrpSpPr>
          <p:grpSpPr>
            <a:xfrm>
              <a:off x="4050956" y="2135288"/>
              <a:ext cx="444928" cy="764337"/>
              <a:chOff x="4050956" y="2135288"/>
              <a:chExt cx="444928" cy="764337"/>
            </a:xfrm>
          </p:grpSpPr>
          <p:grpSp>
            <p:nvGrpSpPr>
              <p:cNvPr id="155" name="Group 257">
                <a:extLst>
                  <a:ext uri="{FF2B5EF4-FFF2-40B4-BE49-F238E27FC236}">
                    <a16:creationId xmlns:a16="http://schemas.microsoft.com/office/drawing/2014/main" id="{1A35DD28-5B1E-49A2-B935-B555F0614066}"/>
                  </a:ext>
                </a:extLst>
              </p:cNvPr>
              <p:cNvGrpSpPr/>
              <p:nvPr/>
            </p:nvGrpSpPr>
            <p:grpSpPr>
              <a:xfrm>
                <a:off x="4050956" y="2135288"/>
                <a:ext cx="444928" cy="764337"/>
                <a:chOff x="4050956" y="2135288"/>
                <a:chExt cx="444928" cy="764337"/>
              </a:xfrm>
            </p:grpSpPr>
            <p:sp>
              <p:nvSpPr>
                <p:cNvPr id="157" name="Freeform 10">
                  <a:extLst>
                    <a:ext uri="{FF2B5EF4-FFF2-40B4-BE49-F238E27FC236}">
                      <a16:creationId xmlns:a16="http://schemas.microsoft.com/office/drawing/2014/main" id="{D8FC56AA-2EBB-4205-8362-2A1396CE9FE9}"/>
                    </a:ext>
                  </a:extLst>
                </p:cNvPr>
                <p:cNvSpPr/>
                <p:nvPr/>
              </p:nvSpPr>
              <p:spPr>
                <a:xfrm>
                  <a:off x="4050956" y="2135288"/>
                  <a:ext cx="444928" cy="764337"/>
                </a:xfrm>
                <a:custGeom>
                  <a:avLst/>
                  <a:gdLst>
                    <a:gd name="f0" fmla="val 10800000"/>
                    <a:gd name="f1" fmla="val 5400000"/>
                    <a:gd name="f2" fmla="val 180"/>
                    <a:gd name="f3" fmla="val w"/>
                    <a:gd name="f4" fmla="val h"/>
                    <a:gd name="f5" fmla="val 0"/>
                    <a:gd name="f6" fmla="val 184"/>
                    <a:gd name="f7" fmla="val 314"/>
                    <a:gd name="f8" fmla="val 172"/>
                    <a:gd name="f9" fmla="val 12"/>
                    <a:gd name="f10" fmla="val 6"/>
                    <a:gd name="f11" fmla="val 5"/>
                    <a:gd name="f12" fmla="val 302"/>
                    <a:gd name="f13" fmla="val 308"/>
                    <a:gd name="f14" fmla="val 178"/>
                    <a:gd name="f15" fmla="+- 0 0 -90"/>
                    <a:gd name="f16" fmla="*/ f3 1 184"/>
                    <a:gd name="f17" fmla="*/ f4 1 314"/>
                    <a:gd name="f18" fmla="val f5"/>
                    <a:gd name="f19" fmla="val f6"/>
                    <a:gd name="f20" fmla="val f7"/>
                    <a:gd name="f21" fmla="*/ f15 f0 1"/>
                    <a:gd name="f22" fmla="+- f20 0 f18"/>
                    <a:gd name="f23" fmla="+- f19 0 f18"/>
                    <a:gd name="f24" fmla="*/ f21 1 f2"/>
                    <a:gd name="f25" fmla="*/ f23 1 184"/>
                    <a:gd name="f26" fmla="*/ f22 1 314"/>
                    <a:gd name="f27" fmla="*/ 172 f23 1"/>
                    <a:gd name="f28" fmla="*/ 0 f22 1"/>
                    <a:gd name="f29" fmla="*/ 12 f23 1"/>
                    <a:gd name="f30" fmla="*/ 0 f23 1"/>
                    <a:gd name="f31" fmla="*/ 12 f22 1"/>
                    <a:gd name="f32" fmla="*/ 302 f22 1"/>
                    <a:gd name="f33" fmla="*/ 314 f22 1"/>
                    <a:gd name="f34" fmla="*/ 184 f23 1"/>
                    <a:gd name="f35" fmla="+- f24 0 f1"/>
                    <a:gd name="f36" fmla="*/ f27 1 184"/>
                    <a:gd name="f37" fmla="*/ f28 1 314"/>
                    <a:gd name="f38" fmla="*/ f29 1 184"/>
                    <a:gd name="f39" fmla="*/ f30 1 184"/>
                    <a:gd name="f40" fmla="*/ f31 1 314"/>
                    <a:gd name="f41" fmla="*/ f32 1 314"/>
                    <a:gd name="f42" fmla="*/ f33 1 314"/>
                    <a:gd name="f43" fmla="*/ f34 1 184"/>
                    <a:gd name="f44" fmla="*/ 0 1 f25"/>
                    <a:gd name="f45" fmla="*/ f19 1 f25"/>
                    <a:gd name="f46" fmla="*/ 0 1 f26"/>
                    <a:gd name="f47" fmla="*/ f20 1 f26"/>
                    <a:gd name="f48" fmla="*/ f36 1 f25"/>
                    <a:gd name="f49" fmla="*/ f37 1 f26"/>
                    <a:gd name="f50" fmla="*/ f38 1 f25"/>
                    <a:gd name="f51" fmla="*/ f39 1 f25"/>
                    <a:gd name="f52" fmla="*/ f40 1 f26"/>
                    <a:gd name="f53" fmla="*/ f41 1 f26"/>
                    <a:gd name="f54" fmla="*/ f42 1 f26"/>
                    <a:gd name="f55" fmla="*/ f43 1 f25"/>
                    <a:gd name="f56" fmla="*/ f44 f16 1"/>
                    <a:gd name="f57" fmla="*/ f45 f16 1"/>
                    <a:gd name="f58" fmla="*/ f47 f17 1"/>
                    <a:gd name="f59" fmla="*/ f46 f17 1"/>
                    <a:gd name="f60" fmla="*/ f48 f16 1"/>
                    <a:gd name="f61" fmla="*/ f49 f17 1"/>
                    <a:gd name="f62" fmla="*/ f50 f16 1"/>
                    <a:gd name="f63" fmla="*/ f51 f16 1"/>
                    <a:gd name="f64" fmla="*/ f52 f17 1"/>
                    <a:gd name="f65" fmla="*/ f53 f17 1"/>
                    <a:gd name="f66" fmla="*/ f54 f17 1"/>
                    <a:gd name="f67" fmla="*/ f55 f16 1"/>
                  </a:gdLst>
                  <a:ahLst/>
                  <a:cxnLst>
                    <a:cxn ang="3cd4">
                      <a:pos x="hc" y="t"/>
                    </a:cxn>
                    <a:cxn ang="0">
                      <a:pos x="r" y="vc"/>
                    </a:cxn>
                    <a:cxn ang="cd4">
                      <a:pos x="hc" y="b"/>
                    </a:cxn>
                    <a:cxn ang="cd2">
                      <a:pos x="l" y="vc"/>
                    </a:cxn>
                    <a:cxn ang="f35">
                      <a:pos x="f60" y="f61"/>
                    </a:cxn>
                    <a:cxn ang="f35">
                      <a:pos x="f62" y="f61"/>
                    </a:cxn>
                    <a:cxn ang="f35">
                      <a:pos x="f63" y="f64"/>
                    </a:cxn>
                    <a:cxn ang="f35">
                      <a:pos x="f63" y="f65"/>
                    </a:cxn>
                    <a:cxn ang="f35">
                      <a:pos x="f62" y="f66"/>
                    </a:cxn>
                    <a:cxn ang="f35">
                      <a:pos x="f60" y="f66"/>
                    </a:cxn>
                    <a:cxn ang="f35">
                      <a:pos x="f67" y="f65"/>
                    </a:cxn>
                    <a:cxn ang="f35">
                      <a:pos x="f67" y="f64"/>
                    </a:cxn>
                    <a:cxn ang="f35">
                      <a:pos x="f60" y="f61"/>
                    </a:cxn>
                  </a:cxnLst>
                  <a:rect l="f56" t="f59" r="f57" b="f58"/>
                  <a:pathLst>
                    <a:path w="184" h="314">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8" name="Rectangle 11">
                  <a:extLst>
                    <a:ext uri="{FF2B5EF4-FFF2-40B4-BE49-F238E27FC236}">
                      <a16:creationId xmlns:a16="http://schemas.microsoft.com/office/drawing/2014/main" id="{9DAACA85-B779-404E-B793-79A61C6987DE}"/>
                    </a:ext>
                  </a:extLst>
                </p:cNvPr>
                <p:cNvSpPr/>
                <p:nvPr/>
              </p:nvSpPr>
              <p:spPr>
                <a:xfrm>
                  <a:off x="4094838" y="2179161"/>
                  <a:ext cx="357164" cy="601062"/>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9" name="Rectangle 12">
                  <a:extLst>
                    <a:ext uri="{FF2B5EF4-FFF2-40B4-BE49-F238E27FC236}">
                      <a16:creationId xmlns:a16="http://schemas.microsoft.com/office/drawing/2014/main" id="{639348D0-E6BC-40D4-A9BD-2754528882A4}"/>
                    </a:ext>
                  </a:extLst>
                </p:cNvPr>
                <p:cNvSpPr/>
                <p:nvPr/>
              </p:nvSpPr>
              <p:spPr>
                <a:xfrm>
                  <a:off x="4094838" y="2179161"/>
                  <a:ext cx="357164" cy="601062"/>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0" name="Freeform 13">
                  <a:extLst>
                    <a:ext uri="{FF2B5EF4-FFF2-40B4-BE49-F238E27FC236}">
                      <a16:creationId xmlns:a16="http://schemas.microsoft.com/office/drawing/2014/main" id="{2EEA2FEC-9527-40AC-9F8E-6B9FD089FC89}"/>
                    </a:ext>
                  </a:extLst>
                </p:cNvPr>
                <p:cNvSpPr/>
                <p:nvPr/>
              </p:nvSpPr>
              <p:spPr>
                <a:xfrm>
                  <a:off x="4206075" y="2816964"/>
                  <a:ext cx="134700" cy="17346"/>
                </a:xfrm>
                <a:custGeom>
                  <a:avLst/>
                  <a:gdLst>
                    <a:gd name="f0" fmla="val 10800000"/>
                    <a:gd name="f1" fmla="val 5400000"/>
                    <a:gd name="f2" fmla="val 180"/>
                    <a:gd name="f3" fmla="val w"/>
                    <a:gd name="f4" fmla="val h"/>
                    <a:gd name="f5" fmla="val 0"/>
                    <a:gd name="f6" fmla="val 56"/>
                    <a:gd name="f7" fmla="val 7"/>
                    <a:gd name="f8" fmla="val 3"/>
                    <a:gd name="f9" fmla="val 5"/>
                    <a:gd name="f10" fmla="val 54"/>
                    <a:gd name="f11" fmla="val 52"/>
                    <a:gd name="f12" fmla="val 4"/>
                    <a:gd name="f13" fmla="val 2"/>
                    <a:gd name="f14" fmla="val 1"/>
                    <a:gd name="f15" fmla="+- 0 0 -90"/>
                    <a:gd name="f16" fmla="*/ f3 1 56"/>
                    <a:gd name="f17" fmla="*/ f4 1 7"/>
                    <a:gd name="f18" fmla="val f5"/>
                    <a:gd name="f19" fmla="val f6"/>
                    <a:gd name="f20" fmla="val f7"/>
                    <a:gd name="f21" fmla="*/ f15 f0 1"/>
                    <a:gd name="f22" fmla="+- f20 0 f18"/>
                    <a:gd name="f23" fmla="+- f19 0 f18"/>
                    <a:gd name="f24" fmla="*/ f21 1 f2"/>
                    <a:gd name="f25" fmla="*/ f23 1 56"/>
                    <a:gd name="f26" fmla="*/ f22 1 7"/>
                    <a:gd name="f27" fmla="*/ 56 f23 1"/>
                    <a:gd name="f28" fmla="*/ 3 f22 1"/>
                    <a:gd name="f29" fmla="*/ 52 f23 1"/>
                    <a:gd name="f30" fmla="*/ 7 f22 1"/>
                    <a:gd name="f31" fmla="*/ 4 f23 1"/>
                    <a:gd name="f32" fmla="*/ 0 f23 1"/>
                    <a:gd name="f33" fmla="*/ 0 f22 1"/>
                    <a:gd name="f34" fmla="+- f24 0 f1"/>
                    <a:gd name="f35" fmla="*/ f27 1 56"/>
                    <a:gd name="f36" fmla="*/ f28 1 7"/>
                    <a:gd name="f37" fmla="*/ f29 1 56"/>
                    <a:gd name="f38" fmla="*/ f30 1 7"/>
                    <a:gd name="f39" fmla="*/ f31 1 56"/>
                    <a:gd name="f40" fmla="*/ f32 1 56"/>
                    <a:gd name="f41" fmla="*/ f33 1 7"/>
                    <a:gd name="f42" fmla="*/ 0 1 f25"/>
                    <a:gd name="f43" fmla="*/ f19 1 f25"/>
                    <a:gd name="f44" fmla="*/ 0 1 f26"/>
                    <a:gd name="f45" fmla="*/ f20 1 f26"/>
                    <a:gd name="f46" fmla="*/ f35 1 f25"/>
                    <a:gd name="f47" fmla="*/ f36 1 f26"/>
                    <a:gd name="f48" fmla="*/ f37 1 f25"/>
                    <a:gd name="f49" fmla="*/ f38 1 f26"/>
                    <a:gd name="f50" fmla="*/ f39 1 f25"/>
                    <a:gd name="f51" fmla="*/ f40 1 f25"/>
                    <a:gd name="f52" fmla="*/ f41 1 f26"/>
                    <a:gd name="f53" fmla="*/ f42 f16 1"/>
                    <a:gd name="f54" fmla="*/ f43 f16 1"/>
                    <a:gd name="f55" fmla="*/ f45 f17 1"/>
                    <a:gd name="f56" fmla="*/ f44 f17 1"/>
                    <a:gd name="f57" fmla="*/ f46 f16 1"/>
                    <a:gd name="f58" fmla="*/ f47 f17 1"/>
                    <a:gd name="f59" fmla="*/ f48 f16 1"/>
                    <a:gd name="f60" fmla="*/ f49 f17 1"/>
                    <a:gd name="f61" fmla="*/ f50 f16 1"/>
                    <a:gd name="f62" fmla="*/ f51 f16 1"/>
                    <a:gd name="f63" fmla="*/ f52 f17 1"/>
                  </a:gdLst>
                  <a:ahLst/>
                  <a:cxnLst>
                    <a:cxn ang="3cd4">
                      <a:pos x="hc" y="t"/>
                    </a:cxn>
                    <a:cxn ang="0">
                      <a:pos x="r" y="vc"/>
                    </a:cxn>
                    <a:cxn ang="cd4">
                      <a:pos x="hc" y="b"/>
                    </a:cxn>
                    <a:cxn ang="cd2">
                      <a:pos x="l" y="vc"/>
                    </a:cxn>
                    <a:cxn ang="f34">
                      <a:pos x="f57" y="f58"/>
                    </a:cxn>
                    <a:cxn ang="f34">
                      <a:pos x="f59" y="f60"/>
                    </a:cxn>
                    <a:cxn ang="f34">
                      <a:pos x="f61" y="f60"/>
                    </a:cxn>
                    <a:cxn ang="f34">
                      <a:pos x="f62" y="f58"/>
                    </a:cxn>
                    <a:cxn ang="f34">
                      <a:pos x="f61" y="f63"/>
                    </a:cxn>
                    <a:cxn ang="f34">
                      <a:pos x="f59" y="f63"/>
                    </a:cxn>
                    <a:cxn ang="f34">
                      <a:pos x="f57" y="f58"/>
                    </a:cxn>
                  </a:cxnLst>
                  <a:rect l="f53" t="f56" r="f54" b="f55"/>
                  <a:pathLst>
                    <a:path w="56" h="7">
                      <a:moveTo>
                        <a:pt x="f6" y="f8"/>
                      </a:moveTo>
                      <a:cubicBezTo>
                        <a:pt x="f6" y="f9"/>
                        <a:pt x="f10" y="f7"/>
                        <a:pt x="f11" y="f7"/>
                      </a:cubicBezTo>
                      <a:cubicBezTo>
                        <a:pt x="f12" y="f7"/>
                        <a:pt x="f12" y="f7"/>
                        <a:pt x="f12" y="f7"/>
                      </a:cubicBezTo>
                      <a:cubicBezTo>
                        <a:pt x="f13" y="f7"/>
                        <a:pt x="f5" y="f9"/>
                        <a:pt x="f5" y="f8"/>
                      </a:cubicBezTo>
                      <a:cubicBezTo>
                        <a:pt x="f5" y="f14"/>
                        <a:pt x="f13" y="f5"/>
                        <a:pt x="f12" y="f5"/>
                      </a:cubicBezTo>
                      <a:cubicBezTo>
                        <a:pt x="f11" y="f5"/>
                        <a:pt x="f11" y="f5"/>
                        <a:pt x="f11" y="f5"/>
                      </a:cubicBezTo>
                      <a:cubicBezTo>
                        <a:pt x="f10" y="f5"/>
                        <a:pt x="f6" y="f14"/>
                        <a:pt x="f6" y="f8"/>
                      </a:cubicBezTo>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1" name="Rectangle 14">
                  <a:extLst>
                    <a:ext uri="{FF2B5EF4-FFF2-40B4-BE49-F238E27FC236}">
                      <a16:creationId xmlns:a16="http://schemas.microsoft.com/office/drawing/2014/main" id="{6CD25CA5-A747-43F7-AE70-C8C3A4CC80B0}"/>
                    </a:ext>
                  </a:extLst>
                </p:cNvPr>
                <p:cNvSpPr/>
                <p:nvPr/>
              </p:nvSpPr>
              <p:spPr>
                <a:xfrm>
                  <a:off x="4094838" y="2780224"/>
                  <a:ext cx="118378" cy="1024"/>
                </a:xfrm>
                <a:prstGeom prst="rect">
                  <a:avLst/>
                </a:prstGeom>
                <a:solidFill>
                  <a:srgbClr val="5C4768"/>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2" name="Freeform 15">
                  <a:extLst>
                    <a:ext uri="{FF2B5EF4-FFF2-40B4-BE49-F238E27FC236}">
                      <a16:creationId xmlns:a16="http://schemas.microsoft.com/office/drawing/2014/main" id="{9A74824E-1239-4567-811E-7C9A9AE06382}"/>
                    </a:ext>
                  </a:extLst>
                </p:cNvPr>
                <p:cNvSpPr/>
                <p:nvPr/>
              </p:nvSpPr>
              <p:spPr>
                <a:xfrm>
                  <a:off x="4094838" y="2780224"/>
                  <a:ext cx="118378" cy="0"/>
                </a:xfrm>
                <a:custGeom>
                  <a:avLst/>
                  <a:gdLst>
                    <a:gd name="f0" fmla="val 10800000"/>
                    <a:gd name="f1" fmla="val 5400000"/>
                    <a:gd name="f2" fmla="val 180"/>
                    <a:gd name="f3" fmla="val w"/>
                    <a:gd name="f4" fmla="val h"/>
                    <a:gd name="f5" fmla="val 0"/>
                    <a:gd name="f6" fmla="val 118376"/>
                    <a:gd name="f7" fmla="+- 0 0 -90"/>
                    <a:gd name="f8" fmla="*/ f3 1 118376"/>
                    <a:gd name="f9" fmla="*/ f4 1 0"/>
                    <a:gd name="f10" fmla="val f5"/>
                    <a:gd name="f11" fmla="val f6"/>
                    <a:gd name="f12" fmla="*/ f7 f0 1"/>
                    <a:gd name="f13" fmla="+- f10 0 f10"/>
                    <a:gd name="f14" fmla="+- f11 0 f10"/>
                    <a:gd name="f15" fmla="*/ f12 1 f2"/>
                    <a:gd name="f16" fmla="*/ f14 1 118376"/>
                    <a:gd name="f17" fmla="*/ f13 1 0"/>
                    <a:gd name="f18" fmla="+- f15 0 f1"/>
                    <a:gd name="f19" fmla="*/ 118376 1 f16"/>
                    <a:gd name="f20" fmla="*/ 0 1 f17"/>
                    <a:gd name="f21" fmla="*/ 0 1 f16"/>
                    <a:gd name="f22" fmla="*/ 1 1 f17"/>
                    <a:gd name="f23" fmla="*/ f21 f8 1"/>
                    <a:gd name="f24" fmla="*/ f19 f8 1"/>
                    <a:gd name="f25" fmla="*/ f22 f9 1"/>
                    <a:gd name="f26" fmla="*/ f20 f9 1"/>
                  </a:gdLst>
                  <a:ahLst/>
                  <a:cxnLst>
                    <a:cxn ang="3cd4">
                      <a:pos x="hc" y="t"/>
                    </a:cxn>
                    <a:cxn ang="0">
                      <a:pos x="r" y="vc"/>
                    </a:cxn>
                    <a:cxn ang="cd4">
                      <a:pos x="hc" y="b"/>
                    </a:cxn>
                    <a:cxn ang="cd2">
                      <a:pos x="l" y="vc"/>
                    </a:cxn>
                    <a:cxn ang="f18">
                      <a:pos x="f24" y="f26"/>
                    </a:cxn>
                    <a:cxn ang="f18">
                      <a:pos x="f23" y="f26"/>
                    </a:cxn>
                    <a:cxn ang="f18">
                      <a:pos x="f23" y="f26"/>
                    </a:cxn>
                    <a:cxn ang="f18">
                      <a:pos x="f24" y="f26"/>
                    </a:cxn>
                  </a:cxnLst>
                  <a:rect l="f23" t="f26" r="f24" b="f25"/>
                  <a:pathLst>
                    <a:path w="118376">
                      <a:moveTo>
                        <a:pt x="f6" y="f5"/>
                      </a:moveTo>
                      <a:lnTo>
                        <a:pt x="f5" y="f5"/>
                      </a:lnTo>
                      <a:lnTo>
                        <a:pt x="f5" y="f5"/>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3" name="Freeform 17">
                  <a:extLst>
                    <a:ext uri="{FF2B5EF4-FFF2-40B4-BE49-F238E27FC236}">
                      <a16:creationId xmlns:a16="http://schemas.microsoft.com/office/drawing/2014/main" id="{0B73DDA2-6DE4-42A5-81E9-4FE40BAE0250}"/>
                    </a:ext>
                  </a:extLst>
                </p:cNvPr>
                <p:cNvSpPr/>
                <p:nvPr/>
              </p:nvSpPr>
              <p:spPr>
                <a:xfrm>
                  <a:off x="4094838" y="2179161"/>
                  <a:ext cx="210220" cy="601062"/>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pic>
            <p:nvPicPr>
              <p:cNvPr id="156" name="Picture 258">
                <a:extLst>
                  <a:ext uri="{FF2B5EF4-FFF2-40B4-BE49-F238E27FC236}">
                    <a16:creationId xmlns:a16="http://schemas.microsoft.com/office/drawing/2014/main" id="{EE75EB6F-ED68-4656-A4A3-C6426B72AE2B}"/>
                  </a:ext>
                </a:extLst>
              </p:cNvPr>
              <p:cNvPicPr>
                <a:picLocks noChangeAspect="1"/>
              </p:cNvPicPr>
              <p:nvPr/>
            </p:nvPicPr>
            <p:blipFill>
              <a:blip r:embed="rId14" cstate="email">
                <a:grayscl/>
                <a:extLst>
                  <a:ext uri="{28A0092B-C50C-407E-A947-70E740481C1C}">
                    <a14:useLocalDpi xmlns:a14="http://schemas.microsoft.com/office/drawing/2010/main"/>
                  </a:ext>
                </a:extLst>
              </a:blip>
              <a:srcRect/>
              <a:stretch>
                <a:fillRect/>
              </a:stretch>
            </p:blipFill>
            <p:spPr>
              <a:xfrm>
                <a:off x="4056013" y="2340333"/>
                <a:ext cx="432858" cy="327483"/>
              </a:xfrm>
              <a:prstGeom prst="rect">
                <a:avLst/>
              </a:prstGeom>
              <a:noFill/>
              <a:ln cap="flat">
                <a:noFill/>
              </a:ln>
            </p:spPr>
          </p:pic>
        </p:grpSp>
      </p:grpSp>
      <p:grpSp>
        <p:nvGrpSpPr>
          <p:cNvPr id="189" name="Group 9">
            <a:extLst>
              <a:ext uri="{FF2B5EF4-FFF2-40B4-BE49-F238E27FC236}">
                <a16:creationId xmlns:a16="http://schemas.microsoft.com/office/drawing/2014/main" id="{CF0C27C4-4750-48E7-B38E-775559E96878}"/>
              </a:ext>
            </a:extLst>
          </p:cNvPr>
          <p:cNvGrpSpPr/>
          <p:nvPr/>
        </p:nvGrpSpPr>
        <p:grpSpPr>
          <a:xfrm>
            <a:off x="9232459" y="1168891"/>
            <a:ext cx="491459" cy="491459"/>
            <a:chOff x="7770324" y="1952765"/>
            <a:chExt cx="1143000" cy="1143000"/>
          </a:xfrm>
        </p:grpSpPr>
        <p:sp>
          <p:nvSpPr>
            <p:cNvPr id="190" name="Oval 287">
              <a:extLst>
                <a:ext uri="{FF2B5EF4-FFF2-40B4-BE49-F238E27FC236}">
                  <a16:creationId xmlns:a16="http://schemas.microsoft.com/office/drawing/2014/main" id="{85C1C965-8EF2-4AAD-9E74-BDBA0E42CC80}"/>
                </a:ext>
              </a:extLst>
            </p:cNvPr>
            <p:cNvSpPr/>
            <p:nvPr/>
          </p:nvSpPr>
          <p:spPr>
            <a:xfrm>
              <a:off x="7770324" y="195276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91" name="Picture 197">
              <a:extLst>
                <a:ext uri="{FF2B5EF4-FFF2-40B4-BE49-F238E27FC236}">
                  <a16:creationId xmlns:a16="http://schemas.microsoft.com/office/drawing/2014/main" id="{E5D90F51-1009-4DF7-808F-EF41A4BE182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124032" y="2158395"/>
              <a:ext cx="438921" cy="763331"/>
            </a:xfrm>
            <a:prstGeom prst="rect">
              <a:avLst/>
            </a:prstGeom>
            <a:noFill/>
            <a:ln cap="flat">
              <a:noFill/>
            </a:ln>
          </p:spPr>
        </p:pic>
        <p:pic>
          <p:nvPicPr>
            <p:cNvPr id="192" name="Picture 199">
              <a:extLst>
                <a:ext uri="{FF2B5EF4-FFF2-40B4-BE49-F238E27FC236}">
                  <a16:creationId xmlns:a16="http://schemas.microsoft.com/office/drawing/2014/main" id="{7F16486C-7756-4518-9A9B-88ADA44CF44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235433" y="2421002"/>
              <a:ext cx="181416" cy="222665"/>
            </a:xfrm>
            <a:prstGeom prst="rect">
              <a:avLst/>
            </a:prstGeom>
            <a:noFill/>
            <a:ln cap="flat">
              <a:noFill/>
            </a:ln>
          </p:spPr>
        </p:pic>
      </p:grpSp>
      <p:grpSp>
        <p:nvGrpSpPr>
          <p:cNvPr id="293" name="Group 47">
            <a:extLst>
              <a:ext uri="{FF2B5EF4-FFF2-40B4-BE49-F238E27FC236}">
                <a16:creationId xmlns:a16="http://schemas.microsoft.com/office/drawing/2014/main" id="{BD33BA38-6ADF-468F-B4EA-1D6B130DCC91}"/>
              </a:ext>
            </a:extLst>
          </p:cNvPr>
          <p:cNvGrpSpPr/>
          <p:nvPr/>
        </p:nvGrpSpPr>
        <p:grpSpPr>
          <a:xfrm>
            <a:off x="5535735" y="1900261"/>
            <a:ext cx="1120531" cy="1120531"/>
            <a:chOff x="5382478" y="1937869"/>
            <a:chExt cx="1143000" cy="1143000"/>
          </a:xfrm>
        </p:grpSpPr>
        <p:sp>
          <p:nvSpPr>
            <p:cNvPr id="294" name="Oval 243">
              <a:extLst>
                <a:ext uri="{FF2B5EF4-FFF2-40B4-BE49-F238E27FC236}">
                  <a16:creationId xmlns:a16="http://schemas.microsoft.com/office/drawing/2014/main" id="{987C8B17-BDC1-41C9-806C-BB7FE6945452}"/>
                </a:ext>
              </a:extLst>
            </p:cNvPr>
            <p:cNvSpPr/>
            <p:nvPr/>
          </p:nvSpPr>
          <p:spPr>
            <a:xfrm>
              <a:off x="5382478" y="193786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295" name="Oval 305">
              <a:extLst>
                <a:ext uri="{FF2B5EF4-FFF2-40B4-BE49-F238E27FC236}">
                  <a16:creationId xmlns:a16="http://schemas.microsoft.com/office/drawing/2014/main" id="{EDBD8039-CE14-4FEB-AF3E-33B4A6415BE6}"/>
                </a:ext>
              </a:extLst>
            </p:cNvPr>
            <p:cNvSpPr/>
            <p:nvPr/>
          </p:nvSpPr>
          <p:spPr>
            <a:xfrm>
              <a:off x="5682465" y="2447428"/>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296" name="Freeform: Shape 306">
              <a:extLst>
                <a:ext uri="{FF2B5EF4-FFF2-40B4-BE49-F238E27FC236}">
                  <a16:creationId xmlns:a16="http://schemas.microsoft.com/office/drawing/2014/main" id="{0BD77A36-679A-4D22-9378-222355D09B68}"/>
                </a:ext>
              </a:extLst>
            </p:cNvPr>
            <p:cNvSpPr/>
            <p:nvPr/>
          </p:nvSpPr>
          <p:spPr>
            <a:xfrm flipH="1">
              <a:off x="5738234" y="2536280"/>
              <a:ext cx="418767" cy="361005"/>
            </a:xfrm>
            <a:custGeom>
              <a:avLst/>
              <a:gdLst>
                <a:gd name="f0" fmla="val 10800000"/>
                <a:gd name="f1" fmla="val 5400000"/>
                <a:gd name="f2" fmla="val 180"/>
                <a:gd name="f3" fmla="val w"/>
                <a:gd name="f4" fmla="val h"/>
                <a:gd name="f5" fmla="val 0"/>
                <a:gd name="f6" fmla="val 7177436"/>
                <a:gd name="f7" fmla="val 6187444"/>
                <a:gd name="f8" fmla="val 3585965"/>
                <a:gd name="f9" fmla="val 4180339"/>
                <a:gd name="f10" fmla="val 3378155"/>
                <a:gd name="f11" fmla="val 3209692"/>
                <a:gd name="f12" fmla="val 4348802"/>
                <a:gd name="f13" fmla="val 4556612"/>
                <a:gd name="f14" fmla="val 4764422"/>
                <a:gd name="f15" fmla="val 4932885"/>
                <a:gd name="f16" fmla="val 3793775"/>
                <a:gd name="f17" fmla="val 3962238"/>
                <a:gd name="f18" fmla="val 4566363"/>
                <a:gd name="f19" fmla="val 3386311"/>
                <a:gd name="f20" fmla="val 4405261"/>
                <a:gd name="f21" fmla="val 4274662"/>
                <a:gd name="f22" fmla="val 3516910"/>
                <a:gd name="f23" fmla="val 3678012"/>
                <a:gd name="f24" fmla="val 3839114"/>
                <a:gd name="f25" fmla="val 3969713"/>
                <a:gd name="f26" fmla="val 4727465"/>
                <a:gd name="f27" fmla="val 4858064"/>
                <a:gd name="f28" fmla="val 2611073"/>
                <a:gd name="f29" fmla="val 3386164"/>
                <a:gd name="f30" fmla="val 2449890"/>
                <a:gd name="f31" fmla="val 2319225"/>
                <a:gd name="f32" fmla="val 3516829"/>
                <a:gd name="f33" fmla="val 3839195"/>
                <a:gd name="f34" fmla="val 3969860"/>
                <a:gd name="f35" fmla="val 2772256"/>
                <a:gd name="f36" fmla="val 2902921"/>
                <a:gd name="f37" fmla="val 3188400"/>
                <a:gd name="f38" fmla="val 2881478"/>
                <a:gd name="f39" fmla="val 3100685"/>
                <a:gd name="f40" fmla="val 3407607"/>
                <a:gd name="f41" fmla="val 3813214"/>
                <a:gd name="f42" fmla="val 3045884"/>
                <a:gd name="f43" fmla="val 3935617"/>
                <a:gd name="f44" fmla="val 2957281"/>
                <a:gd name="f45" fmla="val 4024220"/>
                <a:gd name="f46" fmla="val 2911722"/>
                <a:gd name="f47" fmla="val 4061809"/>
                <a:gd name="f48" fmla="val 3002153"/>
                <a:gd name="f49" fmla="val 4126074"/>
                <a:gd name="f50" fmla="val 3036583"/>
                <a:gd name="f51" fmla="val 4157367"/>
                <a:gd name="f52" fmla="val 3067245"/>
                <a:gd name="f53" fmla="val 4192734"/>
                <a:gd name="f54" fmla="val 3093376"/>
                <a:gd name="f55" fmla="val 4231413"/>
                <a:gd name="f56" fmla="val 3098519"/>
                <a:gd name="f57" fmla="val 4240889"/>
                <a:gd name="f58" fmla="val 3103663"/>
                <a:gd name="f59" fmla="val 3208187"/>
                <a:gd name="f60" fmla="val 4076697"/>
                <a:gd name="f61" fmla="val 3385197"/>
                <a:gd name="f62" fmla="val 3974975"/>
                <a:gd name="f63" fmla="val 3786733"/>
                <a:gd name="f64" fmla="val 3963743"/>
                <a:gd name="f65" fmla="val 4068268"/>
                <a:gd name="f66" fmla="val 4076164"/>
                <a:gd name="f67" fmla="val 4245961"/>
                <a:gd name="f68" fmla="val 4084061"/>
                <a:gd name="f69" fmla="val 4125871"/>
                <a:gd name="f70" fmla="val 4169527"/>
                <a:gd name="f71" fmla="val 4179278"/>
                <a:gd name="f72" fmla="val 4116119"/>
                <a:gd name="f73" fmla="val 4241165"/>
                <a:gd name="f74" fmla="val 4074309"/>
                <a:gd name="f75" fmla="val 4265111"/>
                <a:gd name="f76" fmla="val 4061312"/>
                <a:gd name="f77" fmla="val 4220155"/>
                <a:gd name="f78" fmla="val 4131553"/>
                <a:gd name="f79" fmla="val 4076751"/>
                <a:gd name="f80" fmla="val 4295958"/>
                <a:gd name="f81" fmla="val 4836768"/>
                <a:gd name="f82" fmla="val 5055975"/>
                <a:gd name="f83" fmla="val 5001173"/>
                <a:gd name="f84" fmla="val 4912571"/>
                <a:gd name="f85" fmla="val 4867615"/>
                <a:gd name="f86" fmla="val 4891562"/>
                <a:gd name="f87" fmla="val 5046278"/>
                <a:gd name="f88" fmla="val 4178834"/>
                <a:gd name="f89" fmla="val 5148000"/>
                <a:gd name="f90" fmla="val 4355844"/>
                <a:gd name="f91" fmla="val 5146625"/>
                <a:gd name="f92" fmla="val 4570249"/>
                <a:gd name="f93" fmla="val 4958600"/>
                <a:gd name="f94" fmla="val 4961353"/>
                <a:gd name="f95" fmla="val 4365733"/>
                <a:gd name="f96" fmla="val 4825958"/>
                <a:gd name="f97" fmla="val 4206478"/>
                <a:gd name="f98" fmla="val 4645968"/>
                <a:gd name="f99" fmla="val 4169647"/>
                <a:gd name="f100" fmla="val 4596132"/>
                <a:gd name="f101" fmla="val 4164623"/>
                <a:gd name="f102" fmla="val 4167624"/>
                <a:gd name="f103" fmla="val 4536594"/>
                <a:gd name="f104" fmla="val 4486759"/>
                <a:gd name="f105" fmla="val 4306769"/>
                <a:gd name="f106" fmla="val 4171373"/>
                <a:gd name="f107" fmla="val 4174126"/>
                <a:gd name="f108" fmla="val 4166742"/>
                <a:gd name="f109" fmla="val 4162929"/>
                <a:gd name="f110" fmla="val 4630691"/>
                <a:gd name="f111" fmla="val 4141344"/>
                <a:gd name="f112" fmla="val 4800500"/>
                <a:gd name="f113" fmla="val 4046541"/>
                <a:gd name="f114" fmla="val 4947455"/>
                <a:gd name="f115" fmla="val 3911164"/>
                <a:gd name="f116" fmla="val 5038915"/>
                <a:gd name="f117" fmla="val 3906556"/>
                <a:gd name="f118" fmla="val 5041416"/>
                <a:gd name="f119" fmla="val 3975245"/>
                <a:gd name="f120" fmla="val 5074305"/>
                <a:gd name="f121" fmla="val 4166302"/>
                <a:gd name="f122" fmla="val 5187061"/>
                <a:gd name="f123" fmla="val 4306565"/>
                <a:gd name="f124" fmla="val 5380266"/>
                <a:gd name="f125" fmla="val 4352143"/>
                <a:gd name="f126" fmla="val 5608871"/>
                <a:gd name="f127" fmla="val 4365798"/>
                <a:gd name="f128" fmla="val 5747903"/>
                <a:gd name="f129" fmla="val 4173601"/>
                <a:gd name="f130" fmla="val 4163832"/>
                <a:gd name="f131" fmla="val 5647609"/>
                <a:gd name="f132" fmla="val 4108830"/>
                <a:gd name="f133" fmla="val 5369431"/>
                <a:gd name="f134" fmla="val 3871011"/>
                <a:gd name="f135" fmla="val 5160175"/>
                <a:gd name="f136" fmla="val 3585966"/>
                <a:gd name="f137" fmla="val 3300922"/>
                <a:gd name="f138" fmla="val 3063102"/>
                <a:gd name="f139" fmla="val 3008101"/>
                <a:gd name="f140" fmla="val 2998332"/>
                <a:gd name="f141" fmla="val 2806135"/>
                <a:gd name="f142" fmla="val 2819790"/>
                <a:gd name="f143" fmla="val 2865368"/>
                <a:gd name="f144" fmla="val 3005632"/>
                <a:gd name="f145" fmla="val 3196688"/>
                <a:gd name="f146" fmla="val 3265375"/>
                <a:gd name="f147" fmla="val 3260767"/>
                <a:gd name="f148" fmla="val 3144729"/>
                <a:gd name="f149" fmla="val 4960521"/>
                <a:gd name="f150" fmla="val 3058501"/>
                <a:gd name="f151" fmla="val 4841354"/>
                <a:gd name="f152" fmla="val 3022640"/>
                <a:gd name="f153" fmla="val 4701972"/>
                <a:gd name="f154" fmla="val 3006046"/>
                <a:gd name="f155" fmla="val 3002751"/>
                <a:gd name="f156" fmla="val 3004780"/>
                <a:gd name="f157" fmla="val 4560199"/>
                <a:gd name="f158" fmla="val 3004328"/>
                <a:gd name="f159" fmla="val 3004916"/>
                <a:gd name="f160" fmla="val 4550779"/>
                <a:gd name="f161" fmla="val 2997491"/>
                <a:gd name="f162" fmla="val 4477120"/>
                <a:gd name="f163" fmla="val 2965309"/>
                <a:gd name="f164" fmla="val 4319852"/>
                <a:gd name="f165" fmla="val 2839529"/>
                <a:gd name="f166" fmla="val 4196678"/>
                <a:gd name="f167" fmla="val 2680894"/>
                <a:gd name="f168" fmla="val 4168341"/>
                <a:gd name="f169" fmla="val 2639865"/>
                <a:gd name="f170" fmla="val 4164721"/>
                <a:gd name="f171" fmla="val 2584076"/>
                <a:gd name="f172" fmla="val 4164902"/>
                <a:gd name="f173" fmla="val 2531581"/>
                <a:gd name="f174" fmla="val 4170194"/>
                <a:gd name="f175" fmla="val 2351846"/>
                <a:gd name="f176" fmla="val 4206973"/>
                <a:gd name="f177" fmla="val 2216642"/>
                <a:gd name="f178" fmla="val 4366004"/>
                <a:gd name="f179" fmla="val 2219396"/>
                <a:gd name="f180" fmla="val 2030811"/>
                <a:gd name="f181" fmla="val 2029436"/>
                <a:gd name="f182" fmla="val 2131158"/>
                <a:gd name="f183" fmla="val 2285874"/>
                <a:gd name="f184" fmla="val 2309821"/>
                <a:gd name="f185" fmla="val 2264865"/>
                <a:gd name="f186" fmla="val 2176263"/>
                <a:gd name="f187" fmla="val 2121461"/>
                <a:gd name="f188" fmla="val 2340668"/>
                <a:gd name="f189" fmla="val 3588718"/>
                <a:gd name="f190" fmla="val 267928"/>
                <a:gd name="f191" fmla="val 234386"/>
                <a:gd name="f192" fmla="val 6051259"/>
                <a:gd name="f193" fmla="val 6943050"/>
                <a:gd name="f194" fmla="+- 0 0 -90"/>
                <a:gd name="f195" fmla="*/ f3 1 7177436"/>
                <a:gd name="f196" fmla="*/ f4 1 6187444"/>
                <a:gd name="f197" fmla="val f5"/>
                <a:gd name="f198" fmla="val f6"/>
                <a:gd name="f199" fmla="val f7"/>
                <a:gd name="f200" fmla="*/ f194 f0 1"/>
                <a:gd name="f201" fmla="+- f199 0 f197"/>
                <a:gd name="f202" fmla="+- f198 0 f197"/>
                <a:gd name="f203" fmla="*/ f200 1 f2"/>
                <a:gd name="f204" fmla="*/ f202 1 7177436"/>
                <a:gd name="f205" fmla="*/ f201 1 6187444"/>
                <a:gd name="f206" fmla="*/ 3585965 f202 1"/>
                <a:gd name="f207" fmla="*/ 4180339 f201 1"/>
                <a:gd name="f208" fmla="*/ 3209692 f202 1"/>
                <a:gd name="f209" fmla="*/ 4556612 f201 1"/>
                <a:gd name="f210" fmla="*/ 4932885 f201 1"/>
                <a:gd name="f211" fmla="*/ 3962238 f202 1"/>
                <a:gd name="f212" fmla="*/ 4566363 f202 1"/>
                <a:gd name="f213" fmla="*/ 3386311 f201 1"/>
                <a:gd name="f214" fmla="*/ 4274662 f202 1"/>
                <a:gd name="f215" fmla="*/ 3678012 f201 1"/>
                <a:gd name="f216" fmla="*/ 3969713 f201 1"/>
                <a:gd name="f217" fmla="*/ 4858064 f202 1"/>
                <a:gd name="f218" fmla="*/ 2611073 f202 1"/>
                <a:gd name="f219" fmla="*/ 3386164 f201 1"/>
                <a:gd name="f220" fmla="*/ 2319225 f202 1"/>
                <a:gd name="f221" fmla="*/ 3969860 f201 1"/>
                <a:gd name="f222" fmla="*/ 2902921 f202 1"/>
                <a:gd name="f223" fmla="*/ 3188400 f201 1"/>
                <a:gd name="f224" fmla="*/ 3100685 f202 1"/>
                <a:gd name="f225" fmla="*/ 2957281 f202 1"/>
                <a:gd name="f226" fmla="*/ 4024220 f201 1"/>
                <a:gd name="f227" fmla="*/ 2911722 f202 1"/>
                <a:gd name="f228" fmla="*/ 4061809 f201 1"/>
                <a:gd name="f229" fmla="*/ 3002153 f202 1"/>
                <a:gd name="f230" fmla="*/ 4126074 f201 1"/>
                <a:gd name="f231" fmla="*/ 3093376 f202 1"/>
                <a:gd name="f232" fmla="*/ 4231413 f201 1"/>
                <a:gd name="f233" fmla="*/ 3098519 f202 1"/>
                <a:gd name="f234" fmla="*/ 4240889 f201 1"/>
                <a:gd name="f235" fmla="*/ 3103663 f202 1"/>
                <a:gd name="f236" fmla="*/ 3974975 f201 1"/>
                <a:gd name="f237" fmla="*/ 4068268 f202 1"/>
                <a:gd name="f238" fmla="*/ 4076164 f202 1"/>
                <a:gd name="f239" fmla="*/ 4245961 f201 1"/>
                <a:gd name="f240" fmla="*/ 4084061 f202 1"/>
                <a:gd name="f241" fmla="*/ 4241165 f202 1"/>
                <a:gd name="f242" fmla="*/ 4074309 f201 1"/>
                <a:gd name="f243" fmla="*/ 4265111 f202 1"/>
                <a:gd name="f244" fmla="*/ 4061312 f201 1"/>
                <a:gd name="f245" fmla="*/ 4220155 f202 1"/>
                <a:gd name="f246" fmla="*/ 4076751 f202 1"/>
                <a:gd name="f247" fmla="*/ 5055975 f202 1"/>
                <a:gd name="f248" fmla="*/ 4912571 f202 1"/>
                <a:gd name="f249" fmla="*/ 4867615 f202 1"/>
                <a:gd name="f250" fmla="*/ 4891562 f202 1"/>
                <a:gd name="f251" fmla="*/ 5148000 f202 1"/>
                <a:gd name="f252" fmla="*/ 5146625 f202 1"/>
                <a:gd name="f253" fmla="*/ 4570249 f201 1"/>
                <a:gd name="f254" fmla="*/ 4958600 f202 1"/>
                <a:gd name="f255" fmla="*/ 4961353 f202 1"/>
                <a:gd name="f256" fmla="*/ 4645968 f202 1"/>
                <a:gd name="f257" fmla="*/ 4169647 f201 1"/>
                <a:gd name="f258" fmla="*/ 4596132 f202 1"/>
                <a:gd name="f259" fmla="*/ 4164623 f201 1"/>
                <a:gd name="f260" fmla="*/ 4167624 f201 1"/>
                <a:gd name="f261" fmla="*/ 4536594 f202 1"/>
                <a:gd name="f262" fmla="*/ 4486759 f202 1"/>
                <a:gd name="f263" fmla="*/ 4171373 f202 1"/>
                <a:gd name="f264" fmla="*/ 4174126 f202 1"/>
                <a:gd name="f265" fmla="*/ 4166742 f202 1"/>
                <a:gd name="f266" fmla="*/ 4162929 f202 1"/>
                <a:gd name="f267" fmla="*/ 4630691 f201 1"/>
                <a:gd name="f268" fmla="*/ 3911164 f202 1"/>
                <a:gd name="f269" fmla="*/ 5038915 f201 1"/>
                <a:gd name="f270" fmla="*/ 3906556 f202 1"/>
                <a:gd name="f271" fmla="*/ 5041416 f201 1"/>
                <a:gd name="f272" fmla="*/ 3975245 f202 1"/>
                <a:gd name="f273" fmla="*/ 5074305 f201 1"/>
                <a:gd name="f274" fmla="*/ 4352143 f202 1"/>
                <a:gd name="f275" fmla="*/ 5608871 f201 1"/>
                <a:gd name="f276" fmla="*/ 4365798 f202 1"/>
                <a:gd name="f277" fmla="*/ 5747903 f201 1"/>
                <a:gd name="f278" fmla="*/ 4173601 f202 1"/>
                <a:gd name="f279" fmla="*/ 4163832 f202 1"/>
                <a:gd name="f280" fmla="*/ 5647609 f201 1"/>
                <a:gd name="f281" fmla="*/ 3585966 f202 1"/>
                <a:gd name="f282" fmla="*/ 5160175 f201 1"/>
                <a:gd name="f283" fmla="*/ 3008101 f202 1"/>
                <a:gd name="f284" fmla="*/ 2998332 f202 1"/>
                <a:gd name="f285" fmla="*/ 2806135 f202 1"/>
                <a:gd name="f286" fmla="*/ 2819790 f202 1"/>
                <a:gd name="f287" fmla="*/ 3196688 f202 1"/>
                <a:gd name="f288" fmla="*/ 3265375 f202 1"/>
                <a:gd name="f289" fmla="*/ 3260767 f202 1"/>
                <a:gd name="f290" fmla="*/ 3022640 f202 1"/>
                <a:gd name="f291" fmla="*/ 4701972 f201 1"/>
                <a:gd name="f292" fmla="*/ 3006046 f202 1"/>
                <a:gd name="f293" fmla="*/ 3002751 f202 1"/>
                <a:gd name="f294" fmla="*/ 3004780 f202 1"/>
                <a:gd name="f295" fmla="*/ 4560199 f201 1"/>
                <a:gd name="f296" fmla="*/ 3004328 f202 1"/>
                <a:gd name="f297" fmla="*/ 3004916 f202 1"/>
                <a:gd name="f298" fmla="*/ 4550779 f201 1"/>
                <a:gd name="f299" fmla="*/ 2997491 f202 1"/>
                <a:gd name="f300" fmla="*/ 4477120 f201 1"/>
                <a:gd name="f301" fmla="*/ 2680894 f202 1"/>
                <a:gd name="f302" fmla="*/ 4168341 f201 1"/>
                <a:gd name="f303" fmla="*/ 2639865 f202 1"/>
                <a:gd name="f304" fmla="*/ 4164721 f201 1"/>
                <a:gd name="f305" fmla="*/ 2584076 f202 1"/>
                <a:gd name="f306" fmla="*/ 4164902 f201 1"/>
                <a:gd name="f307" fmla="*/ 2531581 f202 1"/>
                <a:gd name="f308" fmla="*/ 4170194 f201 1"/>
                <a:gd name="f309" fmla="*/ 2216642 f202 1"/>
                <a:gd name="f310" fmla="*/ 2219396 f202 1"/>
                <a:gd name="f311" fmla="*/ 2030811 f202 1"/>
                <a:gd name="f312" fmla="*/ 2029436 f202 1"/>
                <a:gd name="f313" fmla="*/ 2285874 f202 1"/>
                <a:gd name="f314" fmla="*/ 2309821 f202 1"/>
                <a:gd name="f315" fmla="*/ 2264865 f202 1"/>
                <a:gd name="f316" fmla="*/ 2121461 f202 1"/>
                <a:gd name="f317" fmla="*/ 3588718 f202 1"/>
                <a:gd name="f318" fmla="*/ 267928 f201 1"/>
                <a:gd name="f319" fmla="*/ 234386 f202 1"/>
                <a:gd name="f320" fmla="*/ 6051259 f201 1"/>
                <a:gd name="f321" fmla="*/ 6943050 f202 1"/>
                <a:gd name="f322" fmla="*/ 0 f201 1"/>
                <a:gd name="f323" fmla="*/ 7177436 f202 1"/>
                <a:gd name="f324" fmla="*/ 6187444 f201 1"/>
                <a:gd name="f325" fmla="*/ 0 f202 1"/>
                <a:gd name="f326" fmla="+- f203 0 f1"/>
                <a:gd name="f327" fmla="*/ f206 1 7177436"/>
                <a:gd name="f328" fmla="*/ f207 1 6187444"/>
                <a:gd name="f329" fmla="*/ f208 1 7177436"/>
                <a:gd name="f330" fmla="*/ f209 1 6187444"/>
                <a:gd name="f331" fmla="*/ f210 1 6187444"/>
                <a:gd name="f332" fmla="*/ f211 1 7177436"/>
                <a:gd name="f333" fmla="*/ f212 1 7177436"/>
                <a:gd name="f334" fmla="*/ f213 1 6187444"/>
                <a:gd name="f335" fmla="*/ f214 1 7177436"/>
                <a:gd name="f336" fmla="*/ f215 1 6187444"/>
                <a:gd name="f337" fmla="*/ f216 1 6187444"/>
                <a:gd name="f338" fmla="*/ f217 1 7177436"/>
                <a:gd name="f339" fmla="*/ f218 1 7177436"/>
                <a:gd name="f340" fmla="*/ f219 1 6187444"/>
                <a:gd name="f341" fmla="*/ f220 1 7177436"/>
                <a:gd name="f342" fmla="*/ f221 1 6187444"/>
                <a:gd name="f343" fmla="*/ f222 1 7177436"/>
                <a:gd name="f344" fmla="*/ f223 1 6187444"/>
                <a:gd name="f345" fmla="*/ f224 1 7177436"/>
                <a:gd name="f346" fmla="*/ f225 1 7177436"/>
                <a:gd name="f347" fmla="*/ f226 1 6187444"/>
                <a:gd name="f348" fmla="*/ f227 1 7177436"/>
                <a:gd name="f349" fmla="*/ f228 1 6187444"/>
                <a:gd name="f350" fmla="*/ f229 1 7177436"/>
                <a:gd name="f351" fmla="*/ f230 1 6187444"/>
                <a:gd name="f352" fmla="*/ f231 1 7177436"/>
                <a:gd name="f353" fmla="*/ f232 1 6187444"/>
                <a:gd name="f354" fmla="*/ f233 1 7177436"/>
                <a:gd name="f355" fmla="*/ f234 1 6187444"/>
                <a:gd name="f356" fmla="*/ f235 1 7177436"/>
                <a:gd name="f357" fmla="*/ f236 1 6187444"/>
                <a:gd name="f358" fmla="*/ f237 1 7177436"/>
                <a:gd name="f359" fmla="*/ f238 1 7177436"/>
                <a:gd name="f360" fmla="*/ f239 1 6187444"/>
                <a:gd name="f361" fmla="*/ f240 1 7177436"/>
                <a:gd name="f362" fmla="*/ f241 1 7177436"/>
                <a:gd name="f363" fmla="*/ f242 1 6187444"/>
                <a:gd name="f364" fmla="*/ f243 1 7177436"/>
                <a:gd name="f365" fmla="*/ f244 1 6187444"/>
                <a:gd name="f366" fmla="*/ f245 1 7177436"/>
                <a:gd name="f367" fmla="*/ f246 1 7177436"/>
                <a:gd name="f368" fmla="*/ f247 1 7177436"/>
                <a:gd name="f369" fmla="*/ f248 1 7177436"/>
                <a:gd name="f370" fmla="*/ f249 1 7177436"/>
                <a:gd name="f371" fmla="*/ f250 1 7177436"/>
                <a:gd name="f372" fmla="*/ f251 1 7177436"/>
                <a:gd name="f373" fmla="*/ f252 1 7177436"/>
                <a:gd name="f374" fmla="*/ f253 1 6187444"/>
                <a:gd name="f375" fmla="*/ f254 1 7177436"/>
                <a:gd name="f376" fmla="*/ f255 1 7177436"/>
                <a:gd name="f377" fmla="*/ f256 1 7177436"/>
                <a:gd name="f378" fmla="*/ f257 1 6187444"/>
                <a:gd name="f379" fmla="*/ f258 1 7177436"/>
                <a:gd name="f380" fmla="*/ f259 1 6187444"/>
                <a:gd name="f381" fmla="*/ f260 1 6187444"/>
                <a:gd name="f382" fmla="*/ f261 1 7177436"/>
                <a:gd name="f383" fmla="*/ f262 1 7177436"/>
                <a:gd name="f384" fmla="*/ f263 1 7177436"/>
                <a:gd name="f385" fmla="*/ f264 1 7177436"/>
                <a:gd name="f386" fmla="*/ f265 1 7177436"/>
                <a:gd name="f387" fmla="*/ f266 1 7177436"/>
                <a:gd name="f388" fmla="*/ f267 1 6187444"/>
                <a:gd name="f389" fmla="*/ f268 1 7177436"/>
                <a:gd name="f390" fmla="*/ f269 1 6187444"/>
                <a:gd name="f391" fmla="*/ f270 1 7177436"/>
                <a:gd name="f392" fmla="*/ f271 1 6187444"/>
                <a:gd name="f393" fmla="*/ f272 1 7177436"/>
                <a:gd name="f394" fmla="*/ f273 1 6187444"/>
                <a:gd name="f395" fmla="*/ f274 1 7177436"/>
                <a:gd name="f396" fmla="*/ f275 1 6187444"/>
                <a:gd name="f397" fmla="*/ f276 1 7177436"/>
                <a:gd name="f398" fmla="*/ f277 1 6187444"/>
                <a:gd name="f399" fmla="*/ f278 1 7177436"/>
                <a:gd name="f400" fmla="*/ f279 1 7177436"/>
                <a:gd name="f401" fmla="*/ f280 1 6187444"/>
                <a:gd name="f402" fmla="*/ f281 1 7177436"/>
                <a:gd name="f403" fmla="*/ f282 1 6187444"/>
                <a:gd name="f404" fmla="*/ f283 1 7177436"/>
                <a:gd name="f405" fmla="*/ f284 1 7177436"/>
                <a:gd name="f406" fmla="*/ f285 1 7177436"/>
                <a:gd name="f407" fmla="*/ f286 1 7177436"/>
                <a:gd name="f408" fmla="*/ f287 1 7177436"/>
                <a:gd name="f409" fmla="*/ f288 1 7177436"/>
                <a:gd name="f410" fmla="*/ f289 1 7177436"/>
                <a:gd name="f411" fmla="*/ f290 1 7177436"/>
                <a:gd name="f412" fmla="*/ f291 1 6187444"/>
                <a:gd name="f413" fmla="*/ f292 1 7177436"/>
                <a:gd name="f414" fmla="*/ f293 1 7177436"/>
                <a:gd name="f415" fmla="*/ f294 1 7177436"/>
                <a:gd name="f416" fmla="*/ f295 1 6187444"/>
                <a:gd name="f417" fmla="*/ f296 1 7177436"/>
                <a:gd name="f418" fmla="*/ f297 1 7177436"/>
                <a:gd name="f419" fmla="*/ f298 1 6187444"/>
                <a:gd name="f420" fmla="*/ f299 1 7177436"/>
                <a:gd name="f421" fmla="*/ f300 1 6187444"/>
                <a:gd name="f422" fmla="*/ f301 1 7177436"/>
                <a:gd name="f423" fmla="*/ f302 1 6187444"/>
                <a:gd name="f424" fmla="*/ f303 1 7177436"/>
                <a:gd name="f425" fmla="*/ f304 1 6187444"/>
                <a:gd name="f426" fmla="*/ f305 1 7177436"/>
                <a:gd name="f427" fmla="*/ f306 1 6187444"/>
                <a:gd name="f428" fmla="*/ f307 1 7177436"/>
                <a:gd name="f429" fmla="*/ f308 1 6187444"/>
                <a:gd name="f430" fmla="*/ f309 1 7177436"/>
                <a:gd name="f431" fmla="*/ f310 1 7177436"/>
                <a:gd name="f432" fmla="*/ f311 1 7177436"/>
                <a:gd name="f433" fmla="*/ f312 1 7177436"/>
                <a:gd name="f434" fmla="*/ f313 1 7177436"/>
                <a:gd name="f435" fmla="*/ f314 1 7177436"/>
                <a:gd name="f436" fmla="*/ f315 1 7177436"/>
                <a:gd name="f437" fmla="*/ f316 1 7177436"/>
                <a:gd name="f438" fmla="*/ f317 1 7177436"/>
                <a:gd name="f439" fmla="*/ f318 1 6187444"/>
                <a:gd name="f440" fmla="*/ f319 1 7177436"/>
                <a:gd name="f441" fmla="*/ f320 1 6187444"/>
                <a:gd name="f442" fmla="*/ f321 1 7177436"/>
                <a:gd name="f443" fmla="*/ f322 1 6187444"/>
                <a:gd name="f444" fmla="*/ f323 1 7177436"/>
                <a:gd name="f445" fmla="*/ f324 1 6187444"/>
                <a:gd name="f446" fmla="*/ f325 1 7177436"/>
                <a:gd name="f447" fmla="*/ f197 1 f204"/>
                <a:gd name="f448" fmla="*/ f198 1 f204"/>
                <a:gd name="f449" fmla="*/ f197 1 f205"/>
                <a:gd name="f450" fmla="*/ f199 1 f205"/>
                <a:gd name="f451" fmla="*/ f327 1 f204"/>
                <a:gd name="f452" fmla="*/ f328 1 f205"/>
                <a:gd name="f453" fmla="*/ f329 1 f204"/>
                <a:gd name="f454" fmla="*/ f330 1 f205"/>
                <a:gd name="f455" fmla="*/ f331 1 f205"/>
                <a:gd name="f456" fmla="*/ f332 1 f204"/>
                <a:gd name="f457" fmla="*/ f333 1 f204"/>
                <a:gd name="f458" fmla="*/ f334 1 f205"/>
                <a:gd name="f459" fmla="*/ f335 1 f204"/>
                <a:gd name="f460" fmla="*/ f336 1 f205"/>
                <a:gd name="f461" fmla="*/ f337 1 f205"/>
                <a:gd name="f462" fmla="*/ f338 1 f204"/>
                <a:gd name="f463" fmla="*/ f339 1 f204"/>
                <a:gd name="f464" fmla="*/ f340 1 f205"/>
                <a:gd name="f465" fmla="*/ f341 1 f204"/>
                <a:gd name="f466" fmla="*/ f342 1 f205"/>
                <a:gd name="f467" fmla="*/ f343 1 f204"/>
                <a:gd name="f468" fmla="*/ f344 1 f205"/>
                <a:gd name="f469" fmla="*/ f345 1 f204"/>
                <a:gd name="f470" fmla="*/ f346 1 f204"/>
                <a:gd name="f471" fmla="*/ f347 1 f205"/>
                <a:gd name="f472" fmla="*/ f348 1 f204"/>
                <a:gd name="f473" fmla="*/ f349 1 f205"/>
                <a:gd name="f474" fmla="*/ f350 1 f204"/>
                <a:gd name="f475" fmla="*/ f351 1 f205"/>
                <a:gd name="f476" fmla="*/ f352 1 f204"/>
                <a:gd name="f477" fmla="*/ f353 1 f205"/>
                <a:gd name="f478" fmla="*/ f354 1 f204"/>
                <a:gd name="f479" fmla="*/ f355 1 f205"/>
                <a:gd name="f480" fmla="*/ f356 1 f204"/>
                <a:gd name="f481" fmla="*/ f357 1 f205"/>
                <a:gd name="f482" fmla="*/ f358 1 f204"/>
                <a:gd name="f483" fmla="*/ f359 1 f204"/>
                <a:gd name="f484" fmla="*/ f360 1 f205"/>
                <a:gd name="f485" fmla="*/ f361 1 f204"/>
                <a:gd name="f486" fmla="*/ f362 1 f204"/>
                <a:gd name="f487" fmla="*/ f363 1 f205"/>
                <a:gd name="f488" fmla="*/ f364 1 f204"/>
                <a:gd name="f489" fmla="*/ f365 1 f205"/>
                <a:gd name="f490" fmla="*/ f366 1 f204"/>
                <a:gd name="f491" fmla="*/ f367 1 f204"/>
                <a:gd name="f492" fmla="*/ f368 1 f204"/>
                <a:gd name="f493" fmla="*/ f369 1 f204"/>
                <a:gd name="f494" fmla="*/ f370 1 f204"/>
                <a:gd name="f495" fmla="*/ f371 1 f204"/>
                <a:gd name="f496" fmla="*/ f372 1 f204"/>
                <a:gd name="f497" fmla="*/ f373 1 f204"/>
                <a:gd name="f498" fmla="*/ f374 1 f205"/>
                <a:gd name="f499" fmla="*/ f375 1 f204"/>
                <a:gd name="f500" fmla="*/ f376 1 f204"/>
                <a:gd name="f501" fmla="*/ f377 1 f204"/>
                <a:gd name="f502" fmla="*/ f378 1 f205"/>
                <a:gd name="f503" fmla="*/ f379 1 f204"/>
                <a:gd name="f504" fmla="*/ f380 1 f205"/>
                <a:gd name="f505" fmla="*/ f381 1 f205"/>
                <a:gd name="f506" fmla="*/ f382 1 f204"/>
                <a:gd name="f507" fmla="*/ f383 1 f204"/>
                <a:gd name="f508" fmla="*/ f384 1 f204"/>
                <a:gd name="f509" fmla="*/ f385 1 f204"/>
                <a:gd name="f510" fmla="*/ f386 1 f204"/>
                <a:gd name="f511" fmla="*/ f387 1 f204"/>
                <a:gd name="f512" fmla="*/ f388 1 f205"/>
                <a:gd name="f513" fmla="*/ f389 1 f204"/>
                <a:gd name="f514" fmla="*/ f390 1 f205"/>
                <a:gd name="f515" fmla="*/ f391 1 f204"/>
                <a:gd name="f516" fmla="*/ f392 1 f205"/>
                <a:gd name="f517" fmla="*/ f393 1 f204"/>
                <a:gd name="f518" fmla="*/ f394 1 f205"/>
                <a:gd name="f519" fmla="*/ f395 1 f204"/>
                <a:gd name="f520" fmla="*/ f396 1 f205"/>
                <a:gd name="f521" fmla="*/ f397 1 f204"/>
                <a:gd name="f522" fmla="*/ f398 1 f205"/>
                <a:gd name="f523" fmla="*/ f399 1 f204"/>
                <a:gd name="f524" fmla="*/ f400 1 f204"/>
                <a:gd name="f525" fmla="*/ f401 1 f205"/>
                <a:gd name="f526" fmla="*/ f402 1 f204"/>
                <a:gd name="f527" fmla="*/ f403 1 f205"/>
                <a:gd name="f528" fmla="*/ f404 1 f204"/>
                <a:gd name="f529" fmla="*/ f405 1 f204"/>
                <a:gd name="f530" fmla="*/ f406 1 f204"/>
                <a:gd name="f531" fmla="*/ f407 1 f204"/>
                <a:gd name="f532" fmla="*/ f408 1 f204"/>
                <a:gd name="f533" fmla="*/ f409 1 f204"/>
                <a:gd name="f534" fmla="*/ f410 1 f204"/>
                <a:gd name="f535" fmla="*/ f411 1 f204"/>
                <a:gd name="f536" fmla="*/ f412 1 f205"/>
                <a:gd name="f537" fmla="*/ f413 1 f204"/>
                <a:gd name="f538" fmla="*/ f414 1 f204"/>
                <a:gd name="f539" fmla="*/ f415 1 f204"/>
                <a:gd name="f540" fmla="*/ f416 1 f205"/>
                <a:gd name="f541" fmla="*/ f417 1 f204"/>
                <a:gd name="f542" fmla="*/ f418 1 f204"/>
                <a:gd name="f543" fmla="*/ f419 1 f205"/>
                <a:gd name="f544" fmla="*/ f420 1 f204"/>
                <a:gd name="f545" fmla="*/ f421 1 f205"/>
                <a:gd name="f546" fmla="*/ f422 1 f204"/>
                <a:gd name="f547" fmla="*/ f423 1 f205"/>
                <a:gd name="f548" fmla="*/ f424 1 f204"/>
                <a:gd name="f549" fmla="*/ f425 1 f205"/>
                <a:gd name="f550" fmla="*/ f426 1 f204"/>
                <a:gd name="f551" fmla="*/ f427 1 f205"/>
                <a:gd name="f552" fmla="*/ f428 1 f204"/>
                <a:gd name="f553" fmla="*/ f429 1 f205"/>
                <a:gd name="f554" fmla="*/ f430 1 f204"/>
                <a:gd name="f555" fmla="*/ f431 1 f204"/>
                <a:gd name="f556" fmla="*/ f432 1 f204"/>
                <a:gd name="f557" fmla="*/ f433 1 f204"/>
                <a:gd name="f558" fmla="*/ f434 1 f204"/>
                <a:gd name="f559" fmla="*/ f435 1 f204"/>
                <a:gd name="f560" fmla="*/ f436 1 f204"/>
                <a:gd name="f561" fmla="*/ f437 1 f204"/>
                <a:gd name="f562" fmla="*/ f438 1 f204"/>
                <a:gd name="f563" fmla="*/ f439 1 f205"/>
                <a:gd name="f564" fmla="*/ f440 1 f204"/>
                <a:gd name="f565" fmla="*/ f441 1 f205"/>
                <a:gd name="f566" fmla="*/ f442 1 f204"/>
                <a:gd name="f567" fmla="*/ f443 1 f205"/>
                <a:gd name="f568" fmla="*/ f444 1 f204"/>
                <a:gd name="f569" fmla="*/ f445 1 f205"/>
                <a:gd name="f570" fmla="*/ f446 1 f204"/>
                <a:gd name="f571" fmla="*/ f447 f195 1"/>
                <a:gd name="f572" fmla="*/ f448 f195 1"/>
                <a:gd name="f573" fmla="*/ f450 f196 1"/>
                <a:gd name="f574" fmla="*/ f449 f196 1"/>
                <a:gd name="f575" fmla="*/ f451 f195 1"/>
                <a:gd name="f576" fmla="*/ f452 f196 1"/>
                <a:gd name="f577" fmla="*/ f453 f195 1"/>
                <a:gd name="f578" fmla="*/ f454 f196 1"/>
                <a:gd name="f579" fmla="*/ f455 f196 1"/>
                <a:gd name="f580" fmla="*/ f456 f195 1"/>
                <a:gd name="f581" fmla="*/ f457 f195 1"/>
                <a:gd name="f582" fmla="*/ f458 f196 1"/>
                <a:gd name="f583" fmla="*/ f459 f195 1"/>
                <a:gd name="f584" fmla="*/ f460 f196 1"/>
                <a:gd name="f585" fmla="*/ f461 f196 1"/>
                <a:gd name="f586" fmla="*/ f462 f195 1"/>
                <a:gd name="f587" fmla="*/ f463 f195 1"/>
                <a:gd name="f588" fmla="*/ f464 f196 1"/>
                <a:gd name="f589" fmla="*/ f465 f195 1"/>
                <a:gd name="f590" fmla="*/ f466 f196 1"/>
                <a:gd name="f591" fmla="*/ f467 f195 1"/>
                <a:gd name="f592" fmla="*/ f468 f196 1"/>
                <a:gd name="f593" fmla="*/ f469 f195 1"/>
                <a:gd name="f594" fmla="*/ f470 f195 1"/>
                <a:gd name="f595" fmla="*/ f471 f196 1"/>
                <a:gd name="f596" fmla="*/ f472 f195 1"/>
                <a:gd name="f597" fmla="*/ f473 f196 1"/>
                <a:gd name="f598" fmla="*/ f474 f195 1"/>
                <a:gd name="f599" fmla="*/ f475 f196 1"/>
                <a:gd name="f600" fmla="*/ f476 f195 1"/>
                <a:gd name="f601" fmla="*/ f477 f196 1"/>
                <a:gd name="f602" fmla="*/ f478 f195 1"/>
                <a:gd name="f603" fmla="*/ f479 f196 1"/>
                <a:gd name="f604" fmla="*/ f480 f195 1"/>
                <a:gd name="f605" fmla="*/ f481 f196 1"/>
                <a:gd name="f606" fmla="*/ f482 f195 1"/>
                <a:gd name="f607" fmla="*/ f483 f195 1"/>
                <a:gd name="f608" fmla="*/ f484 f196 1"/>
                <a:gd name="f609" fmla="*/ f485 f195 1"/>
                <a:gd name="f610" fmla="*/ f486 f195 1"/>
                <a:gd name="f611" fmla="*/ f487 f196 1"/>
                <a:gd name="f612" fmla="*/ f488 f195 1"/>
                <a:gd name="f613" fmla="*/ f489 f196 1"/>
                <a:gd name="f614" fmla="*/ f490 f195 1"/>
                <a:gd name="f615" fmla="*/ f491 f195 1"/>
                <a:gd name="f616" fmla="*/ f492 f195 1"/>
                <a:gd name="f617" fmla="*/ f493 f195 1"/>
                <a:gd name="f618" fmla="*/ f494 f195 1"/>
                <a:gd name="f619" fmla="*/ f495 f195 1"/>
                <a:gd name="f620" fmla="*/ f496 f195 1"/>
                <a:gd name="f621" fmla="*/ f497 f195 1"/>
                <a:gd name="f622" fmla="*/ f498 f196 1"/>
                <a:gd name="f623" fmla="*/ f499 f195 1"/>
                <a:gd name="f624" fmla="*/ f500 f195 1"/>
                <a:gd name="f625" fmla="*/ f501 f195 1"/>
                <a:gd name="f626" fmla="*/ f502 f196 1"/>
                <a:gd name="f627" fmla="*/ f503 f195 1"/>
                <a:gd name="f628" fmla="*/ f504 f196 1"/>
                <a:gd name="f629" fmla="*/ f505 f196 1"/>
                <a:gd name="f630" fmla="*/ f506 f195 1"/>
                <a:gd name="f631" fmla="*/ f507 f195 1"/>
                <a:gd name="f632" fmla="*/ f508 f195 1"/>
                <a:gd name="f633" fmla="*/ f509 f195 1"/>
                <a:gd name="f634" fmla="*/ f510 f195 1"/>
                <a:gd name="f635" fmla="*/ f511 f195 1"/>
                <a:gd name="f636" fmla="*/ f512 f196 1"/>
                <a:gd name="f637" fmla="*/ f513 f195 1"/>
                <a:gd name="f638" fmla="*/ f514 f196 1"/>
                <a:gd name="f639" fmla="*/ f515 f195 1"/>
                <a:gd name="f640" fmla="*/ f516 f196 1"/>
                <a:gd name="f641" fmla="*/ f517 f195 1"/>
                <a:gd name="f642" fmla="*/ f518 f196 1"/>
                <a:gd name="f643" fmla="*/ f519 f195 1"/>
                <a:gd name="f644" fmla="*/ f520 f196 1"/>
                <a:gd name="f645" fmla="*/ f521 f195 1"/>
                <a:gd name="f646" fmla="*/ f522 f196 1"/>
                <a:gd name="f647" fmla="*/ f523 f195 1"/>
                <a:gd name="f648" fmla="*/ f524 f195 1"/>
                <a:gd name="f649" fmla="*/ f525 f196 1"/>
                <a:gd name="f650" fmla="*/ f526 f195 1"/>
                <a:gd name="f651" fmla="*/ f527 f196 1"/>
                <a:gd name="f652" fmla="*/ f528 f195 1"/>
                <a:gd name="f653" fmla="*/ f529 f195 1"/>
                <a:gd name="f654" fmla="*/ f530 f195 1"/>
                <a:gd name="f655" fmla="*/ f531 f195 1"/>
                <a:gd name="f656" fmla="*/ f532 f195 1"/>
                <a:gd name="f657" fmla="*/ f533 f195 1"/>
                <a:gd name="f658" fmla="*/ f534 f195 1"/>
                <a:gd name="f659" fmla="*/ f535 f195 1"/>
                <a:gd name="f660" fmla="*/ f536 f196 1"/>
                <a:gd name="f661" fmla="*/ f537 f195 1"/>
                <a:gd name="f662" fmla="*/ f538 f195 1"/>
                <a:gd name="f663" fmla="*/ f539 f195 1"/>
                <a:gd name="f664" fmla="*/ f540 f196 1"/>
                <a:gd name="f665" fmla="*/ f541 f195 1"/>
                <a:gd name="f666" fmla="*/ f542 f195 1"/>
                <a:gd name="f667" fmla="*/ f543 f196 1"/>
                <a:gd name="f668" fmla="*/ f544 f195 1"/>
                <a:gd name="f669" fmla="*/ f545 f196 1"/>
                <a:gd name="f670" fmla="*/ f546 f195 1"/>
                <a:gd name="f671" fmla="*/ f547 f196 1"/>
                <a:gd name="f672" fmla="*/ f548 f195 1"/>
                <a:gd name="f673" fmla="*/ f549 f196 1"/>
                <a:gd name="f674" fmla="*/ f550 f195 1"/>
                <a:gd name="f675" fmla="*/ f551 f196 1"/>
                <a:gd name="f676" fmla="*/ f552 f195 1"/>
                <a:gd name="f677" fmla="*/ f553 f196 1"/>
                <a:gd name="f678" fmla="*/ f554 f195 1"/>
                <a:gd name="f679" fmla="*/ f555 f195 1"/>
                <a:gd name="f680" fmla="*/ f556 f195 1"/>
                <a:gd name="f681" fmla="*/ f557 f195 1"/>
                <a:gd name="f682" fmla="*/ f558 f195 1"/>
                <a:gd name="f683" fmla="*/ f559 f195 1"/>
                <a:gd name="f684" fmla="*/ f560 f195 1"/>
                <a:gd name="f685" fmla="*/ f561 f195 1"/>
                <a:gd name="f686" fmla="*/ f562 f195 1"/>
                <a:gd name="f687" fmla="*/ f563 f196 1"/>
                <a:gd name="f688" fmla="*/ f564 f195 1"/>
                <a:gd name="f689" fmla="*/ f565 f196 1"/>
                <a:gd name="f690" fmla="*/ f566 f195 1"/>
                <a:gd name="f691" fmla="*/ f567 f196 1"/>
                <a:gd name="f692" fmla="*/ f568 f195 1"/>
                <a:gd name="f693" fmla="*/ f569 f196 1"/>
                <a:gd name="f694" fmla="*/ f570 f195 1"/>
              </a:gdLst>
              <a:ahLst/>
              <a:cxnLst>
                <a:cxn ang="3cd4">
                  <a:pos x="hc" y="t"/>
                </a:cxn>
                <a:cxn ang="0">
                  <a:pos x="r" y="vc"/>
                </a:cxn>
                <a:cxn ang="cd4">
                  <a:pos x="hc" y="b"/>
                </a:cxn>
                <a:cxn ang="cd2">
                  <a:pos x="l" y="vc"/>
                </a:cxn>
                <a:cxn ang="f326">
                  <a:pos x="f575" y="f576"/>
                </a:cxn>
                <a:cxn ang="f326">
                  <a:pos x="f577" y="f578"/>
                </a:cxn>
                <a:cxn ang="f326">
                  <a:pos x="f575" y="f579"/>
                </a:cxn>
                <a:cxn ang="f326">
                  <a:pos x="f580" y="f578"/>
                </a:cxn>
                <a:cxn ang="f326">
                  <a:pos x="f575" y="f576"/>
                </a:cxn>
                <a:cxn ang="f326">
                  <a:pos x="f581" y="f582"/>
                </a:cxn>
                <a:cxn ang="f326">
                  <a:pos x="f583" y="f584"/>
                </a:cxn>
                <a:cxn ang="f326">
                  <a:pos x="f581" y="f585"/>
                </a:cxn>
                <a:cxn ang="f326">
                  <a:pos x="f586" y="f584"/>
                </a:cxn>
                <a:cxn ang="f326">
                  <a:pos x="f581" y="f582"/>
                </a:cxn>
                <a:cxn ang="f326">
                  <a:pos x="f587" y="f588"/>
                </a:cxn>
                <a:cxn ang="f326">
                  <a:pos x="f589" y="f584"/>
                </a:cxn>
                <a:cxn ang="f326">
                  <a:pos x="f587" y="f590"/>
                </a:cxn>
                <a:cxn ang="f326">
                  <a:pos x="f591" y="f584"/>
                </a:cxn>
                <a:cxn ang="f326">
                  <a:pos x="f587" y="f588"/>
                </a:cxn>
                <a:cxn ang="f326">
                  <a:pos x="f587" y="f592"/>
                </a:cxn>
                <a:cxn ang="f326">
                  <a:pos x="f593" y="f584"/>
                </a:cxn>
                <a:cxn ang="f326">
                  <a:pos x="f594" y="f595"/>
                </a:cxn>
                <a:cxn ang="f326">
                  <a:pos x="f596" y="f597"/>
                </a:cxn>
                <a:cxn ang="f326">
                  <a:pos x="f598" y="f599"/>
                </a:cxn>
                <a:cxn ang="f326">
                  <a:pos x="f600" y="f601"/>
                </a:cxn>
                <a:cxn ang="f326">
                  <a:pos x="f602" y="f603"/>
                </a:cxn>
                <a:cxn ang="f326">
                  <a:pos x="f604" y="f601"/>
                </a:cxn>
                <a:cxn ang="f326">
                  <a:pos x="f575" y="f605"/>
                </a:cxn>
                <a:cxn ang="f326">
                  <a:pos x="f606" y="f601"/>
                </a:cxn>
                <a:cxn ang="f326">
                  <a:pos x="f607" y="f608"/>
                </a:cxn>
                <a:cxn ang="f326">
                  <a:pos x="f609" y="f601"/>
                </a:cxn>
                <a:cxn ang="f326">
                  <a:pos x="f610" y="f611"/>
                </a:cxn>
                <a:cxn ang="f326">
                  <a:pos x="f612" y="f613"/>
                </a:cxn>
                <a:cxn ang="f326">
                  <a:pos x="f614" y="f595"/>
                </a:cxn>
                <a:cxn ang="f326">
                  <a:pos x="f615" y="f584"/>
                </a:cxn>
                <a:cxn ang="f326">
                  <a:pos x="f581" y="f592"/>
                </a:cxn>
                <a:cxn ang="f326">
                  <a:pos x="f616" y="f584"/>
                </a:cxn>
                <a:cxn ang="f326">
                  <a:pos x="f617" y="f595"/>
                </a:cxn>
                <a:cxn ang="f326">
                  <a:pos x="f618" y="f613"/>
                </a:cxn>
                <a:cxn ang="f326">
                  <a:pos x="f619" y="f611"/>
                </a:cxn>
                <a:cxn ang="f326">
                  <a:pos x="f620" y="f578"/>
                </a:cxn>
                <a:cxn ang="f326">
                  <a:pos x="f621" y="f622"/>
                </a:cxn>
                <a:cxn ang="f326">
                  <a:pos x="f623" y="f622"/>
                </a:cxn>
                <a:cxn ang="f326">
                  <a:pos x="f624" y="f578"/>
                </a:cxn>
                <a:cxn ang="f326">
                  <a:pos x="f625" y="f626"/>
                </a:cxn>
                <a:cxn ang="f326">
                  <a:pos x="f627" y="f628"/>
                </a:cxn>
                <a:cxn ang="f326">
                  <a:pos x="f581" y="f629"/>
                </a:cxn>
                <a:cxn ang="f326">
                  <a:pos x="f630" y="f628"/>
                </a:cxn>
                <a:cxn ang="f326">
                  <a:pos x="f631" y="f626"/>
                </a:cxn>
                <a:cxn ang="f326">
                  <a:pos x="f632" y="f578"/>
                </a:cxn>
                <a:cxn ang="f326">
                  <a:pos x="f633" y="f622"/>
                </a:cxn>
                <a:cxn ang="f326">
                  <a:pos x="f634" y="f622"/>
                </a:cxn>
                <a:cxn ang="f326">
                  <a:pos x="f635" y="f636"/>
                </a:cxn>
                <a:cxn ang="f326">
                  <a:pos x="f637" y="f638"/>
                </a:cxn>
                <a:cxn ang="f326">
                  <a:pos x="f639" y="f640"/>
                </a:cxn>
                <a:cxn ang="f326">
                  <a:pos x="f641" y="f642"/>
                </a:cxn>
                <a:cxn ang="f326">
                  <a:pos x="f643" y="f644"/>
                </a:cxn>
                <a:cxn ang="f326">
                  <a:pos x="f645" y="f646"/>
                </a:cxn>
                <a:cxn ang="f326">
                  <a:pos x="f647" y="f646"/>
                </a:cxn>
                <a:cxn ang="f326">
                  <a:pos x="f648" y="f649"/>
                </a:cxn>
                <a:cxn ang="f326">
                  <a:pos x="f650" y="f651"/>
                </a:cxn>
                <a:cxn ang="f326">
                  <a:pos x="f652" y="f649"/>
                </a:cxn>
                <a:cxn ang="f326">
                  <a:pos x="f653" y="f646"/>
                </a:cxn>
                <a:cxn ang="f326">
                  <a:pos x="f654" y="f646"/>
                </a:cxn>
                <a:cxn ang="f326">
                  <a:pos x="f655" y="f644"/>
                </a:cxn>
                <a:cxn ang="f326">
                  <a:pos x="f656" y="f642"/>
                </a:cxn>
                <a:cxn ang="f326">
                  <a:pos x="f657" y="f640"/>
                </a:cxn>
                <a:cxn ang="f326">
                  <a:pos x="f658" y="f638"/>
                </a:cxn>
                <a:cxn ang="f326">
                  <a:pos x="f659" y="f660"/>
                </a:cxn>
                <a:cxn ang="f326">
                  <a:pos x="f661" y="f622"/>
                </a:cxn>
                <a:cxn ang="f326">
                  <a:pos x="f662" y="f622"/>
                </a:cxn>
                <a:cxn ang="f326">
                  <a:pos x="f663" y="f664"/>
                </a:cxn>
                <a:cxn ang="f326">
                  <a:pos x="f665" y="f578"/>
                </a:cxn>
                <a:cxn ang="f326">
                  <a:pos x="f666" y="f667"/>
                </a:cxn>
                <a:cxn ang="f326">
                  <a:pos x="f668" y="f669"/>
                </a:cxn>
                <a:cxn ang="f326">
                  <a:pos x="f670" y="f671"/>
                </a:cxn>
                <a:cxn ang="f326">
                  <a:pos x="f672" y="f673"/>
                </a:cxn>
                <a:cxn ang="f326">
                  <a:pos x="f587" y="f629"/>
                </a:cxn>
                <a:cxn ang="f326">
                  <a:pos x="f674" y="f675"/>
                </a:cxn>
                <a:cxn ang="f326">
                  <a:pos x="f676" y="f677"/>
                </a:cxn>
                <a:cxn ang="f326">
                  <a:pos x="f678" y="f578"/>
                </a:cxn>
                <a:cxn ang="f326">
                  <a:pos x="f679" y="f622"/>
                </a:cxn>
                <a:cxn ang="f326">
                  <a:pos x="f680" y="f622"/>
                </a:cxn>
                <a:cxn ang="f326">
                  <a:pos x="f681" y="f578"/>
                </a:cxn>
                <a:cxn ang="f326">
                  <a:pos x="f682" y="f611"/>
                </a:cxn>
                <a:cxn ang="f326">
                  <a:pos x="f683" y="f613"/>
                </a:cxn>
                <a:cxn ang="f326">
                  <a:pos x="f684" y="f595"/>
                </a:cxn>
                <a:cxn ang="f326">
                  <a:pos x="f685" y="f584"/>
                </a:cxn>
                <a:cxn ang="f326">
                  <a:pos x="f587" y="f592"/>
                </a:cxn>
                <a:cxn ang="f326">
                  <a:pos x="f686" y="f687"/>
                </a:cxn>
                <a:cxn ang="f326">
                  <a:pos x="f688" y="f689"/>
                </a:cxn>
                <a:cxn ang="f326">
                  <a:pos x="f690" y="f689"/>
                </a:cxn>
                <a:cxn ang="f326">
                  <a:pos x="f686" y="f691"/>
                </a:cxn>
                <a:cxn ang="f326">
                  <a:pos x="f692" y="f693"/>
                </a:cxn>
                <a:cxn ang="f326">
                  <a:pos x="f694" y="f693"/>
                </a:cxn>
              </a:cxnLst>
              <a:rect l="f571" t="f574" r="f572" b="f573"/>
              <a:pathLst>
                <a:path w="7177436" h="6187444">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cubicBezTo>
                    <a:pt x="f20" y="f19"/>
                    <a:pt x="f21" y="f22"/>
                    <a:pt x="f21" y="f23"/>
                  </a:cubicBezTo>
                  <a:cubicBezTo>
                    <a:pt x="f21" y="f24"/>
                    <a:pt x="f20" y="f25"/>
                    <a:pt x="f18" y="f25"/>
                  </a:cubicBezTo>
                  <a:cubicBezTo>
                    <a:pt x="f26" y="f25"/>
                    <a:pt x="f27" y="f24"/>
                    <a:pt x="f27" y="f23"/>
                  </a:cubicBezTo>
                  <a:cubicBezTo>
                    <a:pt x="f27" y="f22"/>
                    <a:pt x="f26" y="f19"/>
                    <a:pt x="f18" y="f19"/>
                  </a:cubicBezTo>
                  <a:close/>
                  <a:moveTo>
                    <a:pt x="f28" y="f29"/>
                  </a:moveTo>
                  <a:cubicBezTo>
                    <a:pt x="f30" y="f29"/>
                    <a:pt x="f31" y="f32"/>
                    <a:pt x="f31" y="f23"/>
                  </a:cubicBezTo>
                  <a:cubicBezTo>
                    <a:pt x="f31" y="f33"/>
                    <a:pt x="f30" y="f34"/>
                    <a:pt x="f28" y="f34"/>
                  </a:cubicBezTo>
                  <a:cubicBezTo>
                    <a:pt x="f35" y="f34"/>
                    <a:pt x="f36" y="f33"/>
                    <a:pt x="f36" y="f23"/>
                  </a:cubicBezTo>
                  <a:cubicBezTo>
                    <a:pt x="f36" y="f32"/>
                    <a:pt x="f35" y="f29"/>
                    <a:pt x="f28" y="f29"/>
                  </a:cubicBezTo>
                  <a:close/>
                  <a:moveTo>
                    <a:pt x="f28" y="f37"/>
                  </a:moveTo>
                  <a:cubicBezTo>
                    <a:pt x="f38" y="f37"/>
                    <a:pt x="f39" y="f40"/>
                    <a:pt x="f39" y="f23"/>
                  </a:cubicBezTo>
                  <a:cubicBezTo>
                    <a:pt x="f39" y="f41"/>
                    <a:pt x="f42" y="f43"/>
                    <a:pt x="f44" y="f45"/>
                  </a:cubicBezTo>
                  <a:lnTo>
                    <a:pt x="f46" y="f47"/>
                  </a:lnTo>
                  <a:lnTo>
                    <a:pt x="f48" y="f49"/>
                  </a:lnTo>
                  <a:cubicBezTo>
                    <a:pt x="f50" y="f51"/>
                    <a:pt x="f52" y="f53"/>
                    <a:pt x="f54" y="f55"/>
                  </a:cubicBezTo>
                  <a:lnTo>
                    <a:pt x="f56" y="f57"/>
                  </a:lnTo>
                  <a:lnTo>
                    <a:pt x="f58" y="f55"/>
                  </a:lnTo>
                  <a:cubicBezTo>
                    <a:pt x="f59" y="f60"/>
                    <a:pt x="f61" y="f62"/>
                    <a:pt x="f8" y="f62"/>
                  </a:cubicBezTo>
                  <a:cubicBezTo>
                    <a:pt x="f63" y="f62"/>
                    <a:pt x="f64" y="f60"/>
                    <a:pt x="f65" y="f55"/>
                  </a:cubicBezTo>
                  <a:lnTo>
                    <a:pt x="f66" y="f67"/>
                  </a:lnTo>
                  <a:lnTo>
                    <a:pt x="f68" y="f55"/>
                  </a:lnTo>
                  <a:cubicBezTo>
                    <a:pt x="f69" y="f70"/>
                    <a:pt x="f71" y="f72"/>
                    <a:pt x="f73" y="f74"/>
                  </a:cubicBezTo>
                  <a:lnTo>
                    <a:pt x="f75" y="f76"/>
                  </a:lnTo>
                  <a:lnTo>
                    <a:pt x="f77" y="f45"/>
                  </a:lnTo>
                  <a:cubicBezTo>
                    <a:pt x="f78" y="f43"/>
                    <a:pt x="f79" y="f41"/>
                    <a:pt x="f79" y="f23"/>
                  </a:cubicBezTo>
                  <a:cubicBezTo>
                    <a:pt x="f79" y="f40"/>
                    <a:pt x="f80" y="f37"/>
                    <a:pt x="f18" y="f37"/>
                  </a:cubicBezTo>
                  <a:cubicBezTo>
                    <a:pt x="f81" y="f37"/>
                    <a:pt x="f82" y="f40"/>
                    <a:pt x="f82" y="f23"/>
                  </a:cubicBezTo>
                  <a:cubicBezTo>
                    <a:pt x="f82" y="f41"/>
                    <a:pt x="f83" y="f43"/>
                    <a:pt x="f84" y="f45"/>
                  </a:cubicBezTo>
                  <a:lnTo>
                    <a:pt x="f85" y="f76"/>
                  </a:lnTo>
                  <a:lnTo>
                    <a:pt x="f86" y="f74"/>
                  </a:lnTo>
                  <a:cubicBezTo>
                    <a:pt x="f87" y="f88"/>
                    <a:pt x="f89" y="f90"/>
                    <a:pt x="f89" y="f13"/>
                  </a:cubicBezTo>
                  <a:lnTo>
                    <a:pt x="f91" y="f92"/>
                  </a:lnTo>
                  <a:lnTo>
                    <a:pt x="f93" y="f92"/>
                  </a:lnTo>
                  <a:lnTo>
                    <a:pt x="f94" y="f13"/>
                  </a:lnTo>
                  <a:cubicBezTo>
                    <a:pt x="f94" y="f95"/>
                    <a:pt x="f96" y="f97"/>
                    <a:pt x="f98" y="f99"/>
                  </a:cubicBezTo>
                  <a:lnTo>
                    <a:pt x="f100" y="f101"/>
                  </a:lnTo>
                  <a:lnTo>
                    <a:pt x="f18" y="f102"/>
                  </a:lnTo>
                  <a:lnTo>
                    <a:pt x="f103" y="f101"/>
                  </a:lnTo>
                  <a:lnTo>
                    <a:pt x="f104" y="f99"/>
                  </a:lnTo>
                  <a:cubicBezTo>
                    <a:pt x="f105" y="f97"/>
                    <a:pt x="f106" y="f95"/>
                    <a:pt x="f106" y="f13"/>
                  </a:cubicBezTo>
                  <a:lnTo>
                    <a:pt x="f107" y="f92"/>
                  </a:lnTo>
                  <a:lnTo>
                    <a:pt x="f108" y="f92"/>
                  </a:lnTo>
                  <a:lnTo>
                    <a:pt x="f109" y="f110"/>
                  </a:lnTo>
                  <a:cubicBezTo>
                    <a:pt x="f111" y="f112"/>
                    <a:pt x="f113" y="f114"/>
                    <a:pt x="f115" y="f116"/>
                  </a:cubicBezTo>
                  <a:lnTo>
                    <a:pt x="f117" y="f118"/>
                  </a:lnTo>
                  <a:lnTo>
                    <a:pt x="f119" y="f120"/>
                  </a:lnTo>
                  <a:cubicBezTo>
                    <a:pt x="f121" y="f122"/>
                    <a:pt x="f123" y="f124"/>
                    <a:pt x="f125" y="f126"/>
                  </a:cubicBezTo>
                  <a:lnTo>
                    <a:pt x="f127" y="f128"/>
                  </a:lnTo>
                  <a:lnTo>
                    <a:pt x="f129" y="f128"/>
                  </a:lnTo>
                  <a:lnTo>
                    <a:pt x="f130" y="f131"/>
                  </a:lnTo>
                  <a:cubicBezTo>
                    <a:pt x="f132" y="f133"/>
                    <a:pt x="f134" y="f135"/>
                    <a:pt x="f136" y="f135"/>
                  </a:cubicBezTo>
                  <a:cubicBezTo>
                    <a:pt x="f137" y="f135"/>
                    <a:pt x="f138" y="f133"/>
                    <a:pt x="f139" y="f131"/>
                  </a:cubicBezTo>
                  <a:lnTo>
                    <a:pt x="f140" y="f128"/>
                  </a:lnTo>
                  <a:lnTo>
                    <a:pt x="f141" y="f128"/>
                  </a:lnTo>
                  <a:lnTo>
                    <a:pt x="f142" y="f126"/>
                  </a:lnTo>
                  <a:cubicBezTo>
                    <a:pt x="f143" y="f124"/>
                    <a:pt x="f144" y="f122"/>
                    <a:pt x="f145" y="f120"/>
                  </a:cubicBezTo>
                  <a:lnTo>
                    <a:pt x="f146" y="f118"/>
                  </a:lnTo>
                  <a:lnTo>
                    <a:pt x="f147" y="f116"/>
                  </a:lnTo>
                  <a:cubicBezTo>
                    <a:pt x="f148" y="f149"/>
                    <a:pt x="f150" y="f151"/>
                    <a:pt x="f152" y="f153"/>
                  </a:cubicBezTo>
                  <a:lnTo>
                    <a:pt x="f154" y="f92"/>
                  </a:lnTo>
                  <a:lnTo>
                    <a:pt x="f155" y="f92"/>
                  </a:lnTo>
                  <a:lnTo>
                    <a:pt x="f156" y="f157"/>
                  </a:lnTo>
                  <a:lnTo>
                    <a:pt x="f158" y="f13"/>
                  </a:lnTo>
                  <a:lnTo>
                    <a:pt x="f159" y="f160"/>
                  </a:lnTo>
                  <a:lnTo>
                    <a:pt x="f161" y="f162"/>
                  </a:lnTo>
                  <a:cubicBezTo>
                    <a:pt x="f163" y="f164"/>
                    <a:pt x="f165" y="f166"/>
                    <a:pt x="f167" y="f168"/>
                  </a:cubicBezTo>
                  <a:lnTo>
                    <a:pt x="f169" y="f170"/>
                  </a:lnTo>
                  <a:lnTo>
                    <a:pt x="f28" y="f102"/>
                  </a:lnTo>
                  <a:lnTo>
                    <a:pt x="f171" y="f172"/>
                  </a:lnTo>
                  <a:lnTo>
                    <a:pt x="f173" y="f174"/>
                  </a:lnTo>
                  <a:cubicBezTo>
                    <a:pt x="f175" y="f176"/>
                    <a:pt x="f177" y="f178"/>
                    <a:pt x="f177" y="f13"/>
                  </a:cubicBezTo>
                  <a:lnTo>
                    <a:pt x="f179" y="f92"/>
                  </a:lnTo>
                  <a:lnTo>
                    <a:pt x="f180" y="f92"/>
                  </a:lnTo>
                  <a:lnTo>
                    <a:pt x="f181" y="f13"/>
                  </a:lnTo>
                  <a:cubicBezTo>
                    <a:pt x="f181" y="f90"/>
                    <a:pt x="f182" y="f88"/>
                    <a:pt x="f183" y="f74"/>
                  </a:cubicBezTo>
                  <a:lnTo>
                    <a:pt x="f184" y="f76"/>
                  </a:lnTo>
                  <a:lnTo>
                    <a:pt x="f185" y="f45"/>
                  </a:lnTo>
                  <a:cubicBezTo>
                    <a:pt x="f186" y="f43"/>
                    <a:pt x="f187" y="f41"/>
                    <a:pt x="f187" y="f23"/>
                  </a:cubicBezTo>
                  <a:cubicBezTo>
                    <a:pt x="f187" y="f40"/>
                    <a:pt x="f188" y="f37"/>
                    <a:pt x="f28" y="f37"/>
                  </a:cubicBezTo>
                  <a:close/>
                  <a:moveTo>
                    <a:pt x="f189" y="f190"/>
                  </a:moveTo>
                  <a:lnTo>
                    <a:pt x="f191" y="f192"/>
                  </a:lnTo>
                  <a:lnTo>
                    <a:pt x="f193" y="f192"/>
                  </a:lnTo>
                  <a:close/>
                  <a:moveTo>
                    <a:pt x="f189" y="f5"/>
                  </a:moveTo>
                  <a:lnTo>
                    <a:pt x="f6" y="f7"/>
                  </a:lnTo>
                  <a:lnTo>
                    <a:pt x="f5" y="f7"/>
                  </a:lnTo>
                  <a:close/>
                </a:path>
              </a:pathLst>
            </a:custGeom>
            <a:solidFill>
              <a:srgbClr val="757575"/>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sp>
          <p:nvSpPr>
            <p:cNvPr id="297" name="Freeform: Shape 304">
              <a:extLst>
                <a:ext uri="{FF2B5EF4-FFF2-40B4-BE49-F238E27FC236}">
                  <a16:creationId xmlns:a16="http://schemas.microsoft.com/office/drawing/2014/main" id="{C9E68234-E333-483C-A0AE-824EFCBFD0E6}"/>
                </a:ext>
              </a:extLst>
            </p:cNvPr>
            <p:cNvSpPr/>
            <p:nvPr/>
          </p:nvSpPr>
          <p:spPr>
            <a:xfrm>
              <a:off x="5650507" y="2028276"/>
              <a:ext cx="606951" cy="678786"/>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grpSp>
      <p:grpSp>
        <p:nvGrpSpPr>
          <p:cNvPr id="298" name="Group 84">
            <a:extLst>
              <a:ext uri="{FF2B5EF4-FFF2-40B4-BE49-F238E27FC236}">
                <a16:creationId xmlns:a16="http://schemas.microsoft.com/office/drawing/2014/main" id="{66CCFC55-844A-4D03-8116-63614FEADD25}"/>
              </a:ext>
            </a:extLst>
          </p:cNvPr>
          <p:cNvGrpSpPr/>
          <p:nvPr/>
        </p:nvGrpSpPr>
        <p:grpSpPr>
          <a:xfrm>
            <a:off x="7419289" y="1900261"/>
            <a:ext cx="1120531" cy="1120531"/>
            <a:chOff x="7303806" y="1980791"/>
            <a:chExt cx="1143000" cy="1143000"/>
          </a:xfrm>
        </p:grpSpPr>
        <p:sp>
          <p:nvSpPr>
            <p:cNvPr id="299" name="Oval 329">
              <a:extLst>
                <a:ext uri="{FF2B5EF4-FFF2-40B4-BE49-F238E27FC236}">
                  <a16:creationId xmlns:a16="http://schemas.microsoft.com/office/drawing/2014/main" id="{85A1A63F-E4C5-4E5A-8262-F31CAE9A9AB7}"/>
                </a:ext>
              </a:extLst>
            </p:cNvPr>
            <p:cNvSpPr/>
            <p:nvPr/>
          </p:nvSpPr>
          <p:spPr>
            <a:xfrm>
              <a:off x="7303806" y="1980791"/>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300" name="Oval 333">
              <a:extLst>
                <a:ext uri="{FF2B5EF4-FFF2-40B4-BE49-F238E27FC236}">
                  <a16:creationId xmlns:a16="http://schemas.microsoft.com/office/drawing/2014/main" id="{B95615B1-FE77-4773-95D9-CC974E075927}"/>
                </a:ext>
              </a:extLst>
            </p:cNvPr>
            <p:cNvSpPr/>
            <p:nvPr/>
          </p:nvSpPr>
          <p:spPr>
            <a:xfrm>
              <a:off x="7610843" y="2486390"/>
              <a:ext cx="539496" cy="5394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sp>
          <p:nvSpPr>
            <p:cNvPr id="301" name="Freeform: Shape 332">
              <a:extLst>
                <a:ext uri="{FF2B5EF4-FFF2-40B4-BE49-F238E27FC236}">
                  <a16:creationId xmlns:a16="http://schemas.microsoft.com/office/drawing/2014/main" id="{773697AD-B8C4-4EE9-AF1E-0643C6F92CFE}"/>
                </a:ext>
              </a:extLst>
            </p:cNvPr>
            <p:cNvSpPr/>
            <p:nvPr/>
          </p:nvSpPr>
          <p:spPr>
            <a:xfrm>
              <a:off x="7571826" y="2078687"/>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pic>
          <p:nvPicPr>
            <p:cNvPr id="302" name="Picture 6">
              <a:extLst>
                <a:ext uri="{FF2B5EF4-FFF2-40B4-BE49-F238E27FC236}">
                  <a16:creationId xmlns:a16="http://schemas.microsoft.com/office/drawing/2014/main" id="{F0352E7C-60B0-4B9F-94CA-45085367E2F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787633" y="2622746"/>
              <a:ext cx="154451" cy="329193"/>
            </a:xfrm>
            <a:prstGeom prst="rect">
              <a:avLst/>
            </a:prstGeom>
            <a:noFill/>
            <a:ln cap="flat">
              <a:noFill/>
            </a:ln>
          </p:spPr>
        </p:pic>
      </p:grpSp>
      <p:grpSp>
        <p:nvGrpSpPr>
          <p:cNvPr id="303" name="Group 46">
            <a:extLst>
              <a:ext uri="{FF2B5EF4-FFF2-40B4-BE49-F238E27FC236}">
                <a16:creationId xmlns:a16="http://schemas.microsoft.com/office/drawing/2014/main" id="{0E6EF03A-2FB2-4DAA-B5FE-9261997D5E68}"/>
              </a:ext>
            </a:extLst>
          </p:cNvPr>
          <p:cNvGrpSpPr/>
          <p:nvPr/>
        </p:nvGrpSpPr>
        <p:grpSpPr>
          <a:xfrm>
            <a:off x="3652181" y="1900261"/>
            <a:ext cx="1120531" cy="1120531"/>
            <a:chOff x="3461159" y="1980791"/>
            <a:chExt cx="1143000" cy="1143000"/>
          </a:xfrm>
        </p:grpSpPr>
        <p:sp>
          <p:nvSpPr>
            <p:cNvPr id="304" name="Oval 308">
              <a:extLst>
                <a:ext uri="{FF2B5EF4-FFF2-40B4-BE49-F238E27FC236}">
                  <a16:creationId xmlns:a16="http://schemas.microsoft.com/office/drawing/2014/main" id="{3EE405EB-D2D5-4BA1-AB12-2BC65ED524FB}"/>
                </a:ext>
              </a:extLst>
            </p:cNvPr>
            <p:cNvSpPr/>
            <p:nvPr/>
          </p:nvSpPr>
          <p:spPr>
            <a:xfrm>
              <a:off x="3461159" y="1980791"/>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305" name="Oval 312">
              <a:extLst>
                <a:ext uri="{FF2B5EF4-FFF2-40B4-BE49-F238E27FC236}">
                  <a16:creationId xmlns:a16="http://schemas.microsoft.com/office/drawing/2014/main" id="{83B738DB-D1C1-4000-BF43-5F5371C993FE}"/>
                </a:ext>
              </a:extLst>
            </p:cNvPr>
            <p:cNvSpPr/>
            <p:nvPr/>
          </p:nvSpPr>
          <p:spPr>
            <a:xfrm>
              <a:off x="3761137" y="2484625"/>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306" name="Freeform: Shape 311">
              <a:extLst>
                <a:ext uri="{FF2B5EF4-FFF2-40B4-BE49-F238E27FC236}">
                  <a16:creationId xmlns:a16="http://schemas.microsoft.com/office/drawing/2014/main" id="{5E4E738C-90ED-4E72-9577-5A3F5994DF61}"/>
                </a:ext>
              </a:extLst>
            </p:cNvPr>
            <p:cNvSpPr/>
            <p:nvPr/>
          </p:nvSpPr>
          <p:spPr>
            <a:xfrm>
              <a:off x="3729179" y="2076913"/>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pic>
          <p:nvPicPr>
            <p:cNvPr id="307" name="Picture 366">
              <a:extLst>
                <a:ext uri="{FF2B5EF4-FFF2-40B4-BE49-F238E27FC236}">
                  <a16:creationId xmlns:a16="http://schemas.microsoft.com/office/drawing/2014/main" id="{A58E71F9-F114-47AE-B83D-12B585CEDFD0}"/>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903363" y="2667423"/>
              <a:ext cx="258144" cy="260256"/>
            </a:xfrm>
            <a:prstGeom prst="rect">
              <a:avLst/>
            </a:prstGeom>
            <a:noFill/>
            <a:ln cap="flat">
              <a:noFill/>
            </a:ln>
          </p:spPr>
        </p:pic>
      </p:grpSp>
      <p:grpSp>
        <p:nvGrpSpPr>
          <p:cNvPr id="308" name="Group 87">
            <a:extLst>
              <a:ext uri="{FF2B5EF4-FFF2-40B4-BE49-F238E27FC236}">
                <a16:creationId xmlns:a16="http://schemas.microsoft.com/office/drawing/2014/main" id="{51A0C7B7-BB8D-42AB-838B-95525C37338A}"/>
              </a:ext>
            </a:extLst>
          </p:cNvPr>
          <p:cNvGrpSpPr/>
          <p:nvPr/>
        </p:nvGrpSpPr>
        <p:grpSpPr>
          <a:xfrm>
            <a:off x="7419289" y="3762709"/>
            <a:ext cx="1120531" cy="1120531"/>
            <a:chOff x="8264466" y="3846862"/>
            <a:chExt cx="1143000" cy="1143000"/>
          </a:xfrm>
        </p:grpSpPr>
        <p:sp>
          <p:nvSpPr>
            <p:cNvPr id="309" name="Oval 336">
              <a:extLst>
                <a:ext uri="{FF2B5EF4-FFF2-40B4-BE49-F238E27FC236}">
                  <a16:creationId xmlns:a16="http://schemas.microsoft.com/office/drawing/2014/main" id="{B25979C2-76B7-410A-A238-10B963852BFD}"/>
                </a:ext>
              </a:extLst>
            </p:cNvPr>
            <p:cNvSpPr/>
            <p:nvPr/>
          </p:nvSpPr>
          <p:spPr>
            <a:xfrm>
              <a:off x="8264466" y="384686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310" name="Group 338">
              <a:extLst>
                <a:ext uri="{FF2B5EF4-FFF2-40B4-BE49-F238E27FC236}">
                  <a16:creationId xmlns:a16="http://schemas.microsoft.com/office/drawing/2014/main" id="{9E0F5CD1-F9CC-48E1-8D6B-EDDB0F1E454E}"/>
                </a:ext>
              </a:extLst>
            </p:cNvPr>
            <p:cNvGrpSpPr/>
            <p:nvPr/>
          </p:nvGrpSpPr>
          <p:grpSpPr>
            <a:xfrm>
              <a:off x="8532485" y="3955365"/>
              <a:ext cx="606951" cy="950746"/>
              <a:chOff x="8532485" y="3955365"/>
              <a:chExt cx="606951" cy="950746"/>
            </a:xfrm>
          </p:grpSpPr>
          <p:sp>
            <p:nvSpPr>
              <p:cNvPr id="312" name="Oval 340">
                <a:extLst>
                  <a:ext uri="{FF2B5EF4-FFF2-40B4-BE49-F238E27FC236}">
                    <a16:creationId xmlns:a16="http://schemas.microsoft.com/office/drawing/2014/main" id="{8DA16187-BA2E-4D48-A282-4919726BD8B4}"/>
                  </a:ext>
                </a:extLst>
              </p:cNvPr>
              <p:cNvSpPr/>
              <p:nvPr/>
            </p:nvSpPr>
            <p:spPr>
              <a:xfrm>
                <a:off x="8569738" y="4363077"/>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313" name="Freeform: Shape 341">
                <a:extLst>
                  <a:ext uri="{FF2B5EF4-FFF2-40B4-BE49-F238E27FC236}">
                    <a16:creationId xmlns:a16="http://schemas.microsoft.com/office/drawing/2014/main" id="{BD14F7C1-3BE5-400E-8D93-FDF03C6DDECD}"/>
                  </a:ext>
                </a:extLst>
              </p:cNvPr>
              <p:cNvSpPr/>
              <p:nvPr/>
            </p:nvSpPr>
            <p:spPr>
              <a:xfrm>
                <a:off x="8532485" y="3955365"/>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grpSp>
        <p:pic>
          <p:nvPicPr>
            <p:cNvPr id="311" name="Picture 8">
              <a:extLst>
                <a:ext uri="{FF2B5EF4-FFF2-40B4-BE49-F238E27FC236}">
                  <a16:creationId xmlns:a16="http://schemas.microsoft.com/office/drawing/2014/main" id="{7CA5234E-5DF5-4AB4-956F-465BE4A253E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657447" y="4574176"/>
              <a:ext cx="382584" cy="242791"/>
            </a:xfrm>
            <a:prstGeom prst="rect">
              <a:avLst/>
            </a:prstGeom>
            <a:noFill/>
            <a:ln cap="flat">
              <a:noFill/>
            </a:ln>
          </p:spPr>
        </p:pic>
      </p:grpSp>
      <p:grpSp>
        <p:nvGrpSpPr>
          <p:cNvPr id="314" name="Group 86">
            <a:extLst>
              <a:ext uri="{FF2B5EF4-FFF2-40B4-BE49-F238E27FC236}">
                <a16:creationId xmlns:a16="http://schemas.microsoft.com/office/drawing/2014/main" id="{6F799F3D-3E52-4BC9-B3B7-F40DED0861AF}"/>
              </a:ext>
            </a:extLst>
          </p:cNvPr>
          <p:cNvGrpSpPr/>
          <p:nvPr/>
        </p:nvGrpSpPr>
        <p:grpSpPr>
          <a:xfrm>
            <a:off x="5535735" y="3762709"/>
            <a:ext cx="1120531" cy="1120531"/>
            <a:chOff x="6343137" y="3846569"/>
            <a:chExt cx="1143000" cy="1143000"/>
          </a:xfrm>
        </p:grpSpPr>
        <p:sp>
          <p:nvSpPr>
            <p:cNvPr id="315" name="Oval 322">
              <a:extLst>
                <a:ext uri="{FF2B5EF4-FFF2-40B4-BE49-F238E27FC236}">
                  <a16:creationId xmlns:a16="http://schemas.microsoft.com/office/drawing/2014/main" id="{5081EFE6-FAD9-4FF4-9977-B39CEFB3EF01}"/>
                </a:ext>
              </a:extLst>
            </p:cNvPr>
            <p:cNvSpPr/>
            <p:nvPr/>
          </p:nvSpPr>
          <p:spPr>
            <a:xfrm>
              <a:off x="6343137" y="384656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316" name="Oval 326">
              <a:extLst>
                <a:ext uri="{FF2B5EF4-FFF2-40B4-BE49-F238E27FC236}">
                  <a16:creationId xmlns:a16="http://schemas.microsoft.com/office/drawing/2014/main" id="{B1BB12AD-08C9-42C3-BDED-D2BF6914F1FE}"/>
                </a:ext>
              </a:extLst>
            </p:cNvPr>
            <p:cNvSpPr/>
            <p:nvPr/>
          </p:nvSpPr>
          <p:spPr>
            <a:xfrm>
              <a:off x="6651958" y="4352178"/>
              <a:ext cx="539496" cy="5394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sp>
          <p:nvSpPr>
            <p:cNvPr id="317" name="Freeform: Shape 325">
              <a:extLst>
                <a:ext uri="{FF2B5EF4-FFF2-40B4-BE49-F238E27FC236}">
                  <a16:creationId xmlns:a16="http://schemas.microsoft.com/office/drawing/2014/main" id="{FBD56A64-C667-49F8-9D30-D1004032A7A0}"/>
                </a:ext>
              </a:extLst>
            </p:cNvPr>
            <p:cNvSpPr/>
            <p:nvPr/>
          </p:nvSpPr>
          <p:spPr>
            <a:xfrm>
              <a:off x="6611166" y="3944474"/>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pic>
          <p:nvPicPr>
            <p:cNvPr id="318" name="Picture 10">
              <a:extLst>
                <a:ext uri="{FF2B5EF4-FFF2-40B4-BE49-F238E27FC236}">
                  <a16:creationId xmlns:a16="http://schemas.microsoft.com/office/drawing/2014/main" id="{F679C7DD-9F97-4396-BCBE-6528FB834141}"/>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724442" y="4550694"/>
              <a:ext cx="380399" cy="263822"/>
            </a:xfrm>
            <a:prstGeom prst="rect">
              <a:avLst/>
            </a:prstGeom>
            <a:noFill/>
            <a:ln cap="flat">
              <a:noFill/>
            </a:ln>
          </p:spPr>
        </p:pic>
      </p:grpSp>
      <p:grpSp>
        <p:nvGrpSpPr>
          <p:cNvPr id="319" name="Group 85">
            <a:extLst>
              <a:ext uri="{FF2B5EF4-FFF2-40B4-BE49-F238E27FC236}">
                <a16:creationId xmlns:a16="http://schemas.microsoft.com/office/drawing/2014/main" id="{00F3543D-FD7F-457D-8ED2-3FAA769BDBA3}"/>
              </a:ext>
            </a:extLst>
          </p:cNvPr>
          <p:cNvGrpSpPr/>
          <p:nvPr/>
        </p:nvGrpSpPr>
        <p:grpSpPr>
          <a:xfrm>
            <a:off x="3652180" y="3762709"/>
            <a:ext cx="1120531" cy="1120531"/>
            <a:chOff x="4421818" y="3837663"/>
            <a:chExt cx="1143000" cy="1143000"/>
          </a:xfrm>
        </p:grpSpPr>
        <p:sp>
          <p:nvSpPr>
            <p:cNvPr id="320" name="Oval 315">
              <a:extLst>
                <a:ext uri="{FF2B5EF4-FFF2-40B4-BE49-F238E27FC236}">
                  <a16:creationId xmlns:a16="http://schemas.microsoft.com/office/drawing/2014/main" id="{0A965832-D59A-42D1-9E63-1C63652445D9}"/>
                </a:ext>
              </a:extLst>
            </p:cNvPr>
            <p:cNvSpPr/>
            <p:nvPr/>
          </p:nvSpPr>
          <p:spPr>
            <a:xfrm>
              <a:off x="4421818" y="383766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321" name="Group 317">
              <a:extLst>
                <a:ext uri="{FF2B5EF4-FFF2-40B4-BE49-F238E27FC236}">
                  <a16:creationId xmlns:a16="http://schemas.microsoft.com/office/drawing/2014/main" id="{29370FC3-8015-4A5A-9A9C-3683B0605632}"/>
                </a:ext>
              </a:extLst>
            </p:cNvPr>
            <p:cNvGrpSpPr/>
            <p:nvPr/>
          </p:nvGrpSpPr>
          <p:grpSpPr>
            <a:xfrm>
              <a:off x="4695928" y="3929387"/>
              <a:ext cx="606951" cy="950737"/>
              <a:chOff x="4695928" y="3929387"/>
              <a:chExt cx="606951" cy="950737"/>
            </a:xfrm>
          </p:grpSpPr>
          <p:sp>
            <p:nvSpPr>
              <p:cNvPr id="323" name="Oval 319">
                <a:extLst>
                  <a:ext uri="{FF2B5EF4-FFF2-40B4-BE49-F238E27FC236}">
                    <a16:creationId xmlns:a16="http://schemas.microsoft.com/office/drawing/2014/main" id="{44C681FF-C2A3-47D5-BCF1-74D45D0CDBD1}"/>
                  </a:ext>
                </a:extLst>
              </p:cNvPr>
              <p:cNvSpPr/>
              <p:nvPr/>
            </p:nvSpPr>
            <p:spPr>
              <a:xfrm>
                <a:off x="4733181" y="4337090"/>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324" name="Freeform: Shape 320">
                <a:extLst>
                  <a:ext uri="{FF2B5EF4-FFF2-40B4-BE49-F238E27FC236}">
                    <a16:creationId xmlns:a16="http://schemas.microsoft.com/office/drawing/2014/main" id="{4FF6D965-147C-4CB5-9216-8000F1083D1B}"/>
                  </a:ext>
                </a:extLst>
              </p:cNvPr>
              <p:cNvSpPr/>
              <p:nvPr/>
            </p:nvSpPr>
            <p:spPr>
              <a:xfrm>
                <a:off x="4695928" y="3929387"/>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grpSp>
        <p:pic>
          <p:nvPicPr>
            <p:cNvPr id="322" name="Picture 11">
              <a:extLst>
                <a:ext uri="{FF2B5EF4-FFF2-40B4-BE49-F238E27FC236}">
                  <a16:creationId xmlns:a16="http://schemas.microsoft.com/office/drawing/2014/main" id="{A56864F4-0CE9-417F-B597-D53F81D8111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812542" y="4496653"/>
              <a:ext cx="384313" cy="331277"/>
            </a:xfrm>
            <a:prstGeom prst="rect">
              <a:avLst/>
            </a:prstGeom>
            <a:noFill/>
            <a:ln cap="flat">
              <a:noFill/>
            </a:ln>
          </p:spPr>
        </p:pic>
      </p:grpSp>
    </p:spTree>
    <p:extLst>
      <p:ext uri="{BB962C8B-B14F-4D97-AF65-F5344CB8AC3E}">
        <p14:creationId xmlns:p14="http://schemas.microsoft.com/office/powerpoint/2010/main" val="13828629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3"/>
                                        </p:tgtEl>
                                        <p:attrNameLst>
                                          <p:attrName>style.visibility</p:attrName>
                                        </p:attrNameLst>
                                      </p:cBhvr>
                                      <p:to>
                                        <p:strVal val="visible"/>
                                      </p:to>
                                    </p:set>
                                    <p:anim calcmode="lin" valueType="num">
                                      <p:cBhvr>
                                        <p:cTn id="7" dur="500" fill="hold"/>
                                        <p:tgtEl>
                                          <p:spTgt spid="303"/>
                                        </p:tgtEl>
                                        <p:attrNameLst>
                                          <p:attrName>ppt_w</p:attrName>
                                        </p:attrNameLst>
                                      </p:cBhvr>
                                      <p:tavLst>
                                        <p:tav tm="0">
                                          <p:val>
                                            <p:fltVal val="0"/>
                                          </p:val>
                                        </p:tav>
                                        <p:tav tm="100000">
                                          <p:val>
                                            <p:strVal val="#ppt_w"/>
                                          </p:val>
                                        </p:tav>
                                      </p:tavLst>
                                    </p:anim>
                                    <p:anim calcmode="lin" valueType="num">
                                      <p:cBhvr>
                                        <p:cTn id="8" dur="500" fill="hold"/>
                                        <p:tgtEl>
                                          <p:spTgt spid="303"/>
                                        </p:tgtEl>
                                        <p:attrNameLst>
                                          <p:attrName>ppt_h</p:attrName>
                                        </p:attrNameLst>
                                      </p:cBhvr>
                                      <p:tavLst>
                                        <p:tav tm="0">
                                          <p:val>
                                            <p:fltVal val="0"/>
                                          </p:val>
                                        </p:tav>
                                        <p:tav tm="100000">
                                          <p:val>
                                            <p:strVal val="#ppt_h"/>
                                          </p:val>
                                        </p:tav>
                                      </p:tavLst>
                                    </p:anim>
                                    <p:animEffect transition="in" filter="fade">
                                      <p:cBhvr>
                                        <p:cTn id="9" dur="500"/>
                                        <p:tgtEl>
                                          <p:spTgt spid="30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93"/>
                                        </p:tgtEl>
                                        <p:attrNameLst>
                                          <p:attrName>style.visibility</p:attrName>
                                        </p:attrNameLst>
                                      </p:cBhvr>
                                      <p:to>
                                        <p:strVal val="visible"/>
                                      </p:to>
                                    </p:set>
                                    <p:anim calcmode="lin" valueType="num">
                                      <p:cBhvr>
                                        <p:cTn id="12" dur="500" fill="hold"/>
                                        <p:tgtEl>
                                          <p:spTgt spid="293"/>
                                        </p:tgtEl>
                                        <p:attrNameLst>
                                          <p:attrName>ppt_w</p:attrName>
                                        </p:attrNameLst>
                                      </p:cBhvr>
                                      <p:tavLst>
                                        <p:tav tm="0">
                                          <p:val>
                                            <p:fltVal val="0"/>
                                          </p:val>
                                        </p:tav>
                                        <p:tav tm="100000">
                                          <p:val>
                                            <p:strVal val="#ppt_w"/>
                                          </p:val>
                                        </p:tav>
                                      </p:tavLst>
                                    </p:anim>
                                    <p:anim calcmode="lin" valueType="num">
                                      <p:cBhvr>
                                        <p:cTn id="13" dur="500" fill="hold"/>
                                        <p:tgtEl>
                                          <p:spTgt spid="293"/>
                                        </p:tgtEl>
                                        <p:attrNameLst>
                                          <p:attrName>ppt_h</p:attrName>
                                        </p:attrNameLst>
                                      </p:cBhvr>
                                      <p:tavLst>
                                        <p:tav tm="0">
                                          <p:val>
                                            <p:fltVal val="0"/>
                                          </p:val>
                                        </p:tav>
                                        <p:tav tm="100000">
                                          <p:val>
                                            <p:strVal val="#ppt_h"/>
                                          </p:val>
                                        </p:tav>
                                      </p:tavLst>
                                    </p:anim>
                                    <p:animEffect transition="in" filter="fade">
                                      <p:cBhvr>
                                        <p:cTn id="14" dur="500"/>
                                        <p:tgtEl>
                                          <p:spTgt spid="293"/>
                                        </p:tgtEl>
                                      </p:cBhvr>
                                    </p:animEffect>
                                  </p:childTnLst>
                                </p:cTn>
                              </p:par>
                              <p:par>
                                <p:cTn id="15" presetID="53" presetClass="entr" presetSubtype="16" fill="hold" nodeType="withEffect">
                                  <p:stCondLst>
                                    <p:cond delay="500"/>
                                  </p:stCondLst>
                                  <p:childTnLst>
                                    <p:set>
                                      <p:cBhvr>
                                        <p:cTn id="16" dur="1" fill="hold">
                                          <p:stCondLst>
                                            <p:cond delay="0"/>
                                          </p:stCondLst>
                                        </p:cTn>
                                        <p:tgtEl>
                                          <p:spTgt spid="298"/>
                                        </p:tgtEl>
                                        <p:attrNameLst>
                                          <p:attrName>style.visibility</p:attrName>
                                        </p:attrNameLst>
                                      </p:cBhvr>
                                      <p:to>
                                        <p:strVal val="visible"/>
                                      </p:to>
                                    </p:set>
                                    <p:anim calcmode="lin" valueType="num">
                                      <p:cBhvr>
                                        <p:cTn id="17" dur="500" fill="hold"/>
                                        <p:tgtEl>
                                          <p:spTgt spid="298"/>
                                        </p:tgtEl>
                                        <p:attrNameLst>
                                          <p:attrName>ppt_w</p:attrName>
                                        </p:attrNameLst>
                                      </p:cBhvr>
                                      <p:tavLst>
                                        <p:tav tm="0">
                                          <p:val>
                                            <p:fltVal val="0"/>
                                          </p:val>
                                        </p:tav>
                                        <p:tav tm="100000">
                                          <p:val>
                                            <p:strVal val="#ppt_w"/>
                                          </p:val>
                                        </p:tav>
                                      </p:tavLst>
                                    </p:anim>
                                    <p:anim calcmode="lin" valueType="num">
                                      <p:cBhvr>
                                        <p:cTn id="18" dur="500" fill="hold"/>
                                        <p:tgtEl>
                                          <p:spTgt spid="298"/>
                                        </p:tgtEl>
                                        <p:attrNameLst>
                                          <p:attrName>ppt_h</p:attrName>
                                        </p:attrNameLst>
                                      </p:cBhvr>
                                      <p:tavLst>
                                        <p:tav tm="0">
                                          <p:val>
                                            <p:fltVal val="0"/>
                                          </p:val>
                                        </p:tav>
                                        <p:tav tm="100000">
                                          <p:val>
                                            <p:strVal val="#ppt_h"/>
                                          </p:val>
                                        </p:tav>
                                      </p:tavLst>
                                    </p:anim>
                                    <p:animEffect transition="in" filter="fade">
                                      <p:cBhvr>
                                        <p:cTn id="19" dur="500"/>
                                        <p:tgtEl>
                                          <p:spTgt spid="298"/>
                                        </p:tgtEl>
                                      </p:cBhvr>
                                    </p:animEffect>
                                  </p:childTnLst>
                                </p:cTn>
                              </p:par>
                              <p:par>
                                <p:cTn id="20" presetID="53" presetClass="entr" presetSubtype="16" fill="hold" nodeType="withEffect">
                                  <p:stCondLst>
                                    <p:cond delay="750"/>
                                  </p:stCondLst>
                                  <p:childTnLst>
                                    <p:set>
                                      <p:cBhvr>
                                        <p:cTn id="21" dur="1" fill="hold">
                                          <p:stCondLst>
                                            <p:cond delay="0"/>
                                          </p:stCondLst>
                                        </p:cTn>
                                        <p:tgtEl>
                                          <p:spTgt spid="308"/>
                                        </p:tgtEl>
                                        <p:attrNameLst>
                                          <p:attrName>style.visibility</p:attrName>
                                        </p:attrNameLst>
                                      </p:cBhvr>
                                      <p:to>
                                        <p:strVal val="visible"/>
                                      </p:to>
                                    </p:set>
                                    <p:anim calcmode="lin" valueType="num">
                                      <p:cBhvr>
                                        <p:cTn id="22" dur="500" fill="hold"/>
                                        <p:tgtEl>
                                          <p:spTgt spid="308"/>
                                        </p:tgtEl>
                                        <p:attrNameLst>
                                          <p:attrName>ppt_w</p:attrName>
                                        </p:attrNameLst>
                                      </p:cBhvr>
                                      <p:tavLst>
                                        <p:tav tm="0">
                                          <p:val>
                                            <p:fltVal val="0"/>
                                          </p:val>
                                        </p:tav>
                                        <p:tav tm="100000">
                                          <p:val>
                                            <p:strVal val="#ppt_w"/>
                                          </p:val>
                                        </p:tav>
                                      </p:tavLst>
                                    </p:anim>
                                    <p:anim calcmode="lin" valueType="num">
                                      <p:cBhvr>
                                        <p:cTn id="23" dur="500" fill="hold"/>
                                        <p:tgtEl>
                                          <p:spTgt spid="308"/>
                                        </p:tgtEl>
                                        <p:attrNameLst>
                                          <p:attrName>ppt_h</p:attrName>
                                        </p:attrNameLst>
                                      </p:cBhvr>
                                      <p:tavLst>
                                        <p:tav tm="0">
                                          <p:val>
                                            <p:fltVal val="0"/>
                                          </p:val>
                                        </p:tav>
                                        <p:tav tm="100000">
                                          <p:val>
                                            <p:strVal val="#ppt_h"/>
                                          </p:val>
                                        </p:tav>
                                      </p:tavLst>
                                    </p:anim>
                                    <p:animEffect transition="in" filter="fade">
                                      <p:cBhvr>
                                        <p:cTn id="24" dur="500"/>
                                        <p:tgtEl>
                                          <p:spTgt spid="308"/>
                                        </p:tgtEl>
                                      </p:cBhvr>
                                    </p:animEffect>
                                  </p:childTnLst>
                                </p:cTn>
                              </p:par>
                              <p:par>
                                <p:cTn id="25" presetID="53" presetClass="entr" presetSubtype="16" fill="hold" nodeType="withEffect">
                                  <p:stCondLst>
                                    <p:cond delay="1000"/>
                                  </p:stCondLst>
                                  <p:childTnLst>
                                    <p:set>
                                      <p:cBhvr>
                                        <p:cTn id="26" dur="1" fill="hold">
                                          <p:stCondLst>
                                            <p:cond delay="0"/>
                                          </p:stCondLst>
                                        </p:cTn>
                                        <p:tgtEl>
                                          <p:spTgt spid="314"/>
                                        </p:tgtEl>
                                        <p:attrNameLst>
                                          <p:attrName>style.visibility</p:attrName>
                                        </p:attrNameLst>
                                      </p:cBhvr>
                                      <p:to>
                                        <p:strVal val="visible"/>
                                      </p:to>
                                    </p:set>
                                    <p:anim calcmode="lin" valueType="num">
                                      <p:cBhvr>
                                        <p:cTn id="27" dur="500" fill="hold"/>
                                        <p:tgtEl>
                                          <p:spTgt spid="314"/>
                                        </p:tgtEl>
                                        <p:attrNameLst>
                                          <p:attrName>ppt_w</p:attrName>
                                        </p:attrNameLst>
                                      </p:cBhvr>
                                      <p:tavLst>
                                        <p:tav tm="0">
                                          <p:val>
                                            <p:fltVal val="0"/>
                                          </p:val>
                                        </p:tav>
                                        <p:tav tm="100000">
                                          <p:val>
                                            <p:strVal val="#ppt_w"/>
                                          </p:val>
                                        </p:tav>
                                      </p:tavLst>
                                    </p:anim>
                                    <p:anim calcmode="lin" valueType="num">
                                      <p:cBhvr>
                                        <p:cTn id="28" dur="500" fill="hold"/>
                                        <p:tgtEl>
                                          <p:spTgt spid="314"/>
                                        </p:tgtEl>
                                        <p:attrNameLst>
                                          <p:attrName>ppt_h</p:attrName>
                                        </p:attrNameLst>
                                      </p:cBhvr>
                                      <p:tavLst>
                                        <p:tav tm="0">
                                          <p:val>
                                            <p:fltVal val="0"/>
                                          </p:val>
                                        </p:tav>
                                        <p:tav tm="100000">
                                          <p:val>
                                            <p:strVal val="#ppt_h"/>
                                          </p:val>
                                        </p:tav>
                                      </p:tavLst>
                                    </p:anim>
                                    <p:animEffect transition="in" filter="fade">
                                      <p:cBhvr>
                                        <p:cTn id="29" dur="500"/>
                                        <p:tgtEl>
                                          <p:spTgt spid="314"/>
                                        </p:tgtEl>
                                      </p:cBhvr>
                                    </p:animEffect>
                                  </p:childTnLst>
                                </p:cTn>
                              </p:par>
                              <p:par>
                                <p:cTn id="30" presetID="53" presetClass="entr" presetSubtype="16" fill="hold" nodeType="withEffect">
                                  <p:stCondLst>
                                    <p:cond delay="1250"/>
                                  </p:stCondLst>
                                  <p:childTnLst>
                                    <p:set>
                                      <p:cBhvr>
                                        <p:cTn id="31" dur="1" fill="hold">
                                          <p:stCondLst>
                                            <p:cond delay="0"/>
                                          </p:stCondLst>
                                        </p:cTn>
                                        <p:tgtEl>
                                          <p:spTgt spid="319"/>
                                        </p:tgtEl>
                                        <p:attrNameLst>
                                          <p:attrName>style.visibility</p:attrName>
                                        </p:attrNameLst>
                                      </p:cBhvr>
                                      <p:to>
                                        <p:strVal val="visible"/>
                                      </p:to>
                                    </p:set>
                                    <p:anim calcmode="lin" valueType="num">
                                      <p:cBhvr>
                                        <p:cTn id="32" dur="500" fill="hold"/>
                                        <p:tgtEl>
                                          <p:spTgt spid="319"/>
                                        </p:tgtEl>
                                        <p:attrNameLst>
                                          <p:attrName>ppt_w</p:attrName>
                                        </p:attrNameLst>
                                      </p:cBhvr>
                                      <p:tavLst>
                                        <p:tav tm="0">
                                          <p:val>
                                            <p:fltVal val="0"/>
                                          </p:val>
                                        </p:tav>
                                        <p:tav tm="100000">
                                          <p:val>
                                            <p:strVal val="#ppt_w"/>
                                          </p:val>
                                        </p:tav>
                                      </p:tavLst>
                                    </p:anim>
                                    <p:anim calcmode="lin" valueType="num">
                                      <p:cBhvr>
                                        <p:cTn id="33" dur="500" fill="hold"/>
                                        <p:tgtEl>
                                          <p:spTgt spid="319"/>
                                        </p:tgtEl>
                                        <p:attrNameLst>
                                          <p:attrName>ppt_h</p:attrName>
                                        </p:attrNameLst>
                                      </p:cBhvr>
                                      <p:tavLst>
                                        <p:tav tm="0">
                                          <p:val>
                                            <p:fltVal val="0"/>
                                          </p:val>
                                        </p:tav>
                                        <p:tav tm="100000">
                                          <p:val>
                                            <p:strVal val="#ppt_h"/>
                                          </p:val>
                                        </p:tav>
                                      </p:tavLst>
                                    </p:anim>
                                    <p:animEffect transition="in" filter="fade">
                                      <p:cBhvr>
                                        <p:cTn id="34"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2" name="Straight Connector 194">
            <a:extLst>
              <a:ext uri="{FF2B5EF4-FFF2-40B4-BE49-F238E27FC236}">
                <a16:creationId xmlns:a16="http://schemas.microsoft.com/office/drawing/2014/main" id="{AC5051D2-A721-44D3-B9EA-E1207FF2FB71}"/>
              </a:ext>
            </a:extLst>
          </p:cNvPr>
          <p:cNvCxnSpPr>
            <a:stCxn id="405" idx="5"/>
            <a:endCxn id="404" idx="1"/>
          </p:cNvCxnSpPr>
          <p:nvPr/>
        </p:nvCxnSpPr>
        <p:spPr>
          <a:xfrm flipH="1">
            <a:off x="9431142" y="5559506"/>
            <a:ext cx="1686353" cy="497936"/>
          </a:xfrm>
          <a:prstGeom prst="straightConnector1">
            <a:avLst/>
          </a:prstGeom>
          <a:noFill/>
          <a:ln w="12701" cap="flat">
            <a:solidFill>
              <a:srgbClr val="EAEAEA"/>
            </a:solidFill>
            <a:prstDash val="solid"/>
          </a:ln>
        </p:spPr>
      </p:cxnSp>
      <p:cxnSp>
        <p:nvCxnSpPr>
          <p:cNvPr id="333" name="Straight Connector 195">
            <a:extLst>
              <a:ext uri="{FF2B5EF4-FFF2-40B4-BE49-F238E27FC236}">
                <a16:creationId xmlns:a16="http://schemas.microsoft.com/office/drawing/2014/main" id="{B3C81F3B-F929-4662-ABA0-058EA1769E19}"/>
              </a:ext>
            </a:extLst>
          </p:cNvPr>
          <p:cNvCxnSpPr>
            <a:cxnSpLocks/>
            <a:stCxn id="403" idx="2"/>
            <a:endCxn id="129" idx="2"/>
          </p:cNvCxnSpPr>
          <p:nvPr/>
        </p:nvCxnSpPr>
        <p:spPr>
          <a:xfrm>
            <a:off x="1861243" y="1187730"/>
            <a:ext cx="640736" cy="1056610"/>
          </a:xfrm>
          <a:prstGeom prst="straightConnector1">
            <a:avLst/>
          </a:prstGeom>
          <a:noFill/>
          <a:ln w="12701" cap="flat">
            <a:solidFill>
              <a:srgbClr val="EAEAEA"/>
            </a:solidFill>
            <a:prstDash val="solid"/>
          </a:ln>
        </p:spPr>
      </p:cxnSp>
      <p:cxnSp>
        <p:nvCxnSpPr>
          <p:cNvPr id="334" name="Straight Connector 196">
            <a:extLst>
              <a:ext uri="{FF2B5EF4-FFF2-40B4-BE49-F238E27FC236}">
                <a16:creationId xmlns:a16="http://schemas.microsoft.com/office/drawing/2014/main" id="{182C2CED-56A4-40F8-A0A0-88D18E48C86E}"/>
              </a:ext>
            </a:extLst>
          </p:cNvPr>
          <p:cNvCxnSpPr>
            <a:stCxn id="403" idx="1"/>
            <a:endCxn id="402" idx="3"/>
          </p:cNvCxnSpPr>
          <p:nvPr/>
        </p:nvCxnSpPr>
        <p:spPr>
          <a:xfrm>
            <a:off x="1936950" y="1112022"/>
            <a:ext cx="708445" cy="371769"/>
          </a:xfrm>
          <a:prstGeom prst="straightConnector1">
            <a:avLst/>
          </a:prstGeom>
          <a:noFill/>
          <a:ln w="12701" cap="flat">
            <a:solidFill>
              <a:srgbClr val="EAEAEA"/>
            </a:solidFill>
            <a:prstDash val="solid"/>
          </a:ln>
        </p:spPr>
      </p:cxnSp>
      <p:cxnSp>
        <p:nvCxnSpPr>
          <p:cNvPr id="335" name="Straight Connector 199">
            <a:extLst>
              <a:ext uri="{FF2B5EF4-FFF2-40B4-BE49-F238E27FC236}">
                <a16:creationId xmlns:a16="http://schemas.microsoft.com/office/drawing/2014/main" id="{B983113E-7E7F-40AA-9180-3FEA2D88967D}"/>
              </a:ext>
            </a:extLst>
          </p:cNvPr>
          <p:cNvCxnSpPr>
            <a:stCxn id="406" idx="2"/>
          </p:cNvCxnSpPr>
          <p:nvPr/>
        </p:nvCxnSpPr>
        <p:spPr>
          <a:xfrm>
            <a:off x="10163372" y="1478454"/>
            <a:ext cx="145670" cy="1044895"/>
          </a:xfrm>
          <a:prstGeom prst="straightConnector1">
            <a:avLst/>
          </a:prstGeom>
          <a:noFill/>
          <a:ln w="12701" cap="flat">
            <a:solidFill>
              <a:srgbClr val="EAEAEA"/>
            </a:solidFill>
            <a:prstDash val="solid"/>
          </a:ln>
        </p:spPr>
      </p:cxnSp>
      <p:cxnSp>
        <p:nvCxnSpPr>
          <p:cNvPr id="336" name="Straight Connector 200">
            <a:extLst>
              <a:ext uri="{FF2B5EF4-FFF2-40B4-BE49-F238E27FC236}">
                <a16:creationId xmlns:a16="http://schemas.microsoft.com/office/drawing/2014/main" id="{349CFDA1-345B-4EFD-8615-04E2809C8751}"/>
              </a:ext>
            </a:extLst>
          </p:cNvPr>
          <p:cNvCxnSpPr>
            <a:stCxn id="407" idx="0"/>
            <a:endCxn id="406" idx="5"/>
          </p:cNvCxnSpPr>
          <p:nvPr/>
        </p:nvCxnSpPr>
        <p:spPr>
          <a:xfrm flipV="1">
            <a:off x="9662442" y="1472553"/>
            <a:ext cx="407793" cy="1360887"/>
          </a:xfrm>
          <a:prstGeom prst="straightConnector1">
            <a:avLst/>
          </a:prstGeom>
          <a:noFill/>
          <a:ln w="12701" cap="flat">
            <a:solidFill>
              <a:srgbClr val="EAEAEA"/>
            </a:solidFill>
            <a:prstDash val="solid"/>
          </a:ln>
        </p:spPr>
      </p:cxnSp>
      <p:cxnSp>
        <p:nvCxnSpPr>
          <p:cNvPr id="337" name="Straight Connector 204">
            <a:extLst>
              <a:ext uri="{FF2B5EF4-FFF2-40B4-BE49-F238E27FC236}">
                <a16:creationId xmlns:a16="http://schemas.microsoft.com/office/drawing/2014/main" id="{A832CA42-2207-4CC9-8D00-A61388474902}"/>
              </a:ext>
            </a:extLst>
          </p:cNvPr>
          <p:cNvCxnSpPr>
            <a:cxnSpLocks/>
            <a:stCxn id="188" idx="3"/>
            <a:endCxn id="398" idx="1"/>
          </p:cNvCxnSpPr>
          <p:nvPr/>
        </p:nvCxnSpPr>
        <p:spPr>
          <a:xfrm flipH="1">
            <a:off x="1256949" y="4256528"/>
            <a:ext cx="1029837" cy="495324"/>
          </a:xfrm>
          <a:prstGeom prst="straightConnector1">
            <a:avLst/>
          </a:prstGeom>
          <a:noFill/>
          <a:ln w="12701" cap="flat">
            <a:solidFill>
              <a:srgbClr val="EAEAEA"/>
            </a:solidFill>
            <a:prstDash val="solid"/>
          </a:ln>
        </p:spPr>
      </p:cxnSp>
      <p:cxnSp>
        <p:nvCxnSpPr>
          <p:cNvPr id="338" name="Straight Connector 205">
            <a:extLst>
              <a:ext uri="{FF2B5EF4-FFF2-40B4-BE49-F238E27FC236}">
                <a16:creationId xmlns:a16="http://schemas.microsoft.com/office/drawing/2014/main" id="{52CED24B-137F-4B20-9FD8-AE9C7BB2F5EB}"/>
              </a:ext>
            </a:extLst>
          </p:cNvPr>
          <p:cNvCxnSpPr>
            <a:stCxn id="399" idx="5"/>
            <a:endCxn id="398" idx="7"/>
          </p:cNvCxnSpPr>
          <p:nvPr/>
        </p:nvCxnSpPr>
        <p:spPr>
          <a:xfrm flipH="1">
            <a:off x="1221237" y="3807328"/>
            <a:ext cx="617005" cy="858305"/>
          </a:xfrm>
          <a:prstGeom prst="straightConnector1">
            <a:avLst/>
          </a:prstGeom>
          <a:noFill/>
          <a:ln w="12701" cap="flat">
            <a:solidFill>
              <a:srgbClr val="EAEAEA"/>
            </a:solidFill>
            <a:prstDash val="solid"/>
          </a:ln>
        </p:spPr>
      </p:cxnSp>
      <p:cxnSp>
        <p:nvCxnSpPr>
          <p:cNvPr id="339" name="Straight Connector 208">
            <a:extLst>
              <a:ext uri="{FF2B5EF4-FFF2-40B4-BE49-F238E27FC236}">
                <a16:creationId xmlns:a16="http://schemas.microsoft.com/office/drawing/2014/main" id="{5BD66167-68E2-4B92-BF37-153C5B399D49}"/>
              </a:ext>
            </a:extLst>
          </p:cNvPr>
          <p:cNvCxnSpPr>
            <a:endCxn id="400" idx="1"/>
          </p:cNvCxnSpPr>
          <p:nvPr/>
        </p:nvCxnSpPr>
        <p:spPr>
          <a:xfrm flipH="1">
            <a:off x="3069538" y="3257207"/>
            <a:ext cx="614499" cy="266050"/>
          </a:xfrm>
          <a:prstGeom prst="straightConnector1">
            <a:avLst/>
          </a:prstGeom>
          <a:noFill/>
          <a:ln w="12701" cap="flat">
            <a:solidFill>
              <a:srgbClr val="EAEAEA"/>
            </a:solidFill>
            <a:prstDash val="solid"/>
          </a:ln>
        </p:spPr>
      </p:cxnSp>
      <p:cxnSp>
        <p:nvCxnSpPr>
          <p:cNvPr id="340" name="Straight Connector 209">
            <a:extLst>
              <a:ext uri="{FF2B5EF4-FFF2-40B4-BE49-F238E27FC236}">
                <a16:creationId xmlns:a16="http://schemas.microsoft.com/office/drawing/2014/main" id="{0B6AAB4A-DFD1-4FB8-877C-EE7425685032}"/>
              </a:ext>
            </a:extLst>
          </p:cNvPr>
          <p:cNvCxnSpPr>
            <a:stCxn id="401" idx="2"/>
            <a:endCxn id="400" idx="0"/>
          </p:cNvCxnSpPr>
          <p:nvPr/>
        </p:nvCxnSpPr>
        <p:spPr>
          <a:xfrm flipH="1">
            <a:off x="2947607" y="2660296"/>
            <a:ext cx="75698" cy="741030"/>
          </a:xfrm>
          <a:prstGeom prst="straightConnector1">
            <a:avLst/>
          </a:prstGeom>
          <a:noFill/>
          <a:ln w="12701" cap="flat">
            <a:solidFill>
              <a:srgbClr val="EAEAEA"/>
            </a:solidFill>
            <a:prstDash val="solid"/>
          </a:ln>
        </p:spPr>
      </p:cxnSp>
      <p:cxnSp>
        <p:nvCxnSpPr>
          <p:cNvPr id="341" name="Straight Connector 210">
            <a:extLst>
              <a:ext uri="{FF2B5EF4-FFF2-40B4-BE49-F238E27FC236}">
                <a16:creationId xmlns:a16="http://schemas.microsoft.com/office/drawing/2014/main" id="{5D982E5D-CBC2-4CDF-9219-A076409371D0}"/>
              </a:ext>
            </a:extLst>
          </p:cNvPr>
          <p:cNvCxnSpPr>
            <a:stCxn id="401" idx="5"/>
          </p:cNvCxnSpPr>
          <p:nvPr/>
        </p:nvCxnSpPr>
        <p:spPr>
          <a:xfrm flipH="1">
            <a:off x="1369764" y="2638121"/>
            <a:ext cx="1600008" cy="486688"/>
          </a:xfrm>
          <a:prstGeom prst="straightConnector1">
            <a:avLst/>
          </a:prstGeom>
          <a:noFill/>
          <a:ln w="12701" cap="flat">
            <a:solidFill>
              <a:srgbClr val="EAEAEA"/>
            </a:solidFill>
            <a:prstDash val="solid"/>
          </a:ln>
        </p:spPr>
      </p:cxnSp>
      <p:cxnSp>
        <p:nvCxnSpPr>
          <p:cNvPr id="342" name="Straight Connector 213">
            <a:extLst>
              <a:ext uri="{FF2B5EF4-FFF2-40B4-BE49-F238E27FC236}">
                <a16:creationId xmlns:a16="http://schemas.microsoft.com/office/drawing/2014/main" id="{59A3E240-77B0-4650-BA4A-A381E0BE595E}"/>
              </a:ext>
            </a:extLst>
          </p:cNvPr>
          <p:cNvCxnSpPr>
            <a:cxnSpLocks/>
            <a:stCxn id="149" idx="3"/>
            <a:endCxn id="402" idx="1"/>
          </p:cNvCxnSpPr>
          <p:nvPr/>
        </p:nvCxnSpPr>
        <p:spPr>
          <a:xfrm flipH="1">
            <a:off x="2889258" y="1026548"/>
            <a:ext cx="847576" cy="457243"/>
          </a:xfrm>
          <a:prstGeom prst="straightConnector1">
            <a:avLst/>
          </a:prstGeom>
          <a:noFill/>
          <a:ln w="12701" cap="flat">
            <a:solidFill>
              <a:srgbClr val="EAEAEA"/>
            </a:solidFill>
            <a:prstDash val="solid"/>
          </a:ln>
        </p:spPr>
      </p:cxnSp>
      <p:cxnSp>
        <p:nvCxnSpPr>
          <p:cNvPr id="343" name="Straight Connector 214">
            <a:extLst>
              <a:ext uri="{FF2B5EF4-FFF2-40B4-BE49-F238E27FC236}">
                <a16:creationId xmlns:a16="http://schemas.microsoft.com/office/drawing/2014/main" id="{D5025A41-8BEE-496C-8824-A7398A3E418F}"/>
              </a:ext>
            </a:extLst>
          </p:cNvPr>
          <p:cNvCxnSpPr>
            <a:stCxn id="399" idx="4"/>
          </p:cNvCxnSpPr>
          <p:nvPr/>
        </p:nvCxnSpPr>
        <p:spPr>
          <a:xfrm flipH="1" flipV="1">
            <a:off x="1294086" y="3307511"/>
            <a:ext cx="544156" cy="392751"/>
          </a:xfrm>
          <a:prstGeom prst="straightConnector1">
            <a:avLst/>
          </a:prstGeom>
          <a:noFill/>
          <a:ln w="12701" cap="flat">
            <a:solidFill>
              <a:srgbClr val="EAEAEA"/>
            </a:solidFill>
            <a:prstDash val="solid"/>
          </a:ln>
        </p:spPr>
      </p:cxnSp>
      <p:cxnSp>
        <p:nvCxnSpPr>
          <p:cNvPr id="344" name="Straight Connector 216">
            <a:extLst>
              <a:ext uri="{FF2B5EF4-FFF2-40B4-BE49-F238E27FC236}">
                <a16:creationId xmlns:a16="http://schemas.microsoft.com/office/drawing/2014/main" id="{75E4E595-E3D7-4698-A2C9-CC9848B3D784}"/>
              </a:ext>
            </a:extLst>
          </p:cNvPr>
          <p:cNvCxnSpPr>
            <a:cxnSpLocks/>
            <a:stCxn id="302" idx="0"/>
            <a:endCxn id="192" idx="2"/>
          </p:cNvCxnSpPr>
          <p:nvPr/>
        </p:nvCxnSpPr>
        <p:spPr>
          <a:xfrm flipV="1">
            <a:off x="8949823" y="2015087"/>
            <a:ext cx="346277" cy="1536299"/>
          </a:xfrm>
          <a:prstGeom prst="straightConnector1">
            <a:avLst/>
          </a:prstGeom>
          <a:noFill/>
          <a:ln w="12701" cap="flat">
            <a:solidFill>
              <a:srgbClr val="EAEAEA"/>
            </a:solidFill>
            <a:prstDash val="solid"/>
          </a:ln>
        </p:spPr>
      </p:cxnSp>
      <p:cxnSp>
        <p:nvCxnSpPr>
          <p:cNvPr id="345" name="Straight Connector 217">
            <a:extLst>
              <a:ext uri="{FF2B5EF4-FFF2-40B4-BE49-F238E27FC236}">
                <a16:creationId xmlns:a16="http://schemas.microsoft.com/office/drawing/2014/main" id="{3FD3D807-3FD4-472D-8B60-0452B56EDE43}"/>
              </a:ext>
            </a:extLst>
          </p:cNvPr>
          <p:cNvCxnSpPr>
            <a:cxnSpLocks/>
            <a:endCxn id="169" idx="2"/>
          </p:cNvCxnSpPr>
          <p:nvPr/>
        </p:nvCxnSpPr>
        <p:spPr>
          <a:xfrm flipH="1">
            <a:off x="8501778" y="5158609"/>
            <a:ext cx="994010" cy="797424"/>
          </a:xfrm>
          <a:prstGeom prst="straightConnector1">
            <a:avLst/>
          </a:prstGeom>
          <a:noFill/>
          <a:ln w="12701" cap="flat">
            <a:solidFill>
              <a:srgbClr val="EAEAEA"/>
            </a:solidFill>
            <a:prstDash val="solid"/>
          </a:ln>
        </p:spPr>
      </p:cxnSp>
      <p:cxnSp>
        <p:nvCxnSpPr>
          <p:cNvPr id="346" name="Straight Connector 219">
            <a:extLst>
              <a:ext uri="{FF2B5EF4-FFF2-40B4-BE49-F238E27FC236}">
                <a16:creationId xmlns:a16="http://schemas.microsoft.com/office/drawing/2014/main" id="{10DE700C-3E6E-45BD-A0AD-33516D7A99F2}"/>
              </a:ext>
            </a:extLst>
          </p:cNvPr>
          <p:cNvCxnSpPr>
            <a:endCxn id="404" idx="0"/>
          </p:cNvCxnSpPr>
          <p:nvPr/>
        </p:nvCxnSpPr>
        <p:spPr>
          <a:xfrm flipH="1">
            <a:off x="9309210" y="5158609"/>
            <a:ext cx="186577" cy="776901"/>
          </a:xfrm>
          <a:prstGeom prst="straightConnector1">
            <a:avLst/>
          </a:prstGeom>
          <a:noFill/>
          <a:ln w="12701" cap="flat">
            <a:solidFill>
              <a:srgbClr val="EAEAEA"/>
            </a:solidFill>
            <a:prstDash val="solid"/>
          </a:ln>
        </p:spPr>
      </p:cxnSp>
      <p:cxnSp>
        <p:nvCxnSpPr>
          <p:cNvPr id="347" name="Straight Connector 221">
            <a:extLst>
              <a:ext uri="{FF2B5EF4-FFF2-40B4-BE49-F238E27FC236}">
                <a16:creationId xmlns:a16="http://schemas.microsoft.com/office/drawing/2014/main" id="{75A2EDE4-93BA-4363-ADDD-8E2B0C028AD0}"/>
              </a:ext>
            </a:extLst>
          </p:cNvPr>
          <p:cNvCxnSpPr>
            <a:endCxn id="419" idx="3"/>
          </p:cNvCxnSpPr>
          <p:nvPr/>
        </p:nvCxnSpPr>
        <p:spPr>
          <a:xfrm flipV="1">
            <a:off x="10713182" y="3775076"/>
            <a:ext cx="683391" cy="334510"/>
          </a:xfrm>
          <a:prstGeom prst="straightConnector1">
            <a:avLst/>
          </a:prstGeom>
          <a:noFill/>
          <a:ln w="12701" cap="flat">
            <a:solidFill>
              <a:srgbClr val="EAEAEA"/>
            </a:solidFill>
            <a:prstDash val="solid"/>
          </a:ln>
        </p:spPr>
      </p:cxnSp>
      <p:cxnSp>
        <p:nvCxnSpPr>
          <p:cNvPr id="348" name="Straight Connector 222">
            <a:extLst>
              <a:ext uri="{FF2B5EF4-FFF2-40B4-BE49-F238E27FC236}">
                <a16:creationId xmlns:a16="http://schemas.microsoft.com/office/drawing/2014/main" id="{E90DFC13-AEDD-4580-9884-8191A768400B}"/>
              </a:ext>
            </a:extLst>
          </p:cNvPr>
          <p:cNvCxnSpPr>
            <a:cxnSpLocks/>
            <a:stCxn id="407" idx="4"/>
            <a:endCxn id="191" idx="3"/>
          </p:cNvCxnSpPr>
          <p:nvPr/>
        </p:nvCxnSpPr>
        <p:spPr>
          <a:xfrm flipH="1" flipV="1">
            <a:off x="9397924" y="1970540"/>
            <a:ext cx="210985" cy="885075"/>
          </a:xfrm>
          <a:prstGeom prst="straightConnector1">
            <a:avLst/>
          </a:prstGeom>
          <a:noFill/>
          <a:ln w="12701" cap="flat">
            <a:solidFill>
              <a:srgbClr val="EAEAEA"/>
            </a:solidFill>
            <a:prstDash val="solid"/>
          </a:ln>
        </p:spPr>
      </p:cxnSp>
      <p:cxnSp>
        <p:nvCxnSpPr>
          <p:cNvPr id="349" name="Straight Connector 253">
            <a:extLst>
              <a:ext uri="{FF2B5EF4-FFF2-40B4-BE49-F238E27FC236}">
                <a16:creationId xmlns:a16="http://schemas.microsoft.com/office/drawing/2014/main" id="{276E01CA-4C53-4B53-BDAE-D01F5A973348}"/>
              </a:ext>
            </a:extLst>
          </p:cNvPr>
          <p:cNvCxnSpPr>
            <a:endCxn id="408" idx="7"/>
          </p:cNvCxnSpPr>
          <p:nvPr/>
        </p:nvCxnSpPr>
        <p:spPr>
          <a:xfrm flipH="1">
            <a:off x="6724786" y="5507228"/>
            <a:ext cx="441122" cy="1011805"/>
          </a:xfrm>
          <a:prstGeom prst="straightConnector1">
            <a:avLst/>
          </a:prstGeom>
          <a:noFill/>
          <a:ln w="12701" cap="flat">
            <a:solidFill>
              <a:srgbClr val="EAEAEA"/>
            </a:solidFill>
            <a:prstDash val="solid"/>
          </a:ln>
        </p:spPr>
      </p:cxnSp>
      <p:cxnSp>
        <p:nvCxnSpPr>
          <p:cNvPr id="350" name="Straight Connector 254">
            <a:extLst>
              <a:ext uri="{FF2B5EF4-FFF2-40B4-BE49-F238E27FC236}">
                <a16:creationId xmlns:a16="http://schemas.microsoft.com/office/drawing/2014/main" id="{1E07CD16-0843-474D-A7D6-C788FFA87A3B}"/>
              </a:ext>
            </a:extLst>
          </p:cNvPr>
          <p:cNvCxnSpPr>
            <a:stCxn id="409" idx="2"/>
            <a:endCxn id="408" idx="7"/>
          </p:cNvCxnSpPr>
          <p:nvPr/>
        </p:nvCxnSpPr>
        <p:spPr>
          <a:xfrm flipH="1">
            <a:off x="6724786" y="4888538"/>
            <a:ext cx="87783" cy="1630495"/>
          </a:xfrm>
          <a:prstGeom prst="straightConnector1">
            <a:avLst/>
          </a:prstGeom>
          <a:noFill/>
          <a:ln w="12701" cap="flat">
            <a:solidFill>
              <a:srgbClr val="EAEAEA"/>
            </a:solidFill>
            <a:prstDash val="solid"/>
          </a:ln>
        </p:spPr>
      </p:cxnSp>
      <p:cxnSp>
        <p:nvCxnSpPr>
          <p:cNvPr id="351" name="Straight Connector 272">
            <a:extLst>
              <a:ext uri="{FF2B5EF4-FFF2-40B4-BE49-F238E27FC236}">
                <a16:creationId xmlns:a16="http://schemas.microsoft.com/office/drawing/2014/main" id="{B55ABFB7-9A78-47F8-866B-9794AED0AEF5}"/>
              </a:ext>
            </a:extLst>
          </p:cNvPr>
          <p:cNvCxnSpPr>
            <a:stCxn id="409" idx="5"/>
          </p:cNvCxnSpPr>
          <p:nvPr/>
        </p:nvCxnSpPr>
        <p:spPr>
          <a:xfrm flipH="1">
            <a:off x="6367404" y="4853093"/>
            <a:ext cx="359592" cy="137499"/>
          </a:xfrm>
          <a:prstGeom prst="straightConnector1">
            <a:avLst/>
          </a:prstGeom>
          <a:noFill/>
          <a:ln w="12701" cap="flat">
            <a:solidFill>
              <a:srgbClr val="EAEAEA"/>
            </a:solidFill>
            <a:prstDash val="solid"/>
          </a:ln>
        </p:spPr>
      </p:cxnSp>
      <p:cxnSp>
        <p:nvCxnSpPr>
          <p:cNvPr id="352" name="Straight Connector 276">
            <a:extLst>
              <a:ext uri="{FF2B5EF4-FFF2-40B4-BE49-F238E27FC236}">
                <a16:creationId xmlns:a16="http://schemas.microsoft.com/office/drawing/2014/main" id="{0F332006-F0DB-4D59-8997-E0BA3E7D805F}"/>
              </a:ext>
            </a:extLst>
          </p:cNvPr>
          <p:cNvCxnSpPr>
            <a:stCxn id="411" idx="5"/>
          </p:cNvCxnSpPr>
          <p:nvPr/>
        </p:nvCxnSpPr>
        <p:spPr>
          <a:xfrm flipH="1">
            <a:off x="5407380" y="2024078"/>
            <a:ext cx="965283" cy="1707048"/>
          </a:xfrm>
          <a:prstGeom prst="straightConnector1">
            <a:avLst/>
          </a:prstGeom>
          <a:noFill/>
          <a:ln w="12701" cap="flat">
            <a:solidFill>
              <a:srgbClr val="EAEAEA"/>
            </a:solidFill>
            <a:prstDash val="solid"/>
          </a:ln>
        </p:spPr>
      </p:cxnSp>
      <p:cxnSp>
        <p:nvCxnSpPr>
          <p:cNvPr id="353" name="Straight Connector 277">
            <a:extLst>
              <a:ext uri="{FF2B5EF4-FFF2-40B4-BE49-F238E27FC236}">
                <a16:creationId xmlns:a16="http://schemas.microsoft.com/office/drawing/2014/main" id="{0B4FA952-D3BE-4761-A959-F5E64D00619F}"/>
              </a:ext>
            </a:extLst>
          </p:cNvPr>
          <p:cNvCxnSpPr>
            <a:stCxn id="411" idx="6"/>
            <a:endCxn id="410" idx="3"/>
          </p:cNvCxnSpPr>
          <p:nvPr/>
        </p:nvCxnSpPr>
        <p:spPr>
          <a:xfrm>
            <a:off x="6476477" y="2050266"/>
            <a:ext cx="745328" cy="306778"/>
          </a:xfrm>
          <a:prstGeom prst="straightConnector1">
            <a:avLst/>
          </a:prstGeom>
          <a:noFill/>
          <a:ln w="12701" cap="flat">
            <a:solidFill>
              <a:srgbClr val="EAEAEA"/>
            </a:solidFill>
            <a:prstDash val="solid"/>
          </a:ln>
        </p:spPr>
      </p:cxnSp>
      <p:cxnSp>
        <p:nvCxnSpPr>
          <p:cNvPr id="354" name="Straight Connector 280">
            <a:extLst>
              <a:ext uri="{FF2B5EF4-FFF2-40B4-BE49-F238E27FC236}">
                <a16:creationId xmlns:a16="http://schemas.microsoft.com/office/drawing/2014/main" id="{B119D58E-8B1E-4784-A9CD-B82295562E27}"/>
              </a:ext>
            </a:extLst>
          </p:cNvPr>
          <p:cNvCxnSpPr>
            <a:endCxn id="410" idx="0"/>
          </p:cNvCxnSpPr>
          <p:nvPr/>
        </p:nvCxnSpPr>
        <p:spPr>
          <a:xfrm>
            <a:off x="7211227" y="1739784"/>
            <a:ext cx="132510" cy="495329"/>
          </a:xfrm>
          <a:prstGeom prst="straightConnector1">
            <a:avLst/>
          </a:prstGeom>
          <a:noFill/>
          <a:ln w="12701" cap="flat">
            <a:solidFill>
              <a:srgbClr val="EAEAEA"/>
            </a:solidFill>
            <a:prstDash val="solid"/>
          </a:ln>
        </p:spPr>
      </p:cxnSp>
      <p:cxnSp>
        <p:nvCxnSpPr>
          <p:cNvPr id="355" name="Straight Connector 385">
            <a:extLst>
              <a:ext uri="{FF2B5EF4-FFF2-40B4-BE49-F238E27FC236}">
                <a16:creationId xmlns:a16="http://schemas.microsoft.com/office/drawing/2014/main" id="{237E48EF-B314-4F5F-A024-9AAC053082C3}"/>
              </a:ext>
            </a:extLst>
          </p:cNvPr>
          <p:cNvCxnSpPr>
            <a:stCxn id="413" idx="3"/>
            <a:endCxn id="412" idx="1"/>
          </p:cNvCxnSpPr>
          <p:nvPr/>
        </p:nvCxnSpPr>
        <p:spPr>
          <a:xfrm flipH="1">
            <a:off x="5064755" y="4622131"/>
            <a:ext cx="456899" cy="340193"/>
          </a:xfrm>
          <a:prstGeom prst="straightConnector1">
            <a:avLst/>
          </a:prstGeom>
          <a:noFill/>
          <a:ln w="12701" cap="flat">
            <a:solidFill>
              <a:srgbClr val="EAEAEA"/>
            </a:solidFill>
            <a:prstDash val="solid"/>
          </a:ln>
        </p:spPr>
      </p:cxnSp>
      <p:cxnSp>
        <p:nvCxnSpPr>
          <p:cNvPr id="356" name="Straight Connector 386">
            <a:extLst>
              <a:ext uri="{FF2B5EF4-FFF2-40B4-BE49-F238E27FC236}">
                <a16:creationId xmlns:a16="http://schemas.microsoft.com/office/drawing/2014/main" id="{D486849D-AC0A-4145-AC09-B57779EF64F8}"/>
              </a:ext>
            </a:extLst>
          </p:cNvPr>
          <p:cNvCxnSpPr>
            <a:cxnSpLocks/>
            <a:stCxn id="412" idx="3"/>
          </p:cNvCxnSpPr>
          <p:nvPr/>
        </p:nvCxnSpPr>
        <p:spPr>
          <a:xfrm flipH="1">
            <a:off x="4229582" y="4962324"/>
            <a:ext cx="591310" cy="271582"/>
          </a:xfrm>
          <a:prstGeom prst="straightConnector1">
            <a:avLst/>
          </a:prstGeom>
          <a:noFill/>
          <a:ln w="12701" cap="flat">
            <a:solidFill>
              <a:srgbClr val="EAEAEA"/>
            </a:solidFill>
            <a:prstDash val="solid"/>
          </a:ln>
        </p:spPr>
      </p:cxnSp>
      <p:cxnSp>
        <p:nvCxnSpPr>
          <p:cNvPr id="357" name="Straight Connector 388">
            <a:extLst>
              <a:ext uri="{FF2B5EF4-FFF2-40B4-BE49-F238E27FC236}">
                <a16:creationId xmlns:a16="http://schemas.microsoft.com/office/drawing/2014/main" id="{BC39362B-A212-4487-8EAA-7C77F0EE84F7}"/>
              </a:ext>
            </a:extLst>
          </p:cNvPr>
          <p:cNvCxnSpPr>
            <a:endCxn id="412" idx="0"/>
          </p:cNvCxnSpPr>
          <p:nvPr/>
        </p:nvCxnSpPr>
        <p:spPr>
          <a:xfrm flipH="1">
            <a:off x="4942824" y="4036605"/>
            <a:ext cx="159077" cy="803787"/>
          </a:xfrm>
          <a:prstGeom prst="straightConnector1">
            <a:avLst/>
          </a:prstGeom>
          <a:noFill/>
          <a:ln w="12701" cap="flat">
            <a:solidFill>
              <a:srgbClr val="EAEAEA"/>
            </a:solidFill>
            <a:prstDash val="solid"/>
          </a:ln>
        </p:spPr>
      </p:cxnSp>
      <p:cxnSp>
        <p:nvCxnSpPr>
          <p:cNvPr id="358" name="Straight Connector 390">
            <a:extLst>
              <a:ext uri="{FF2B5EF4-FFF2-40B4-BE49-F238E27FC236}">
                <a16:creationId xmlns:a16="http://schemas.microsoft.com/office/drawing/2014/main" id="{400092E8-B9DF-411A-9C48-30B506229190}"/>
              </a:ext>
            </a:extLst>
          </p:cNvPr>
          <p:cNvCxnSpPr>
            <a:stCxn id="413" idx="2"/>
          </p:cNvCxnSpPr>
          <p:nvPr/>
        </p:nvCxnSpPr>
        <p:spPr>
          <a:xfrm flipH="1">
            <a:off x="5254640" y="4690957"/>
            <a:ext cx="335842" cy="960511"/>
          </a:xfrm>
          <a:prstGeom prst="straightConnector1">
            <a:avLst/>
          </a:prstGeom>
          <a:noFill/>
          <a:ln w="12701" cap="flat">
            <a:solidFill>
              <a:srgbClr val="EAEAEA"/>
            </a:solidFill>
            <a:prstDash val="solid"/>
          </a:ln>
        </p:spPr>
      </p:cxnSp>
      <p:cxnSp>
        <p:nvCxnSpPr>
          <p:cNvPr id="359" name="Straight Connector 391">
            <a:extLst>
              <a:ext uri="{FF2B5EF4-FFF2-40B4-BE49-F238E27FC236}">
                <a16:creationId xmlns:a16="http://schemas.microsoft.com/office/drawing/2014/main" id="{8C5CF5DA-AAE4-4388-BCE7-1932CE9EF2CC}"/>
              </a:ext>
            </a:extLst>
          </p:cNvPr>
          <p:cNvCxnSpPr>
            <a:stCxn id="414" idx="2"/>
          </p:cNvCxnSpPr>
          <p:nvPr/>
        </p:nvCxnSpPr>
        <p:spPr>
          <a:xfrm>
            <a:off x="5396465" y="934361"/>
            <a:ext cx="249846" cy="1176597"/>
          </a:xfrm>
          <a:prstGeom prst="straightConnector1">
            <a:avLst/>
          </a:prstGeom>
          <a:noFill/>
          <a:ln w="12701" cap="flat">
            <a:solidFill>
              <a:srgbClr val="EAEAEA"/>
            </a:solidFill>
            <a:prstDash val="solid"/>
          </a:ln>
        </p:spPr>
      </p:cxnSp>
      <p:cxnSp>
        <p:nvCxnSpPr>
          <p:cNvPr id="360" name="Straight Connector 393">
            <a:extLst>
              <a:ext uri="{FF2B5EF4-FFF2-40B4-BE49-F238E27FC236}">
                <a16:creationId xmlns:a16="http://schemas.microsoft.com/office/drawing/2014/main" id="{620E358D-1FB1-40E9-A8C5-2F8422006B1E}"/>
              </a:ext>
            </a:extLst>
          </p:cNvPr>
          <p:cNvCxnSpPr>
            <a:endCxn id="414" idx="3"/>
          </p:cNvCxnSpPr>
          <p:nvPr/>
        </p:nvCxnSpPr>
        <p:spPr>
          <a:xfrm flipV="1">
            <a:off x="4085367" y="875316"/>
            <a:ext cx="1221786" cy="141165"/>
          </a:xfrm>
          <a:prstGeom prst="straightConnector1">
            <a:avLst/>
          </a:prstGeom>
          <a:noFill/>
          <a:ln w="12701" cap="flat">
            <a:solidFill>
              <a:srgbClr val="EAEAEA"/>
            </a:solidFill>
            <a:prstDash val="solid"/>
          </a:ln>
        </p:spPr>
      </p:cxnSp>
      <p:cxnSp>
        <p:nvCxnSpPr>
          <p:cNvPr id="361" name="Straight Connector 394">
            <a:extLst>
              <a:ext uri="{FF2B5EF4-FFF2-40B4-BE49-F238E27FC236}">
                <a16:creationId xmlns:a16="http://schemas.microsoft.com/office/drawing/2014/main" id="{EE014A59-8654-45E3-AF6F-BC7BC7D2687A}"/>
              </a:ext>
            </a:extLst>
          </p:cNvPr>
          <p:cNvCxnSpPr>
            <a:stCxn id="415" idx="7"/>
            <a:endCxn id="363" idx="5"/>
          </p:cNvCxnSpPr>
          <p:nvPr/>
        </p:nvCxnSpPr>
        <p:spPr>
          <a:xfrm flipV="1">
            <a:off x="8316761" y="4270098"/>
            <a:ext cx="432746" cy="497826"/>
          </a:xfrm>
          <a:prstGeom prst="straightConnector1">
            <a:avLst/>
          </a:prstGeom>
          <a:noFill/>
          <a:ln w="12701" cap="flat">
            <a:solidFill>
              <a:srgbClr val="EAEAEA"/>
            </a:solidFill>
            <a:prstDash val="solid"/>
          </a:ln>
        </p:spPr>
      </p:cxnSp>
      <p:cxnSp>
        <p:nvCxnSpPr>
          <p:cNvPr id="362" name="Straight Connector 395">
            <a:extLst>
              <a:ext uri="{FF2B5EF4-FFF2-40B4-BE49-F238E27FC236}">
                <a16:creationId xmlns:a16="http://schemas.microsoft.com/office/drawing/2014/main" id="{8E84701B-4E64-4939-A3C4-1BB25C5B4C07}"/>
              </a:ext>
            </a:extLst>
          </p:cNvPr>
          <p:cNvCxnSpPr>
            <a:stCxn id="415" idx="4"/>
          </p:cNvCxnSpPr>
          <p:nvPr/>
        </p:nvCxnSpPr>
        <p:spPr>
          <a:xfrm flipH="1" flipV="1">
            <a:off x="7681433" y="4152417"/>
            <a:ext cx="462891" cy="615507"/>
          </a:xfrm>
          <a:prstGeom prst="straightConnector1">
            <a:avLst/>
          </a:prstGeom>
          <a:noFill/>
          <a:ln w="12701" cap="flat">
            <a:solidFill>
              <a:srgbClr val="EAEAEA"/>
            </a:solidFill>
            <a:prstDash val="solid"/>
          </a:ln>
        </p:spPr>
      </p:cxnSp>
      <p:sp>
        <p:nvSpPr>
          <p:cNvPr id="363" name="Freeform 5">
            <a:extLst>
              <a:ext uri="{FF2B5EF4-FFF2-40B4-BE49-F238E27FC236}">
                <a16:creationId xmlns:a16="http://schemas.microsoft.com/office/drawing/2014/main" id="{1A227784-4C52-4365-8DAD-3B46B88428AC}"/>
              </a:ext>
            </a:extLst>
          </p:cNvPr>
          <p:cNvSpPr/>
          <p:nvPr/>
        </p:nvSpPr>
        <p:spPr>
          <a:xfrm>
            <a:off x="8727333" y="4140858"/>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cxnSp>
        <p:nvCxnSpPr>
          <p:cNvPr id="364" name="Straight Connector 399">
            <a:extLst>
              <a:ext uri="{FF2B5EF4-FFF2-40B4-BE49-F238E27FC236}">
                <a16:creationId xmlns:a16="http://schemas.microsoft.com/office/drawing/2014/main" id="{2BD03DC0-5420-4A63-B20A-972565E83E3B}"/>
              </a:ext>
            </a:extLst>
          </p:cNvPr>
          <p:cNvCxnSpPr>
            <a:stCxn id="363" idx="1"/>
          </p:cNvCxnSpPr>
          <p:nvPr/>
        </p:nvCxnSpPr>
        <p:spPr>
          <a:xfrm flipV="1">
            <a:off x="8878748" y="4109586"/>
            <a:ext cx="1317673" cy="106980"/>
          </a:xfrm>
          <a:prstGeom prst="straightConnector1">
            <a:avLst/>
          </a:prstGeom>
          <a:noFill/>
          <a:ln w="12701" cap="flat">
            <a:solidFill>
              <a:srgbClr val="EAEAEA"/>
            </a:solidFill>
            <a:prstDash val="solid"/>
          </a:ln>
        </p:spPr>
      </p:cxnSp>
      <p:cxnSp>
        <p:nvCxnSpPr>
          <p:cNvPr id="365" name="Straight Connector 400">
            <a:extLst>
              <a:ext uri="{FF2B5EF4-FFF2-40B4-BE49-F238E27FC236}">
                <a16:creationId xmlns:a16="http://schemas.microsoft.com/office/drawing/2014/main" id="{5D14E89C-7CFA-4971-BEAD-CD9C34A93C68}"/>
              </a:ext>
            </a:extLst>
          </p:cNvPr>
          <p:cNvCxnSpPr>
            <a:cxnSpLocks/>
            <a:stCxn id="169" idx="2"/>
            <a:endCxn id="415" idx="2"/>
          </p:cNvCxnSpPr>
          <p:nvPr/>
        </p:nvCxnSpPr>
        <p:spPr>
          <a:xfrm flipH="1" flipV="1">
            <a:off x="8230543" y="4976074"/>
            <a:ext cx="271235" cy="979959"/>
          </a:xfrm>
          <a:prstGeom prst="straightConnector1">
            <a:avLst/>
          </a:prstGeom>
          <a:noFill/>
          <a:ln w="12701" cap="flat">
            <a:solidFill>
              <a:srgbClr val="EAEAEA"/>
            </a:solidFill>
            <a:prstDash val="solid"/>
          </a:ln>
        </p:spPr>
      </p:cxnSp>
      <p:cxnSp>
        <p:nvCxnSpPr>
          <p:cNvPr id="366" name="Straight Connector 402">
            <a:extLst>
              <a:ext uri="{FF2B5EF4-FFF2-40B4-BE49-F238E27FC236}">
                <a16:creationId xmlns:a16="http://schemas.microsoft.com/office/drawing/2014/main" id="{66E5BAA4-E784-46F9-8ED9-5991F59A2E45}"/>
              </a:ext>
            </a:extLst>
          </p:cNvPr>
          <p:cNvCxnSpPr>
            <a:stCxn id="417" idx="2"/>
          </p:cNvCxnSpPr>
          <p:nvPr/>
        </p:nvCxnSpPr>
        <p:spPr>
          <a:xfrm flipH="1">
            <a:off x="6109023" y="3284404"/>
            <a:ext cx="44042" cy="1447807"/>
          </a:xfrm>
          <a:prstGeom prst="straightConnector1">
            <a:avLst/>
          </a:prstGeom>
          <a:noFill/>
          <a:ln w="12701" cap="flat">
            <a:solidFill>
              <a:srgbClr val="EAEAEA"/>
            </a:solidFill>
            <a:prstDash val="solid"/>
          </a:ln>
        </p:spPr>
      </p:cxnSp>
      <p:cxnSp>
        <p:nvCxnSpPr>
          <p:cNvPr id="367" name="Straight Connector 403">
            <a:extLst>
              <a:ext uri="{FF2B5EF4-FFF2-40B4-BE49-F238E27FC236}">
                <a16:creationId xmlns:a16="http://schemas.microsoft.com/office/drawing/2014/main" id="{6E3042E3-5FFF-4C5F-AEF1-248AF32FEDA0}"/>
              </a:ext>
            </a:extLst>
          </p:cNvPr>
          <p:cNvCxnSpPr>
            <a:stCxn id="417" idx="1"/>
            <a:endCxn id="416" idx="3"/>
          </p:cNvCxnSpPr>
          <p:nvPr/>
        </p:nvCxnSpPr>
        <p:spPr>
          <a:xfrm>
            <a:off x="6228772" y="3208697"/>
            <a:ext cx="708445" cy="371770"/>
          </a:xfrm>
          <a:prstGeom prst="straightConnector1">
            <a:avLst/>
          </a:prstGeom>
          <a:noFill/>
          <a:ln w="12701" cap="flat">
            <a:solidFill>
              <a:srgbClr val="EAEAEA"/>
            </a:solidFill>
            <a:prstDash val="solid"/>
          </a:ln>
        </p:spPr>
      </p:cxnSp>
      <p:cxnSp>
        <p:nvCxnSpPr>
          <p:cNvPr id="368" name="Straight Connector 406">
            <a:extLst>
              <a:ext uri="{FF2B5EF4-FFF2-40B4-BE49-F238E27FC236}">
                <a16:creationId xmlns:a16="http://schemas.microsoft.com/office/drawing/2014/main" id="{F340EB7F-7F0B-4350-8C94-560A16953AAF}"/>
              </a:ext>
            </a:extLst>
          </p:cNvPr>
          <p:cNvCxnSpPr>
            <a:endCxn id="416" idx="7"/>
          </p:cNvCxnSpPr>
          <p:nvPr/>
        </p:nvCxnSpPr>
        <p:spPr>
          <a:xfrm flipH="1">
            <a:off x="7145367" y="3047433"/>
            <a:ext cx="291907" cy="446814"/>
          </a:xfrm>
          <a:prstGeom prst="straightConnector1">
            <a:avLst/>
          </a:prstGeom>
          <a:noFill/>
          <a:ln w="12701" cap="flat">
            <a:solidFill>
              <a:srgbClr val="EAEAEA"/>
            </a:solidFill>
            <a:prstDash val="solid"/>
          </a:ln>
        </p:spPr>
      </p:cxnSp>
      <p:cxnSp>
        <p:nvCxnSpPr>
          <p:cNvPr id="369" name="Straight Connector 412">
            <a:extLst>
              <a:ext uri="{FF2B5EF4-FFF2-40B4-BE49-F238E27FC236}">
                <a16:creationId xmlns:a16="http://schemas.microsoft.com/office/drawing/2014/main" id="{66D63DC5-9421-4843-8DB9-7402235F1EA4}"/>
              </a:ext>
            </a:extLst>
          </p:cNvPr>
          <p:cNvCxnSpPr>
            <a:endCxn id="414" idx="7"/>
          </p:cNvCxnSpPr>
          <p:nvPr/>
        </p:nvCxnSpPr>
        <p:spPr>
          <a:xfrm flipH="1">
            <a:off x="5423084" y="-15630"/>
            <a:ext cx="531472" cy="812659"/>
          </a:xfrm>
          <a:prstGeom prst="straightConnector1">
            <a:avLst/>
          </a:prstGeom>
          <a:noFill/>
          <a:ln w="12701" cap="flat">
            <a:solidFill>
              <a:srgbClr val="EAEAEA"/>
            </a:solidFill>
            <a:prstDash val="solid"/>
          </a:ln>
        </p:spPr>
      </p:cxnSp>
      <p:cxnSp>
        <p:nvCxnSpPr>
          <p:cNvPr id="370" name="Straight Connector 418">
            <a:extLst>
              <a:ext uri="{FF2B5EF4-FFF2-40B4-BE49-F238E27FC236}">
                <a16:creationId xmlns:a16="http://schemas.microsoft.com/office/drawing/2014/main" id="{8BB904BB-3657-4219-A711-65FD5AF6C2C3}"/>
              </a:ext>
            </a:extLst>
          </p:cNvPr>
          <p:cNvCxnSpPr>
            <a:stCxn id="398" idx="5"/>
          </p:cNvCxnSpPr>
          <p:nvPr/>
        </p:nvCxnSpPr>
        <p:spPr>
          <a:xfrm flipH="1">
            <a:off x="2" y="4838070"/>
            <a:ext cx="1048797" cy="813398"/>
          </a:xfrm>
          <a:prstGeom prst="straightConnector1">
            <a:avLst/>
          </a:prstGeom>
          <a:noFill/>
          <a:ln w="12701" cap="flat">
            <a:solidFill>
              <a:srgbClr val="EAEAEA"/>
            </a:solidFill>
            <a:prstDash val="solid"/>
          </a:ln>
        </p:spPr>
      </p:cxnSp>
      <p:cxnSp>
        <p:nvCxnSpPr>
          <p:cNvPr id="371" name="Straight Connector 437">
            <a:extLst>
              <a:ext uri="{FF2B5EF4-FFF2-40B4-BE49-F238E27FC236}">
                <a16:creationId xmlns:a16="http://schemas.microsoft.com/office/drawing/2014/main" id="{8BA052E2-11DE-4218-8E94-000D3FCA11B8}"/>
              </a:ext>
            </a:extLst>
          </p:cNvPr>
          <p:cNvCxnSpPr>
            <a:stCxn id="419" idx="7"/>
            <a:endCxn id="418" idx="5"/>
          </p:cNvCxnSpPr>
          <p:nvPr/>
        </p:nvCxnSpPr>
        <p:spPr>
          <a:xfrm flipH="1" flipV="1">
            <a:off x="11505367" y="2554368"/>
            <a:ext cx="37986" cy="1049783"/>
          </a:xfrm>
          <a:prstGeom prst="straightConnector1">
            <a:avLst/>
          </a:prstGeom>
          <a:noFill/>
          <a:ln w="12701" cap="flat">
            <a:solidFill>
              <a:srgbClr val="EAEAEA"/>
            </a:solidFill>
            <a:prstDash val="solid"/>
          </a:ln>
        </p:spPr>
      </p:cxnSp>
      <p:cxnSp>
        <p:nvCxnSpPr>
          <p:cNvPr id="372" name="Straight Connector 440">
            <a:extLst>
              <a:ext uri="{FF2B5EF4-FFF2-40B4-BE49-F238E27FC236}">
                <a16:creationId xmlns:a16="http://schemas.microsoft.com/office/drawing/2014/main" id="{76A04792-64D5-4912-BE62-8182289C4941}"/>
              </a:ext>
            </a:extLst>
          </p:cNvPr>
          <p:cNvCxnSpPr>
            <a:stCxn id="418" idx="1"/>
          </p:cNvCxnSpPr>
          <p:nvPr/>
        </p:nvCxnSpPr>
        <p:spPr>
          <a:xfrm>
            <a:off x="11634608" y="2500835"/>
            <a:ext cx="723478" cy="756372"/>
          </a:xfrm>
          <a:prstGeom prst="straightConnector1">
            <a:avLst/>
          </a:prstGeom>
          <a:noFill/>
          <a:ln w="12701" cap="flat">
            <a:solidFill>
              <a:srgbClr val="EAEAEA"/>
            </a:solidFill>
            <a:prstDash val="solid"/>
          </a:ln>
        </p:spPr>
      </p:cxnSp>
      <p:cxnSp>
        <p:nvCxnSpPr>
          <p:cNvPr id="373" name="Straight Connector 237">
            <a:extLst>
              <a:ext uri="{FF2B5EF4-FFF2-40B4-BE49-F238E27FC236}">
                <a16:creationId xmlns:a16="http://schemas.microsoft.com/office/drawing/2014/main" id="{B6AD5398-51F4-4DC4-A27F-C52124B604D2}"/>
              </a:ext>
            </a:extLst>
          </p:cNvPr>
          <p:cNvCxnSpPr>
            <a:stCxn id="421" idx="2"/>
          </p:cNvCxnSpPr>
          <p:nvPr/>
        </p:nvCxnSpPr>
        <p:spPr>
          <a:xfrm flipH="1">
            <a:off x="7211227" y="613408"/>
            <a:ext cx="113340" cy="651164"/>
          </a:xfrm>
          <a:prstGeom prst="straightConnector1">
            <a:avLst/>
          </a:prstGeom>
          <a:noFill/>
          <a:ln w="12701" cap="flat">
            <a:solidFill>
              <a:srgbClr val="EAEAEA"/>
            </a:solidFill>
            <a:prstDash val="solid"/>
          </a:ln>
        </p:spPr>
      </p:cxnSp>
      <p:cxnSp>
        <p:nvCxnSpPr>
          <p:cNvPr id="374" name="Straight Connector 238">
            <a:extLst>
              <a:ext uri="{FF2B5EF4-FFF2-40B4-BE49-F238E27FC236}">
                <a16:creationId xmlns:a16="http://schemas.microsoft.com/office/drawing/2014/main" id="{994B3E38-5E5F-44A8-8DA1-0C4B1165D559}"/>
              </a:ext>
            </a:extLst>
          </p:cNvPr>
          <p:cNvCxnSpPr>
            <a:stCxn id="421" idx="1"/>
            <a:endCxn id="420" idx="3"/>
          </p:cNvCxnSpPr>
          <p:nvPr/>
        </p:nvCxnSpPr>
        <p:spPr>
          <a:xfrm>
            <a:off x="7400274" y="537701"/>
            <a:ext cx="708435" cy="371770"/>
          </a:xfrm>
          <a:prstGeom prst="straightConnector1">
            <a:avLst/>
          </a:prstGeom>
          <a:noFill/>
          <a:ln w="12701" cap="flat">
            <a:solidFill>
              <a:srgbClr val="EAEAEA"/>
            </a:solidFill>
            <a:prstDash val="solid"/>
          </a:ln>
        </p:spPr>
      </p:cxnSp>
      <p:cxnSp>
        <p:nvCxnSpPr>
          <p:cNvPr id="375" name="Straight Connector 241">
            <a:extLst>
              <a:ext uri="{FF2B5EF4-FFF2-40B4-BE49-F238E27FC236}">
                <a16:creationId xmlns:a16="http://schemas.microsoft.com/office/drawing/2014/main" id="{A556F7FC-A996-4010-9432-8E3EF686B6D2}"/>
              </a:ext>
            </a:extLst>
          </p:cNvPr>
          <p:cNvCxnSpPr>
            <a:endCxn id="420" idx="7"/>
          </p:cNvCxnSpPr>
          <p:nvPr/>
        </p:nvCxnSpPr>
        <p:spPr>
          <a:xfrm flipH="1">
            <a:off x="8316859" y="-53916"/>
            <a:ext cx="575998" cy="877168"/>
          </a:xfrm>
          <a:prstGeom prst="straightConnector1">
            <a:avLst/>
          </a:prstGeom>
          <a:noFill/>
          <a:ln w="12701" cap="flat">
            <a:solidFill>
              <a:srgbClr val="EAEAEA"/>
            </a:solidFill>
            <a:prstDash val="solid"/>
          </a:ln>
        </p:spPr>
      </p:cxnSp>
      <p:cxnSp>
        <p:nvCxnSpPr>
          <p:cNvPr id="376" name="Straight Connector 244">
            <a:extLst>
              <a:ext uri="{FF2B5EF4-FFF2-40B4-BE49-F238E27FC236}">
                <a16:creationId xmlns:a16="http://schemas.microsoft.com/office/drawing/2014/main" id="{B42C7602-5597-4F18-B25B-B8B4AED336C0}"/>
              </a:ext>
            </a:extLst>
          </p:cNvPr>
          <p:cNvCxnSpPr>
            <a:endCxn id="406" idx="7"/>
          </p:cNvCxnSpPr>
          <p:nvPr/>
        </p:nvCxnSpPr>
        <p:spPr>
          <a:xfrm flipH="1">
            <a:off x="10177618" y="-53916"/>
            <a:ext cx="1491603" cy="1307520"/>
          </a:xfrm>
          <a:prstGeom prst="straightConnector1">
            <a:avLst/>
          </a:prstGeom>
          <a:noFill/>
          <a:ln w="12701" cap="flat">
            <a:solidFill>
              <a:srgbClr val="EAEAEA"/>
            </a:solidFill>
            <a:prstDash val="solid"/>
          </a:ln>
        </p:spPr>
      </p:cxnSp>
      <p:cxnSp>
        <p:nvCxnSpPr>
          <p:cNvPr id="377" name="Straight Connector 250">
            <a:extLst>
              <a:ext uri="{FF2B5EF4-FFF2-40B4-BE49-F238E27FC236}">
                <a16:creationId xmlns:a16="http://schemas.microsoft.com/office/drawing/2014/main" id="{42F23926-8422-4741-BFFE-8A5731F76040}"/>
              </a:ext>
            </a:extLst>
          </p:cNvPr>
          <p:cNvCxnSpPr>
            <a:stCxn id="405" idx="6"/>
          </p:cNvCxnSpPr>
          <p:nvPr/>
        </p:nvCxnSpPr>
        <p:spPr>
          <a:xfrm>
            <a:off x="11214832" y="5559505"/>
            <a:ext cx="977164" cy="937211"/>
          </a:xfrm>
          <a:prstGeom prst="straightConnector1">
            <a:avLst/>
          </a:prstGeom>
          <a:noFill/>
          <a:ln w="12701" cap="flat">
            <a:solidFill>
              <a:srgbClr val="EAEAEA"/>
            </a:solidFill>
            <a:prstDash val="solid"/>
          </a:ln>
        </p:spPr>
      </p:cxnSp>
      <p:cxnSp>
        <p:nvCxnSpPr>
          <p:cNvPr id="378" name="Straight Connector 257">
            <a:extLst>
              <a:ext uri="{FF2B5EF4-FFF2-40B4-BE49-F238E27FC236}">
                <a16:creationId xmlns:a16="http://schemas.microsoft.com/office/drawing/2014/main" id="{92875EFB-505B-4812-8ADD-FABE77E52D22}"/>
              </a:ext>
            </a:extLst>
          </p:cNvPr>
          <p:cNvCxnSpPr>
            <a:endCxn id="422" idx="1"/>
          </p:cNvCxnSpPr>
          <p:nvPr/>
        </p:nvCxnSpPr>
        <p:spPr>
          <a:xfrm flipH="1">
            <a:off x="4683990" y="2348564"/>
            <a:ext cx="724715" cy="215097"/>
          </a:xfrm>
          <a:prstGeom prst="straightConnector1">
            <a:avLst/>
          </a:prstGeom>
          <a:noFill/>
          <a:ln w="12701" cap="flat">
            <a:solidFill>
              <a:srgbClr val="EAEAEA"/>
            </a:solidFill>
            <a:prstDash val="solid"/>
          </a:ln>
        </p:spPr>
      </p:cxnSp>
      <p:cxnSp>
        <p:nvCxnSpPr>
          <p:cNvPr id="379" name="Straight Connector 258">
            <a:extLst>
              <a:ext uri="{FF2B5EF4-FFF2-40B4-BE49-F238E27FC236}">
                <a16:creationId xmlns:a16="http://schemas.microsoft.com/office/drawing/2014/main" id="{974D8ABA-2A8F-41E6-8E1C-FC05558DFD46}"/>
              </a:ext>
            </a:extLst>
          </p:cNvPr>
          <p:cNvCxnSpPr>
            <a:stCxn id="423" idx="6"/>
            <a:endCxn id="422" idx="4"/>
          </p:cNvCxnSpPr>
          <p:nvPr/>
        </p:nvCxnSpPr>
        <p:spPr>
          <a:xfrm>
            <a:off x="3891920" y="1918068"/>
            <a:ext cx="583919" cy="559374"/>
          </a:xfrm>
          <a:prstGeom prst="straightConnector1">
            <a:avLst/>
          </a:prstGeom>
          <a:noFill/>
          <a:ln w="12701" cap="flat">
            <a:solidFill>
              <a:srgbClr val="EAEAEA"/>
            </a:solidFill>
            <a:prstDash val="solid"/>
          </a:ln>
        </p:spPr>
      </p:cxnSp>
      <p:cxnSp>
        <p:nvCxnSpPr>
          <p:cNvPr id="380" name="Straight Connector 259">
            <a:extLst>
              <a:ext uri="{FF2B5EF4-FFF2-40B4-BE49-F238E27FC236}">
                <a16:creationId xmlns:a16="http://schemas.microsoft.com/office/drawing/2014/main" id="{4C01B73A-EE1B-4632-B466-3A47405B4C9E}"/>
              </a:ext>
            </a:extLst>
          </p:cNvPr>
          <p:cNvCxnSpPr>
            <a:stCxn id="423" idx="2"/>
          </p:cNvCxnSpPr>
          <p:nvPr/>
        </p:nvCxnSpPr>
        <p:spPr>
          <a:xfrm>
            <a:off x="3838388" y="1940242"/>
            <a:ext cx="83256" cy="1079359"/>
          </a:xfrm>
          <a:prstGeom prst="straightConnector1">
            <a:avLst/>
          </a:prstGeom>
          <a:noFill/>
          <a:ln w="12701" cap="flat">
            <a:solidFill>
              <a:srgbClr val="EAEAEA"/>
            </a:solidFill>
            <a:prstDash val="solid"/>
          </a:ln>
        </p:spPr>
      </p:cxnSp>
      <p:cxnSp>
        <p:nvCxnSpPr>
          <p:cNvPr id="381" name="Straight Connector 268">
            <a:extLst>
              <a:ext uri="{FF2B5EF4-FFF2-40B4-BE49-F238E27FC236}">
                <a16:creationId xmlns:a16="http://schemas.microsoft.com/office/drawing/2014/main" id="{0B20716B-1E54-407A-AE9B-9CDE515571A9}"/>
              </a:ext>
            </a:extLst>
          </p:cNvPr>
          <p:cNvCxnSpPr>
            <a:endCxn id="424" idx="6"/>
          </p:cNvCxnSpPr>
          <p:nvPr/>
        </p:nvCxnSpPr>
        <p:spPr>
          <a:xfrm flipH="1" flipV="1">
            <a:off x="413844" y="2463683"/>
            <a:ext cx="514836" cy="478424"/>
          </a:xfrm>
          <a:prstGeom prst="straightConnector1">
            <a:avLst/>
          </a:prstGeom>
          <a:noFill/>
          <a:ln w="12701" cap="flat">
            <a:solidFill>
              <a:srgbClr val="EAEAEA"/>
            </a:solidFill>
            <a:prstDash val="solid"/>
          </a:ln>
        </p:spPr>
      </p:cxnSp>
      <p:cxnSp>
        <p:nvCxnSpPr>
          <p:cNvPr id="382" name="Straight Connector 269">
            <a:extLst>
              <a:ext uri="{FF2B5EF4-FFF2-40B4-BE49-F238E27FC236}">
                <a16:creationId xmlns:a16="http://schemas.microsoft.com/office/drawing/2014/main" id="{2BAE7507-38FE-4762-9300-E1EE9B47F613}"/>
              </a:ext>
            </a:extLst>
          </p:cNvPr>
          <p:cNvCxnSpPr>
            <a:stCxn id="425" idx="2"/>
            <a:endCxn id="424" idx="7"/>
          </p:cNvCxnSpPr>
          <p:nvPr/>
        </p:nvCxnSpPr>
        <p:spPr>
          <a:xfrm flipH="1">
            <a:off x="413844" y="1524929"/>
            <a:ext cx="377032" cy="766317"/>
          </a:xfrm>
          <a:prstGeom prst="straightConnector1">
            <a:avLst/>
          </a:prstGeom>
          <a:noFill/>
          <a:ln w="12701" cap="flat">
            <a:solidFill>
              <a:srgbClr val="EAEAEA"/>
            </a:solidFill>
            <a:prstDash val="solid"/>
          </a:ln>
        </p:spPr>
      </p:cxnSp>
      <p:cxnSp>
        <p:nvCxnSpPr>
          <p:cNvPr id="383" name="Straight Connector 270">
            <a:extLst>
              <a:ext uri="{FF2B5EF4-FFF2-40B4-BE49-F238E27FC236}">
                <a16:creationId xmlns:a16="http://schemas.microsoft.com/office/drawing/2014/main" id="{DEE5B7D8-4214-463D-9DAF-1E15DDC7D857}"/>
              </a:ext>
            </a:extLst>
          </p:cNvPr>
          <p:cNvCxnSpPr>
            <a:stCxn id="425" idx="4"/>
          </p:cNvCxnSpPr>
          <p:nvPr/>
        </p:nvCxnSpPr>
        <p:spPr>
          <a:xfrm flipH="1" flipV="1">
            <a:off x="-54241" y="1005074"/>
            <a:ext cx="791583" cy="390614"/>
          </a:xfrm>
          <a:prstGeom prst="straightConnector1">
            <a:avLst/>
          </a:prstGeom>
          <a:noFill/>
          <a:ln w="12701" cap="flat">
            <a:solidFill>
              <a:srgbClr val="EAEAEA"/>
            </a:solidFill>
            <a:prstDash val="solid"/>
          </a:ln>
        </p:spPr>
      </p:cxnSp>
      <p:cxnSp>
        <p:nvCxnSpPr>
          <p:cNvPr id="384" name="Straight Connector 261">
            <a:extLst>
              <a:ext uri="{FF2B5EF4-FFF2-40B4-BE49-F238E27FC236}">
                <a16:creationId xmlns:a16="http://schemas.microsoft.com/office/drawing/2014/main" id="{FC9B592B-B9F6-43E5-9B08-27467C8307D3}"/>
              </a:ext>
            </a:extLst>
          </p:cNvPr>
          <p:cNvCxnSpPr>
            <a:stCxn id="414" idx="6"/>
            <a:endCxn id="426" idx="3"/>
          </p:cNvCxnSpPr>
          <p:nvPr/>
        </p:nvCxnSpPr>
        <p:spPr>
          <a:xfrm>
            <a:off x="5444484" y="901935"/>
            <a:ext cx="631331" cy="124018"/>
          </a:xfrm>
          <a:prstGeom prst="straightConnector1">
            <a:avLst/>
          </a:prstGeom>
          <a:noFill/>
          <a:ln w="12701" cap="flat">
            <a:solidFill>
              <a:srgbClr val="EAEAEA"/>
            </a:solidFill>
            <a:prstDash val="solid"/>
          </a:ln>
        </p:spPr>
      </p:cxnSp>
      <p:cxnSp>
        <p:nvCxnSpPr>
          <p:cNvPr id="385" name="Straight Connector 262">
            <a:extLst>
              <a:ext uri="{FF2B5EF4-FFF2-40B4-BE49-F238E27FC236}">
                <a16:creationId xmlns:a16="http://schemas.microsoft.com/office/drawing/2014/main" id="{B629DF41-F384-4AA9-91F2-6B7FC4F02EB4}"/>
              </a:ext>
            </a:extLst>
          </p:cNvPr>
          <p:cNvCxnSpPr>
            <a:stCxn id="426" idx="1"/>
            <a:endCxn id="421" idx="5"/>
          </p:cNvCxnSpPr>
          <p:nvPr/>
        </p:nvCxnSpPr>
        <p:spPr>
          <a:xfrm flipV="1">
            <a:off x="6319678" y="591233"/>
            <a:ext cx="951355" cy="434719"/>
          </a:xfrm>
          <a:prstGeom prst="straightConnector1">
            <a:avLst/>
          </a:prstGeom>
          <a:noFill/>
          <a:ln w="12701" cap="flat">
            <a:solidFill>
              <a:srgbClr val="EAEAEA"/>
            </a:solidFill>
            <a:prstDash val="solid"/>
          </a:ln>
        </p:spPr>
      </p:cxnSp>
      <p:cxnSp>
        <p:nvCxnSpPr>
          <p:cNvPr id="386" name="Straight Connector 264">
            <a:extLst>
              <a:ext uri="{FF2B5EF4-FFF2-40B4-BE49-F238E27FC236}">
                <a16:creationId xmlns:a16="http://schemas.microsoft.com/office/drawing/2014/main" id="{406DD523-8C25-4D3A-A187-87BBE94271EE}"/>
              </a:ext>
            </a:extLst>
          </p:cNvPr>
          <p:cNvCxnSpPr>
            <a:stCxn id="427" idx="5"/>
          </p:cNvCxnSpPr>
          <p:nvPr/>
        </p:nvCxnSpPr>
        <p:spPr>
          <a:xfrm flipH="1">
            <a:off x="833578" y="677458"/>
            <a:ext cx="337152" cy="709591"/>
          </a:xfrm>
          <a:prstGeom prst="straightConnector1">
            <a:avLst/>
          </a:prstGeom>
          <a:noFill/>
          <a:ln w="12701" cap="flat">
            <a:solidFill>
              <a:srgbClr val="EAEAEA"/>
            </a:solidFill>
            <a:prstDash val="solid"/>
          </a:ln>
        </p:spPr>
      </p:cxnSp>
      <p:cxnSp>
        <p:nvCxnSpPr>
          <p:cNvPr id="387" name="Straight Connector 271">
            <a:extLst>
              <a:ext uri="{FF2B5EF4-FFF2-40B4-BE49-F238E27FC236}">
                <a16:creationId xmlns:a16="http://schemas.microsoft.com/office/drawing/2014/main" id="{83A7D073-17BC-4C4F-BAF5-3C93342D7ADF}"/>
              </a:ext>
            </a:extLst>
          </p:cNvPr>
          <p:cNvCxnSpPr>
            <a:stCxn id="427" idx="6"/>
          </p:cNvCxnSpPr>
          <p:nvPr/>
        </p:nvCxnSpPr>
        <p:spPr>
          <a:xfrm flipH="1">
            <a:off x="1111383" y="677458"/>
            <a:ext cx="231784" cy="2188970"/>
          </a:xfrm>
          <a:prstGeom prst="straightConnector1">
            <a:avLst/>
          </a:prstGeom>
          <a:noFill/>
          <a:ln w="12701" cap="flat">
            <a:solidFill>
              <a:srgbClr val="EAEAEA"/>
            </a:solidFill>
            <a:prstDash val="solid"/>
          </a:ln>
        </p:spPr>
      </p:cxnSp>
      <p:cxnSp>
        <p:nvCxnSpPr>
          <p:cNvPr id="388" name="Straight Connector 273">
            <a:extLst>
              <a:ext uri="{FF2B5EF4-FFF2-40B4-BE49-F238E27FC236}">
                <a16:creationId xmlns:a16="http://schemas.microsoft.com/office/drawing/2014/main" id="{EBFFD9A4-F2C8-44A7-B8EA-1F1DB5A0C280}"/>
              </a:ext>
            </a:extLst>
          </p:cNvPr>
          <p:cNvCxnSpPr>
            <a:stCxn id="427" idx="6"/>
            <a:endCxn id="403" idx="4"/>
          </p:cNvCxnSpPr>
          <p:nvPr/>
        </p:nvCxnSpPr>
        <p:spPr>
          <a:xfrm>
            <a:off x="1343168" y="677458"/>
            <a:ext cx="464542" cy="381031"/>
          </a:xfrm>
          <a:prstGeom prst="straightConnector1">
            <a:avLst/>
          </a:prstGeom>
          <a:noFill/>
          <a:ln w="12701" cap="flat">
            <a:solidFill>
              <a:srgbClr val="EAEAEA"/>
            </a:solidFill>
            <a:prstDash val="solid"/>
          </a:ln>
        </p:spPr>
      </p:cxnSp>
      <p:cxnSp>
        <p:nvCxnSpPr>
          <p:cNvPr id="389" name="Straight Connector 275">
            <a:extLst>
              <a:ext uri="{FF2B5EF4-FFF2-40B4-BE49-F238E27FC236}">
                <a16:creationId xmlns:a16="http://schemas.microsoft.com/office/drawing/2014/main" id="{60A80C9C-6686-47E3-A0B7-00902AD1CED4}"/>
              </a:ext>
            </a:extLst>
          </p:cNvPr>
          <p:cNvCxnSpPr>
            <a:endCxn id="428" idx="3"/>
          </p:cNvCxnSpPr>
          <p:nvPr/>
        </p:nvCxnSpPr>
        <p:spPr>
          <a:xfrm>
            <a:off x="7434822" y="1550898"/>
            <a:ext cx="646878" cy="248221"/>
          </a:xfrm>
          <a:prstGeom prst="straightConnector1">
            <a:avLst/>
          </a:prstGeom>
          <a:noFill/>
          <a:ln w="12701" cap="flat">
            <a:solidFill>
              <a:srgbClr val="EAEAEA"/>
            </a:solidFill>
            <a:prstDash val="solid"/>
          </a:ln>
        </p:spPr>
      </p:cxnSp>
      <p:cxnSp>
        <p:nvCxnSpPr>
          <p:cNvPr id="390" name="Straight Connector 281">
            <a:extLst>
              <a:ext uri="{FF2B5EF4-FFF2-40B4-BE49-F238E27FC236}">
                <a16:creationId xmlns:a16="http://schemas.microsoft.com/office/drawing/2014/main" id="{6AE1B9CC-046F-40F9-9209-99A29B6B9370}"/>
              </a:ext>
            </a:extLst>
          </p:cNvPr>
          <p:cNvCxnSpPr>
            <a:stCxn id="420" idx="2"/>
            <a:endCxn id="428" idx="0"/>
          </p:cNvCxnSpPr>
          <p:nvPr/>
        </p:nvCxnSpPr>
        <p:spPr>
          <a:xfrm flipH="1">
            <a:off x="8203632" y="1031402"/>
            <a:ext cx="27009" cy="645785"/>
          </a:xfrm>
          <a:prstGeom prst="straightConnector1">
            <a:avLst/>
          </a:prstGeom>
          <a:noFill/>
          <a:ln w="12701" cap="flat">
            <a:solidFill>
              <a:srgbClr val="EAEAEA"/>
            </a:solidFill>
            <a:prstDash val="solid"/>
          </a:ln>
        </p:spPr>
      </p:cxnSp>
      <p:cxnSp>
        <p:nvCxnSpPr>
          <p:cNvPr id="391" name="Straight Connector 282">
            <a:extLst>
              <a:ext uri="{FF2B5EF4-FFF2-40B4-BE49-F238E27FC236}">
                <a16:creationId xmlns:a16="http://schemas.microsoft.com/office/drawing/2014/main" id="{5B007894-9E77-4EC2-B752-7C3055C34F3F}"/>
              </a:ext>
            </a:extLst>
          </p:cNvPr>
          <p:cNvCxnSpPr>
            <a:endCxn id="428" idx="1"/>
          </p:cNvCxnSpPr>
          <p:nvPr/>
        </p:nvCxnSpPr>
        <p:spPr>
          <a:xfrm flipH="1" flipV="1">
            <a:off x="8325563" y="1799119"/>
            <a:ext cx="728982" cy="176581"/>
          </a:xfrm>
          <a:prstGeom prst="straightConnector1">
            <a:avLst/>
          </a:prstGeom>
          <a:noFill/>
          <a:ln w="12701" cap="flat">
            <a:solidFill>
              <a:srgbClr val="EAEAEA"/>
            </a:solidFill>
            <a:prstDash val="solid"/>
          </a:ln>
        </p:spPr>
      </p:cxnSp>
      <p:cxnSp>
        <p:nvCxnSpPr>
          <p:cNvPr id="392" name="Straight Connector 283">
            <a:extLst>
              <a:ext uri="{FF2B5EF4-FFF2-40B4-BE49-F238E27FC236}">
                <a16:creationId xmlns:a16="http://schemas.microsoft.com/office/drawing/2014/main" id="{73210560-21BF-48F8-8337-2D453C808B1D}"/>
              </a:ext>
            </a:extLst>
          </p:cNvPr>
          <p:cNvCxnSpPr>
            <a:endCxn id="428" idx="2"/>
          </p:cNvCxnSpPr>
          <p:nvPr/>
        </p:nvCxnSpPr>
        <p:spPr>
          <a:xfrm flipH="1" flipV="1">
            <a:off x="8203632" y="1921050"/>
            <a:ext cx="567020" cy="1449514"/>
          </a:xfrm>
          <a:prstGeom prst="straightConnector1">
            <a:avLst/>
          </a:prstGeom>
          <a:noFill/>
          <a:ln w="12701" cap="flat">
            <a:solidFill>
              <a:srgbClr val="EAEAEA"/>
            </a:solidFill>
            <a:prstDash val="solid"/>
          </a:ln>
        </p:spPr>
      </p:cxnSp>
      <p:cxnSp>
        <p:nvCxnSpPr>
          <p:cNvPr id="393" name="Straight Connector 401">
            <a:extLst>
              <a:ext uri="{FF2B5EF4-FFF2-40B4-BE49-F238E27FC236}">
                <a16:creationId xmlns:a16="http://schemas.microsoft.com/office/drawing/2014/main" id="{B020DA34-DDF9-41B1-8088-D87D82A06BA6}"/>
              </a:ext>
            </a:extLst>
          </p:cNvPr>
          <p:cNvCxnSpPr>
            <a:endCxn id="429" idx="1"/>
          </p:cNvCxnSpPr>
          <p:nvPr/>
        </p:nvCxnSpPr>
        <p:spPr>
          <a:xfrm flipH="1">
            <a:off x="3967092" y="3883866"/>
            <a:ext cx="1071541" cy="313359"/>
          </a:xfrm>
          <a:prstGeom prst="straightConnector1">
            <a:avLst/>
          </a:prstGeom>
          <a:noFill/>
          <a:ln w="12701" cap="flat">
            <a:solidFill>
              <a:srgbClr val="EAEAEA"/>
            </a:solidFill>
            <a:prstDash val="solid"/>
          </a:ln>
        </p:spPr>
      </p:cxnSp>
      <p:cxnSp>
        <p:nvCxnSpPr>
          <p:cNvPr id="394" name="Straight Connector 407">
            <a:extLst>
              <a:ext uri="{FF2B5EF4-FFF2-40B4-BE49-F238E27FC236}">
                <a16:creationId xmlns:a16="http://schemas.microsoft.com/office/drawing/2014/main" id="{AFC2CA95-C9AA-4811-AE09-4378B2DBC0C8}"/>
              </a:ext>
            </a:extLst>
          </p:cNvPr>
          <p:cNvCxnSpPr>
            <a:endCxn id="429" idx="0"/>
          </p:cNvCxnSpPr>
          <p:nvPr/>
        </p:nvCxnSpPr>
        <p:spPr>
          <a:xfrm flipH="1">
            <a:off x="3845161" y="3494812"/>
            <a:ext cx="76482" cy="580480"/>
          </a:xfrm>
          <a:prstGeom prst="straightConnector1">
            <a:avLst/>
          </a:prstGeom>
          <a:noFill/>
          <a:ln w="12701" cap="flat">
            <a:solidFill>
              <a:srgbClr val="EAEAEA"/>
            </a:solidFill>
            <a:prstDash val="solid"/>
          </a:ln>
        </p:spPr>
      </p:cxnSp>
      <p:cxnSp>
        <p:nvCxnSpPr>
          <p:cNvPr id="395" name="Straight Connector 408">
            <a:extLst>
              <a:ext uri="{FF2B5EF4-FFF2-40B4-BE49-F238E27FC236}">
                <a16:creationId xmlns:a16="http://schemas.microsoft.com/office/drawing/2014/main" id="{2424E310-E730-445A-9473-FE0CD13C3DB5}"/>
              </a:ext>
            </a:extLst>
          </p:cNvPr>
          <p:cNvCxnSpPr>
            <a:cxnSpLocks/>
            <a:stCxn id="306" idx="22"/>
          </p:cNvCxnSpPr>
          <p:nvPr/>
        </p:nvCxnSpPr>
        <p:spPr>
          <a:xfrm flipH="1">
            <a:off x="4159251" y="2317661"/>
            <a:ext cx="1457273" cy="939546"/>
          </a:xfrm>
          <a:prstGeom prst="straightConnector1">
            <a:avLst/>
          </a:prstGeom>
          <a:noFill/>
          <a:ln w="12701" cap="flat">
            <a:solidFill>
              <a:srgbClr val="EAEAEA"/>
            </a:solidFill>
            <a:prstDash val="solid"/>
          </a:ln>
        </p:spPr>
      </p:cxnSp>
      <p:cxnSp>
        <p:nvCxnSpPr>
          <p:cNvPr id="396" name="Straight Connector 409">
            <a:extLst>
              <a:ext uri="{FF2B5EF4-FFF2-40B4-BE49-F238E27FC236}">
                <a16:creationId xmlns:a16="http://schemas.microsoft.com/office/drawing/2014/main" id="{40994129-95A0-43DF-B3A0-0AEA20F5FA71}"/>
              </a:ext>
            </a:extLst>
          </p:cNvPr>
          <p:cNvCxnSpPr>
            <a:cxnSpLocks/>
            <a:endCxn id="429" idx="7"/>
          </p:cNvCxnSpPr>
          <p:nvPr/>
        </p:nvCxnSpPr>
        <p:spPr>
          <a:xfrm flipH="1">
            <a:off x="3931379" y="2348564"/>
            <a:ext cx="1727929" cy="1762441"/>
          </a:xfrm>
          <a:prstGeom prst="straightConnector1">
            <a:avLst/>
          </a:prstGeom>
          <a:noFill/>
          <a:ln w="12701" cap="flat">
            <a:solidFill>
              <a:srgbClr val="EAEAEA"/>
            </a:solidFill>
            <a:prstDash val="solid"/>
          </a:ln>
        </p:spPr>
      </p:cxnSp>
      <p:cxnSp>
        <p:nvCxnSpPr>
          <p:cNvPr id="397" name="Straight Connector 410">
            <a:extLst>
              <a:ext uri="{FF2B5EF4-FFF2-40B4-BE49-F238E27FC236}">
                <a16:creationId xmlns:a16="http://schemas.microsoft.com/office/drawing/2014/main" id="{9B455449-CFE1-4469-829B-B8EB839242D4}"/>
              </a:ext>
            </a:extLst>
          </p:cNvPr>
          <p:cNvCxnSpPr>
            <a:stCxn id="411" idx="6"/>
            <a:endCxn id="417" idx="0"/>
          </p:cNvCxnSpPr>
          <p:nvPr/>
        </p:nvCxnSpPr>
        <p:spPr>
          <a:xfrm flipH="1">
            <a:off x="6153065" y="2050266"/>
            <a:ext cx="323412" cy="1082723"/>
          </a:xfrm>
          <a:prstGeom prst="straightConnector1">
            <a:avLst/>
          </a:prstGeom>
          <a:noFill/>
          <a:ln w="12701" cap="flat">
            <a:solidFill>
              <a:srgbClr val="EAEAEA"/>
            </a:solidFill>
            <a:prstDash val="solid"/>
          </a:ln>
        </p:spPr>
      </p:cxnSp>
      <p:sp>
        <p:nvSpPr>
          <p:cNvPr id="398" name="Freeform 5">
            <a:extLst>
              <a:ext uri="{FF2B5EF4-FFF2-40B4-BE49-F238E27FC236}">
                <a16:creationId xmlns:a16="http://schemas.microsoft.com/office/drawing/2014/main" id="{790C03A5-C34D-4A66-B2B5-EA51E4680739}"/>
              </a:ext>
            </a:extLst>
          </p:cNvPr>
          <p:cNvSpPr/>
          <p:nvPr/>
        </p:nvSpPr>
        <p:spPr>
          <a:xfrm>
            <a:off x="1013087" y="4629921"/>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399" name="Freeform 5">
            <a:extLst>
              <a:ext uri="{FF2B5EF4-FFF2-40B4-BE49-F238E27FC236}">
                <a16:creationId xmlns:a16="http://schemas.microsoft.com/office/drawing/2014/main" id="{33486026-6793-4026-9A6E-F4EBC7D5A4C8}"/>
              </a:ext>
            </a:extLst>
          </p:cNvPr>
          <p:cNvSpPr/>
          <p:nvPr/>
        </p:nvSpPr>
        <p:spPr>
          <a:xfrm>
            <a:off x="1816067" y="3678088"/>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00" name="Freeform 5">
            <a:extLst>
              <a:ext uri="{FF2B5EF4-FFF2-40B4-BE49-F238E27FC236}">
                <a16:creationId xmlns:a16="http://schemas.microsoft.com/office/drawing/2014/main" id="{B6B62435-F7AC-486C-A326-F8DEAC2FFDC0}"/>
              </a:ext>
            </a:extLst>
          </p:cNvPr>
          <p:cNvSpPr/>
          <p:nvPr/>
        </p:nvSpPr>
        <p:spPr>
          <a:xfrm>
            <a:off x="2825675" y="3401325"/>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01" name="Freeform 5">
            <a:extLst>
              <a:ext uri="{FF2B5EF4-FFF2-40B4-BE49-F238E27FC236}">
                <a16:creationId xmlns:a16="http://schemas.microsoft.com/office/drawing/2014/main" id="{351641B9-6B85-4482-933C-C0E79D80BA16}"/>
              </a:ext>
            </a:extLst>
          </p:cNvPr>
          <p:cNvSpPr/>
          <p:nvPr/>
        </p:nvSpPr>
        <p:spPr>
          <a:xfrm>
            <a:off x="2947597" y="2508881"/>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02" name="Freeform 5">
            <a:extLst>
              <a:ext uri="{FF2B5EF4-FFF2-40B4-BE49-F238E27FC236}">
                <a16:creationId xmlns:a16="http://schemas.microsoft.com/office/drawing/2014/main" id="{8FBA0E1A-323D-42DE-935D-2C84FEED7010}"/>
              </a:ext>
            </a:extLst>
          </p:cNvPr>
          <p:cNvSpPr/>
          <p:nvPr/>
        </p:nvSpPr>
        <p:spPr>
          <a:xfrm>
            <a:off x="2645395" y="1361860"/>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03" name="Freeform 5">
            <a:extLst>
              <a:ext uri="{FF2B5EF4-FFF2-40B4-BE49-F238E27FC236}">
                <a16:creationId xmlns:a16="http://schemas.microsoft.com/office/drawing/2014/main" id="{DFA78AE7-0F43-4266-9A18-6CAA59B8FD66}"/>
              </a:ext>
            </a:extLst>
          </p:cNvPr>
          <p:cNvSpPr/>
          <p:nvPr/>
        </p:nvSpPr>
        <p:spPr>
          <a:xfrm>
            <a:off x="1785535" y="1036315"/>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04" name="Freeform 5">
            <a:extLst>
              <a:ext uri="{FF2B5EF4-FFF2-40B4-BE49-F238E27FC236}">
                <a16:creationId xmlns:a16="http://schemas.microsoft.com/office/drawing/2014/main" id="{8B3808B7-AD42-4E9F-A467-FD1AE5895878}"/>
              </a:ext>
            </a:extLst>
          </p:cNvPr>
          <p:cNvSpPr/>
          <p:nvPr/>
        </p:nvSpPr>
        <p:spPr>
          <a:xfrm>
            <a:off x="9187279" y="5935510"/>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05" name="Freeform 5">
            <a:extLst>
              <a:ext uri="{FF2B5EF4-FFF2-40B4-BE49-F238E27FC236}">
                <a16:creationId xmlns:a16="http://schemas.microsoft.com/office/drawing/2014/main" id="{1EA1F478-0495-4502-BB9A-62E5F012E21B}"/>
              </a:ext>
            </a:extLst>
          </p:cNvPr>
          <p:cNvSpPr/>
          <p:nvPr/>
        </p:nvSpPr>
        <p:spPr>
          <a:xfrm>
            <a:off x="11097336" y="5442009"/>
            <a:ext cx="137655" cy="13765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06" name="Freeform 5">
            <a:extLst>
              <a:ext uri="{FF2B5EF4-FFF2-40B4-BE49-F238E27FC236}">
                <a16:creationId xmlns:a16="http://schemas.microsoft.com/office/drawing/2014/main" id="{958D3950-1CBF-4F1A-ACCA-2BF46687A238}"/>
              </a:ext>
            </a:extLst>
          </p:cNvPr>
          <p:cNvSpPr/>
          <p:nvPr/>
        </p:nvSpPr>
        <p:spPr>
          <a:xfrm rot="20467519">
            <a:off x="10001995" y="1241148"/>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07" name="Freeform 5">
            <a:extLst>
              <a:ext uri="{FF2B5EF4-FFF2-40B4-BE49-F238E27FC236}">
                <a16:creationId xmlns:a16="http://schemas.microsoft.com/office/drawing/2014/main" id="{4E24F6A6-EEB7-48EF-A124-61E1D632D7C6}"/>
              </a:ext>
            </a:extLst>
          </p:cNvPr>
          <p:cNvSpPr/>
          <p:nvPr/>
        </p:nvSpPr>
        <p:spPr>
          <a:xfrm>
            <a:off x="9586735" y="2833441"/>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08" name="Freeform 5">
            <a:extLst>
              <a:ext uri="{FF2B5EF4-FFF2-40B4-BE49-F238E27FC236}">
                <a16:creationId xmlns:a16="http://schemas.microsoft.com/office/drawing/2014/main" id="{A3D8B5A8-C84B-4AAB-9244-5C6566521D5F}"/>
              </a:ext>
            </a:extLst>
          </p:cNvPr>
          <p:cNvSpPr/>
          <p:nvPr/>
        </p:nvSpPr>
        <p:spPr>
          <a:xfrm>
            <a:off x="6594711" y="6496716"/>
            <a:ext cx="152392" cy="15239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09" name="Freeform 5">
            <a:extLst>
              <a:ext uri="{FF2B5EF4-FFF2-40B4-BE49-F238E27FC236}">
                <a16:creationId xmlns:a16="http://schemas.microsoft.com/office/drawing/2014/main" id="{92B826AE-FCA8-4C88-BBD2-6CF0439BB634}"/>
              </a:ext>
            </a:extLst>
          </p:cNvPr>
          <p:cNvSpPr/>
          <p:nvPr/>
        </p:nvSpPr>
        <p:spPr>
          <a:xfrm>
            <a:off x="6691551" y="4646503"/>
            <a:ext cx="242035" cy="2420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0" name="Freeform 5">
            <a:extLst>
              <a:ext uri="{FF2B5EF4-FFF2-40B4-BE49-F238E27FC236}">
                <a16:creationId xmlns:a16="http://schemas.microsoft.com/office/drawing/2014/main" id="{5CF2ABCF-B172-4426-9A47-571171E6BD0D}"/>
              </a:ext>
            </a:extLst>
          </p:cNvPr>
          <p:cNvSpPr/>
          <p:nvPr/>
        </p:nvSpPr>
        <p:spPr>
          <a:xfrm>
            <a:off x="7221805" y="2235112"/>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1" name="Freeform 5">
            <a:extLst>
              <a:ext uri="{FF2B5EF4-FFF2-40B4-BE49-F238E27FC236}">
                <a16:creationId xmlns:a16="http://schemas.microsoft.com/office/drawing/2014/main" id="{A5040542-DD57-47AE-B0EA-AC5E1E1E396C}"/>
              </a:ext>
            </a:extLst>
          </p:cNvPr>
          <p:cNvSpPr/>
          <p:nvPr/>
        </p:nvSpPr>
        <p:spPr>
          <a:xfrm rot="849467">
            <a:off x="6361956" y="1909557"/>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2" name="Freeform 5">
            <a:extLst>
              <a:ext uri="{FF2B5EF4-FFF2-40B4-BE49-F238E27FC236}">
                <a16:creationId xmlns:a16="http://schemas.microsoft.com/office/drawing/2014/main" id="{DD109134-E3F9-4C69-A4B0-6A55CB752A87}"/>
              </a:ext>
            </a:extLst>
          </p:cNvPr>
          <p:cNvSpPr/>
          <p:nvPr/>
        </p:nvSpPr>
        <p:spPr>
          <a:xfrm>
            <a:off x="4820892" y="4840392"/>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3" name="Freeform 5">
            <a:extLst>
              <a:ext uri="{FF2B5EF4-FFF2-40B4-BE49-F238E27FC236}">
                <a16:creationId xmlns:a16="http://schemas.microsoft.com/office/drawing/2014/main" id="{8D21D3B9-102D-41BB-B038-8120F18A4485}"/>
              </a:ext>
            </a:extLst>
          </p:cNvPr>
          <p:cNvSpPr/>
          <p:nvPr/>
        </p:nvSpPr>
        <p:spPr>
          <a:xfrm>
            <a:off x="5521654" y="4553303"/>
            <a:ext cx="137655" cy="13765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4" name="Freeform 5">
            <a:extLst>
              <a:ext uri="{FF2B5EF4-FFF2-40B4-BE49-F238E27FC236}">
                <a16:creationId xmlns:a16="http://schemas.microsoft.com/office/drawing/2014/main" id="{EE16DB3C-2B50-45FD-8D98-CB5A8E87BB34}"/>
              </a:ext>
            </a:extLst>
          </p:cNvPr>
          <p:cNvSpPr/>
          <p:nvPr/>
        </p:nvSpPr>
        <p:spPr>
          <a:xfrm rot="20908170">
            <a:off x="5305624" y="784475"/>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5" name="Freeform 5">
            <a:extLst>
              <a:ext uri="{FF2B5EF4-FFF2-40B4-BE49-F238E27FC236}">
                <a16:creationId xmlns:a16="http://schemas.microsoft.com/office/drawing/2014/main" id="{FD344E51-DB1D-4A2A-9FE0-800B1BA2F00E}"/>
              </a:ext>
            </a:extLst>
          </p:cNvPr>
          <p:cNvSpPr/>
          <p:nvPr/>
        </p:nvSpPr>
        <p:spPr>
          <a:xfrm>
            <a:off x="8108611" y="4732211"/>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6" name="Freeform 5">
            <a:extLst>
              <a:ext uri="{FF2B5EF4-FFF2-40B4-BE49-F238E27FC236}">
                <a16:creationId xmlns:a16="http://schemas.microsoft.com/office/drawing/2014/main" id="{72910246-CD2E-48B4-9E85-2E302A14874E}"/>
              </a:ext>
            </a:extLst>
          </p:cNvPr>
          <p:cNvSpPr/>
          <p:nvPr/>
        </p:nvSpPr>
        <p:spPr>
          <a:xfrm>
            <a:off x="6937217" y="3458535"/>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7" name="Freeform 5">
            <a:extLst>
              <a:ext uri="{FF2B5EF4-FFF2-40B4-BE49-F238E27FC236}">
                <a16:creationId xmlns:a16="http://schemas.microsoft.com/office/drawing/2014/main" id="{CD226DE7-87A2-4788-A6A6-72F2C46A07AC}"/>
              </a:ext>
            </a:extLst>
          </p:cNvPr>
          <p:cNvSpPr/>
          <p:nvPr/>
        </p:nvSpPr>
        <p:spPr>
          <a:xfrm>
            <a:off x="6077357" y="3132989"/>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8" name="Freeform 5">
            <a:extLst>
              <a:ext uri="{FF2B5EF4-FFF2-40B4-BE49-F238E27FC236}">
                <a16:creationId xmlns:a16="http://schemas.microsoft.com/office/drawing/2014/main" id="{3A5E1FF3-6A9B-4A2C-8414-3274701668CE}"/>
              </a:ext>
            </a:extLst>
          </p:cNvPr>
          <p:cNvSpPr/>
          <p:nvPr/>
        </p:nvSpPr>
        <p:spPr>
          <a:xfrm>
            <a:off x="11483193" y="2425127"/>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9" name="Freeform 5">
            <a:extLst>
              <a:ext uri="{FF2B5EF4-FFF2-40B4-BE49-F238E27FC236}">
                <a16:creationId xmlns:a16="http://schemas.microsoft.com/office/drawing/2014/main" id="{044E3C2F-33A9-4A65-93AB-DFCB1A750997}"/>
              </a:ext>
            </a:extLst>
          </p:cNvPr>
          <p:cNvSpPr/>
          <p:nvPr/>
        </p:nvSpPr>
        <p:spPr>
          <a:xfrm rot="19989260">
            <a:off x="11383432" y="3598081"/>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20" name="Freeform 5">
            <a:extLst>
              <a:ext uri="{FF2B5EF4-FFF2-40B4-BE49-F238E27FC236}">
                <a16:creationId xmlns:a16="http://schemas.microsoft.com/office/drawing/2014/main" id="{B2D4BA03-B690-4E61-ABE8-8A15448D603E}"/>
              </a:ext>
            </a:extLst>
          </p:cNvPr>
          <p:cNvSpPr/>
          <p:nvPr/>
        </p:nvSpPr>
        <p:spPr>
          <a:xfrm>
            <a:off x="8108710" y="787539"/>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21" name="Freeform 5">
            <a:extLst>
              <a:ext uri="{FF2B5EF4-FFF2-40B4-BE49-F238E27FC236}">
                <a16:creationId xmlns:a16="http://schemas.microsoft.com/office/drawing/2014/main" id="{65C7B0A0-7DF5-404D-949F-D698941112FE}"/>
              </a:ext>
            </a:extLst>
          </p:cNvPr>
          <p:cNvSpPr/>
          <p:nvPr/>
        </p:nvSpPr>
        <p:spPr>
          <a:xfrm>
            <a:off x="7248859" y="461993"/>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22" name="Freeform 5">
            <a:extLst>
              <a:ext uri="{FF2B5EF4-FFF2-40B4-BE49-F238E27FC236}">
                <a16:creationId xmlns:a16="http://schemas.microsoft.com/office/drawing/2014/main" id="{8AB1DB87-F197-448D-A092-9C72F3CFF731}"/>
              </a:ext>
            </a:extLst>
          </p:cNvPr>
          <p:cNvSpPr/>
          <p:nvPr/>
        </p:nvSpPr>
        <p:spPr>
          <a:xfrm>
            <a:off x="4440127" y="2441729"/>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23" name="Freeform 5">
            <a:extLst>
              <a:ext uri="{FF2B5EF4-FFF2-40B4-BE49-F238E27FC236}">
                <a16:creationId xmlns:a16="http://schemas.microsoft.com/office/drawing/2014/main" id="{F4D9EA66-3557-42DF-9A62-DDBC42EFCB7C}"/>
              </a:ext>
            </a:extLst>
          </p:cNvPr>
          <p:cNvSpPr/>
          <p:nvPr/>
        </p:nvSpPr>
        <p:spPr>
          <a:xfrm>
            <a:off x="3762680" y="1788827"/>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24" name="Freeform 5">
            <a:extLst>
              <a:ext uri="{FF2B5EF4-FFF2-40B4-BE49-F238E27FC236}">
                <a16:creationId xmlns:a16="http://schemas.microsoft.com/office/drawing/2014/main" id="{24DC7656-6E43-4F39-9DE6-740883288F4A}"/>
              </a:ext>
            </a:extLst>
          </p:cNvPr>
          <p:cNvSpPr/>
          <p:nvPr/>
        </p:nvSpPr>
        <p:spPr>
          <a:xfrm>
            <a:off x="205694" y="2255533"/>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25" name="Freeform 5">
            <a:extLst>
              <a:ext uri="{FF2B5EF4-FFF2-40B4-BE49-F238E27FC236}">
                <a16:creationId xmlns:a16="http://schemas.microsoft.com/office/drawing/2014/main" id="{A663E039-FB2D-4B99-9348-6B0B3C65269D}"/>
              </a:ext>
            </a:extLst>
          </p:cNvPr>
          <p:cNvSpPr/>
          <p:nvPr/>
        </p:nvSpPr>
        <p:spPr>
          <a:xfrm>
            <a:off x="715168" y="1373514"/>
            <a:ext cx="151415" cy="1514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26" name="Freeform 5">
            <a:extLst>
              <a:ext uri="{FF2B5EF4-FFF2-40B4-BE49-F238E27FC236}">
                <a16:creationId xmlns:a16="http://schemas.microsoft.com/office/drawing/2014/main" id="{8673393B-527D-4378-BBEC-9E15C72876AD}"/>
              </a:ext>
            </a:extLst>
          </p:cNvPr>
          <p:cNvSpPr/>
          <p:nvPr/>
        </p:nvSpPr>
        <p:spPr>
          <a:xfrm>
            <a:off x="6075815" y="904021"/>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27" name="Freeform 5">
            <a:extLst>
              <a:ext uri="{FF2B5EF4-FFF2-40B4-BE49-F238E27FC236}">
                <a16:creationId xmlns:a16="http://schemas.microsoft.com/office/drawing/2014/main" id="{19DB7A9D-6AC0-4195-88B2-A24391335061}"/>
              </a:ext>
            </a:extLst>
          </p:cNvPr>
          <p:cNvSpPr/>
          <p:nvPr/>
        </p:nvSpPr>
        <p:spPr>
          <a:xfrm>
            <a:off x="1135018" y="469309"/>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28" name="Freeform 5">
            <a:extLst>
              <a:ext uri="{FF2B5EF4-FFF2-40B4-BE49-F238E27FC236}">
                <a16:creationId xmlns:a16="http://schemas.microsoft.com/office/drawing/2014/main" id="{CD7B28AD-C83E-4B97-B686-15EADB4B9AA1}"/>
              </a:ext>
            </a:extLst>
          </p:cNvPr>
          <p:cNvSpPr/>
          <p:nvPr/>
        </p:nvSpPr>
        <p:spPr>
          <a:xfrm>
            <a:off x="8081700" y="1677187"/>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29" name="Freeform 5">
            <a:extLst>
              <a:ext uri="{FF2B5EF4-FFF2-40B4-BE49-F238E27FC236}">
                <a16:creationId xmlns:a16="http://schemas.microsoft.com/office/drawing/2014/main" id="{DA806079-31DC-43FA-AD41-DB890144CEE9}"/>
              </a:ext>
            </a:extLst>
          </p:cNvPr>
          <p:cNvSpPr/>
          <p:nvPr/>
        </p:nvSpPr>
        <p:spPr>
          <a:xfrm>
            <a:off x="3723230" y="4075293"/>
            <a:ext cx="243863" cy="2438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75757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cxnSp>
        <p:nvCxnSpPr>
          <p:cNvPr id="430" name="Straight Connector 411">
            <a:extLst>
              <a:ext uri="{FF2B5EF4-FFF2-40B4-BE49-F238E27FC236}">
                <a16:creationId xmlns:a16="http://schemas.microsoft.com/office/drawing/2014/main" id="{0994C177-E5AD-4844-8427-535017BD2F26}"/>
              </a:ext>
            </a:extLst>
          </p:cNvPr>
          <p:cNvCxnSpPr>
            <a:endCxn id="403" idx="7"/>
          </p:cNvCxnSpPr>
          <p:nvPr/>
        </p:nvCxnSpPr>
        <p:spPr>
          <a:xfrm flipH="1">
            <a:off x="1914781" y="-307954"/>
            <a:ext cx="1478160" cy="1366446"/>
          </a:xfrm>
          <a:prstGeom prst="straightConnector1">
            <a:avLst/>
          </a:prstGeom>
          <a:noFill/>
          <a:ln w="12701" cap="flat">
            <a:solidFill>
              <a:srgbClr val="EAEAEA"/>
            </a:solidFill>
            <a:prstDash val="solid"/>
          </a:ln>
        </p:spPr>
      </p:cxnSp>
      <p:cxnSp>
        <p:nvCxnSpPr>
          <p:cNvPr id="431" name="Straight Connector 413">
            <a:extLst>
              <a:ext uri="{FF2B5EF4-FFF2-40B4-BE49-F238E27FC236}">
                <a16:creationId xmlns:a16="http://schemas.microsoft.com/office/drawing/2014/main" id="{798DFD03-942A-4B96-AF7B-2A17029DC32D}"/>
              </a:ext>
            </a:extLst>
          </p:cNvPr>
          <p:cNvCxnSpPr>
            <a:cxnSpLocks/>
            <a:endCxn id="148" idx="1"/>
          </p:cNvCxnSpPr>
          <p:nvPr/>
        </p:nvCxnSpPr>
        <p:spPr>
          <a:xfrm>
            <a:off x="1213921" y="-420948"/>
            <a:ext cx="2549877" cy="1425246"/>
          </a:xfrm>
          <a:prstGeom prst="straightConnector1">
            <a:avLst/>
          </a:prstGeom>
          <a:noFill/>
          <a:ln w="12701" cap="flat">
            <a:solidFill>
              <a:srgbClr val="EAEAEA"/>
            </a:solidFill>
            <a:prstDash val="solid"/>
          </a:ln>
        </p:spPr>
      </p:cxnSp>
      <p:cxnSp>
        <p:nvCxnSpPr>
          <p:cNvPr id="432" name="Straight Connector 414">
            <a:extLst>
              <a:ext uri="{FF2B5EF4-FFF2-40B4-BE49-F238E27FC236}">
                <a16:creationId xmlns:a16="http://schemas.microsoft.com/office/drawing/2014/main" id="{83358925-F9E2-412B-A2E2-FE9199186665}"/>
              </a:ext>
            </a:extLst>
          </p:cNvPr>
          <p:cNvCxnSpPr>
            <a:endCxn id="406" idx="0"/>
          </p:cNvCxnSpPr>
          <p:nvPr/>
        </p:nvCxnSpPr>
        <p:spPr>
          <a:xfrm>
            <a:off x="9187279" y="-278766"/>
            <a:ext cx="897205" cy="1526476"/>
          </a:xfrm>
          <a:prstGeom prst="straightConnector1">
            <a:avLst/>
          </a:prstGeom>
          <a:noFill/>
          <a:ln w="12701" cap="flat">
            <a:solidFill>
              <a:srgbClr val="EAEAEA"/>
            </a:solidFill>
            <a:prstDash val="solid"/>
          </a:ln>
        </p:spPr>
      </p:cxnSp>
      <p:cxnSp>
        <p:nvCxnSpPr>
          <p:cNvPr id="433" name="Straight Connector 415">
            <a:extLst>
              <a:ext uri="{FF2B5EF4-FFF2-40B4-BE49-F238E27FC236}">
                <a16:creationId xmlns:a16="http://schemas.microsoft.com/office/drawing/2014/main" id="{50EA8BE5-CA1E-4FB6-A9B0-03FBA6196ABC}"/>
              </a:ext>
            </a:extLst>
          </p:cNvPr>
          <p:cNvCxnSpPr>
            <a:endCxn id="428" idx="7"/>
          </p:cNvCxnSpPr>
          <p:nvPr/>
        </p:nvCxnSpPr>
        <p:spPr>
          <a:xfrm flipH="1">
            <a:off x="8289850" y="-341804"/>
            <a:ext cx="2713254" cy="2054703"/>
          </a:xfrm>
          <a:prstGeom prst="straightConnector1">
            <a:avLst/>
          </a:prstGeom>
          <a:noFill/>
          <a:ln w="12701" cap="flat">
            <a:solidFill>
              <a:srgbClr val="EAEAEA"/>
            </a:solidFill>
            <a:prstDash val="solid"/>
          </a:ln>
        </p:spPr>
      </p:cxnSp>
      <p:cxnSp>
        <p:nvCxnSpPr>
          <p:cNvPr id="434" name="Straight Connector 416">
            <a:extLst>
              <a:ext uri="{FF2B5EF4-FFF2-40B4-BE49-F238E27FC236}">
                <a16:creationId xmlns:a16="http://schemas.microsoft.com/office/drawing/2014/main" id="{4CB05B48-EC74-43D0-B43B-0DA899884579}"/>
              </a:ext>
            </a:extLst>
          </p:cNvPr>
          <p:cNvCxnSpPr>
            <a:stCxn id="418" idx="3"/>
          </p:cNvCxnSpPr>
          <p:nvPr/>
        </p:nvCxnSpPr>
        <p:spPr>
          <a:xfrm flipH="1">
            <a:off x="10461781" y="2500835"/>
            <a:ext cx="1021412" cy="85781"/>
          </a:xfrm>
          <a:prstGeom prst="straightConnector1">
            <a:avLst/>
          </a:prstGeom>
          <a:noFill/>
          <a:ln w="12701" cap="flat">
            <a:solidFill>
              <a:srgbClr val="EAEAEA"/>
            </a:solidFill>
            <a:prstDash val="solid"/>
          </a:ln>
        </p:spPr>
      </p:cxnSp>
      <p:cxnSp>
        <p:nvCxnSpPr>
          <p:cNvPr id="435" name="Straight Connector 417">
            <a:extLst>
              <a:ext uri="{FF2B5EF4-FFF2-40B4-BE49-F238E27FC236}">
                <a16:creationId xmlns:a16="http://schemas.microsoft.com/office/drawing/2014/main" id="{665B1852-0CCE-4297-97DA-D665DCF24BC9}"/>
              </a:ext>
            </a:extLst>
          </p:cNvPr>
          <p:cNvCxnSpPr>
            <a:endCxn id="363" idx="7"/>
          </p:cNvCxnSpPr>
          <p:nvPr/>
        </p:nvCxnSpPr>
        <p:spPr>
          <a:xfrm flipH="1">
            <a:off x="8856573" y="2892095"/>
            <a:ext cx="1299730" cy="1270938"/>
          </a:xfrm>
          <a:prstGeom prst="straightConnector1">
            <a:avLst/>
          </a:prstGeom>
          <a:noFill/>
          <a:ln w="12701" cap="flat">
            <a:solidFill>
              <a:srgbClr val="EAEAEA"/>
            </a:solidFill>
            <a:prstDash val="solid"/>
          </a:ln>
        </p:spPr>
      </p:cxnSp>
      <p:cxnSp>
        <p:nvCxnSpPr>
          <p:cNvPr id="436" name="Straight Connector 419">
            <a:extLst>
              <a:ext uri="{FF2B5EF4-FFF2-40B4-BE49-F238E27FC236}">
                <a16:creationId xmlns:a16="http://schemas.microsoft.com/office/drawing/2014/main" id="{1B39F272-FF16-4B46-A5ED-A56902F85289}"/>
              </a:ext>
            </a:extLst>
          </p:cNvPr>
          <p:cNvCxnSpPr/>
          <p:nvPr/>
        </p:nvCxnSpPr>
        <p:spPr>
          <a:xfrm flipH="1" flipV="1">
            <a:off x="2482254" y="4294917"/>
            <a:ext cx="791257" cy="792261"/>
          </a:xfrm>
          <a:prstGeom prst="straightConnector1">
            <a:avLst/>
          </a:prstGeom>
          <a:noFill/>
          <a:ln w="12701" cap="flat">
            <a:solidFill>
              <a:srgbClr val="EAEAEA"/>
            </a:solidFill>
            <a:prstDash val="solid"/>
          </a:ln>
        </p:spPr>
      </p:cxnSp>
      <p:cxnSp>
        <p:nvCxnSpPr>
          <p:cNvPr id="437" name="Straight Connector 420">
            <a:extLst>
              <a:ext uri="{FF2B5EF4-FFF2-40B4-BE49-F238E27FC236}">
                <a16:creationId xmlns:a16="http://schemas.microsoft.com/office/drawing/2014/main" id="{AFAAFCEB-F05A-4B6A-A62D-B17F6D88DC39}"/>
              </a:ext>
            </a:extLst>
          </p:cNvPr>
          <p:cNvCxnSpPr/>
          <p:nvPr/>
        </p:nvCxnSpPr>
        <p:spPr>
          <a:xfrm flipH="1" flipV="1">
            <a:off x="9831817" y="5158614"/>
            <a:ext cx="1509695" cy="1882259"/>
          </a:xfrm>
          <a:prstGeom prst="straightConnector1">
            <a:avLst/>
          </a:prstGeom>
          <a:noFill/>
          <a:ln w="12701" cap="flat">
            <a:solidFill>
              <a:srgbClr val="EAEAEA"/>
            </a:solidFill>
            <a:prstDash val="solid"/>
          </a:ln>
        </p:spPr>
      </p:cxnSp>
      <p:cxnSp>
        <p:nvCxnSpPr>
          <p:cNvPr id="438" name="Straight Connector 421">
            <a:extLst>
              <a:ext uri="{FF2B5EF4-FFF2-40B4-BE49-F238E27FC236}">
                <a16:creationId xmlns:a16="http://schemas.microsoft.com/office/drawing/2014/main" id="{9954F5B3-06DA-4949-9F49-AE6B7D6CBA81}"/>
              </a:ext>
            </a:extLst>
          </p:cNvPr>
          <p:cNvCxnSpPr/>
          <p:nvPr/>
        </p:nvCxnSpPr>
        <p:spPr>
          <a:xfrm flipH="1">
            <a:off x="10454806" y="-227070"/>
            <a:ext cx="1028387" cy="4078275"/>
          </a:xfrm>
          <a:prstGeom prst="straightConnector1">
            <a:avLst/>
          </a:prstGeom>
          <a:noFill/>
          <a:ln w="12701" cap="flat">
            <a:solidFill>
              <a:srgbClr val="EAEAEA"/>
            </a:solidFill>
            <a:prstDash val="solid"/>
          </a:ln>
        </p:spPr>
      </p:cxnSp>
      <p:grpSp>
        <p:nvGrpSpPr>
          <p:cNvPr id="88" name="Group 87">
            <a:extLst>
              <a:ext uri="{FF2B5EF4-FFF2-40B4-BE49-F238E27FC236}">
                <a16:creationId xmlns:a16="http://schemas.microsoft.com/office/drawing/2014/main" id="{766AE9F3-3229-48DE-8030-07B575C83FCF}"/>
              </a:ext>
            </a:extLst>
          </p:cNvPr>
          <p:cNvGrpSpPr/>
          <p:nvPr/>
        </p:nvGrpSpPr>
        <p:grpSpPr>
          <a:xfrm>
            <a:off x="2679254" y="4870166"/>
            <a:ext cx="1253832" cy="1253832"/>
            <a:chOff x="2948537" y="5104016"/>
            <a:chExt cx="1600200" cy="1600200"/>
          </a:xfrm>
        </p:grpSpPr>
        <p:sp>
          <p:nvSpPr>
            <p:cNvPr id="89" name="Dotted Circle">
              <a:extLst>
                <a:ext uri="{FF2B5EF4-FFF2-40B4-BE49-F238E27FC236}">
                  <a16:creationId xmlns:a16="http://schemas.microsoft.com/office/drawing/2014/main" id="{8AF382F5-5022-4A31-9162-56ACDF56B244}"/>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42" tIns="44821" rIns="89642" bIns="44821" anchor="ctr" anchorCtr="1" compatLnSpc="1">
              <a:noAutofit/>
            </a:bodyPr>
            <a:lstStyle/>
            <a:p>
              <a:pPr algn="ctr" defTabSz="914367">
                <a:defRPr sz="1800" b="0" i="0" u="none" strike="noStrike" kern="0" cap="none" spc="0" baseline="0">
                  <a:solidFill>
                    <a:srgbClr val="000000"/>
                  </a:solidFill>
                  <a:uFillTx/>
                </a:defRPr>
              </a:pPr>
              <a:endParaRPr lang="en-US" sz="1730">
                <a:solidFill>
                  <a:srgbClr val="FFFFFF"/>
                </a:solidFill>
                <a:latin typeface="Segoe UI Semilight"/>
              </a:endParaRPr>
            </a:p>
          </p:txBody>
        </p:sp>
        <p:grpSp>
          <p:nvGrpSpPr>
            <p:cNvPr id="90" name="Group 2">
              <a:extLst>
                <a:ext uri="{FF2B5EF4-FFF2-40B4-BE49-F238E27FC236}">
                  <a16:creationId xmlns:a16="http://schemas.microsoft.com/office/drawing/2014/main" id="{E750150A-6AC5-47FA-B000-99B07F90BA66}"/>
                </a:ext>
              </a:extLst>
            </p:cNvPr>
            <p:cNvGrpSpPr/>
            <p:nvPr/>
          </p:nvGrpSpPr>
          <p:grpSpPr>
            <a:xfrm>
              <a:off x="3197318" y="5374450"/>
              <a:ext cx="1102629" cy="1059331"/>
              <a:chOff x="3197318" y="5374450"/>
              <a:chExt cx="1102629" cy="1059331"/>
            </a:xfrm>
          </p:grpSpPr>
          <p:grpSp>
            <p:nvGrpSpPr>
              <p:cNvPr id="91" name="Group 162">
                <a:extLst>
                  <a:ext uri="{FF2B5EF4-FFF2-40B4-BE49-F238E27FC236}">
                    <a16:creationId xmlns:a16="http://schemas.microsoft.com/office/drawing/2014/main" id="{359AC6C8-7261-4264-8046-C8A1728C58D3}"/>
                  </a:ext>
                </a:extLst>
              </p:cNvPr>
              <p:cNvGrpSpPr/>
              <p:nvPr/>
            </p:nvGrpSpPr>
            <p:grpSpPr>
              <a:xfrm>
                <a:off x="3197318" y="5719773"/>
                <a:ext cx="367515" cy="311389"/>
                <a:chOff x="3197318" y="5719773"/>
                <a:chExt cx="367515" cy="311389"/>
              </a:xfrm>
            </p:grpSpPr>
            <p:sp>
              <p:nvSpPr>
                <p:cNvPr id="117" name="Freeform 5">
                  <a:extLst>
                    <a:ext uri="{FF2B5EF4-FFF2-40B4-BE49-F238E27FC236}">
                      <a16:creationId xmlns:a16="http://schemas.microsoft.com/office/drawing/2014/main" id="{BE6F5A57-ECAD-44D5-BC9D-365EBDA6DAC8}"/>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8" name="Freeform 6">
                  <a:extLst>
                    <a:ext uri="{FF2B5EF4-FFF2-40B4-BE49-F238E27FC236}">
                      <a16:creationId xmlns:a16="http://schemas.microsoft.com/office/drawing/2014/main" id="{29C92CD0-ADE6-4914-BA0B-A090D236AA3F}"/>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9" name="Freeform 7">
                  <a:extLst>
                    <a:ext uri="{FF2B5EF4-FFF2-40B4-BE49-F238E27FC236}">
                      <a16:creationId xmlns:a16="http://schemas.microsoft.com/office/drawing/2014/main" id="{2419E1DB-79BC-4D67-A219-15D94B04BAA3}"/>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0" name="Freeform 8">
                  <a:extLst>
                    <a:ext uri="{FF2B5EF4-FFF2-40B4-BE49-F238E27FC236}">
                      <a16:creationId xmlns:a16="http://schemas.microsoft.com/office/drawing/2014/main" id="{CEF4F150-D445-4C11-8779-9D5DB3C0C2FB}"/>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1" name="Line 9">
                  <a:extLst>
                    <a:ext uri="{FF2B5EF4-FFF2-40B4-BE49-F238E27FC236}">
                      <a16:creationId xmlns:a16="http://schemas.microsoft.com/office/drawing/2014/main" id="{D1D6DF1F-358A-4038-A862-B1B2B84A2EB5}"/>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2" name="Line 10">
                  <a:extLst>
                    <a:ext uri="{FF2B5EF4-FFF2-40B4-BE49-F238E27FC236}">
                      <a16:creationId xmlns:a16="http://schemas.microsoft.com/office/drawing/2014/main" id="{279DA242-689A-4FE5-B949-6D15DD900EE3}"/>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grpSp>
          <p:grpSp>
            <p:nvGrpSpPr>
              <p:cNvPr id="92" name="Group 169">
                <a:extLst>
                  <a:ext uri="{FF2B5EF4-FFF2-40B4-BE49-F238E27FC236}">
                    <a16:creationId xmlns:a16="http://schemas.microsoft.com/office/drawing/2014/main" id="{A1978D0D-F6FD-44EB-9598-A5355B3A8C9A}"/>
                  </a:ext>
                </a:extLst>
              </p:cNvPr>
              <p:cNvGrpSpPr/>
              <p:nvPr/>
            </p:nvGrpSpPr>
            <p:grpSpPr>
              <a:xfrm>
                <a:off x="3622203" y="6072283"/>
                <a:ext cx="272893" cy="361498"/>
                <a:chOff x="3622203" y="6072283"/>
                <a:chExt cx="272893" cy="361498"/>
              </a:xfrm>
            </p:grpSpPr>
            <p:sp>
              <p:nvSpPr>
                <p:cNvPr id="105" name="Freeform 29">
                  <a:extLst>
                    <a:ext uri="{FF2B5EF4-FFF2-40B4-BE49-F238E27FC236}">
                      <a16:creationId xmlns:a16="http://schemas.microsoft.com/office/drawing/2014/main" id="{BED5C3F4-FBA2-4F17-92BD-A0276DB10B3F}"/>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6" name="Freeform 30">
                  <a:extLst>
                    <a:ext uri="{FF2B5EF4-FFF2-40B4-BE49-F238E27FC236}">
                      <a16:creationId xmlns:a16="http://schemas.microsoft.com/office/drawing/2014/main" id="{C335A19F-ACB8-4B9E-AE45-D46D0BBCBCC3}"/>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7" name="Rectangle 31">
                  <a:extLst>
                    <a:ext uri="{FF2B5EF4-FFF2-40B4-BE49-F238E27FC236}">
                      <a16:creationId xmlns:a16="http://schemas.microsoft.com/office/drawing/2014/main" id="{D89A4C33-39A5-4DC4-8071-A032C127320D}"/>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8" name="Rectangle 32">
                  <a:extLst>
                    <a:ext uri="{FF2B5EF4-FFF2-40B4-BE49-F238E27FC236}">
                      <a16:creationId xmlns:a16="http://schemas.microsoft.com/office/drawing/2014/main" id="{B290A2BC-1012-4DD0-A61C-9CC64DBFE239}"/>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9" name="Rectangle 33">
                  <a:extLst>
                    <a:ext uri="{FF2B5EF4-FFF2-40B4-BE49-F238E27FC236}">
                      <a16:creationId xmlns:a16="http://schemas.microsoft.com/office/drawing/2014/main" id="{B0CFCB77-A861-492D-AEB5-69F765F75A87}"/>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0" name="Freeform 34">
                  <a:extLst>
                    <a:ext uri="{FF2B5EF4-FFF2-40B4-BE49-F238E27FC236}">
                      <a16:creationId xmlns:a16="http://schemas.microsoft.com/office/drawing/2014/main" id="{5780D7CE-0761-4F5B-94D3-7C5B1D42BE58}"/>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1" name="Line 35">
                  <a:extLst>
                    <a:ext uri="{FF2B5EF4-FFF2-40B4-BE49-F238E27FC236}">
                      <a16:creationId xmlns:a16="http://schemas.microsoft.com/office/drawing/2014/main" id="{97A8175B-DDC7-4F7D-B081-A3BBF25311B4}"/>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2" name="Line 36">
                  <a:extLst>
                    <a:ext uri="{FF2B5EF4-FFF2-40B4-BE49-F238E27FC236}">
                      <a16:creationId xmlns:a16="http://schemas.microsoft.com/office/drawing/2014/main" id="{0C6D40C4-FEDA-4930-9164-0D8882608E97}"/>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3" name="Line 37">
                  <a:extLst>
                    <a:ext uri="{FF2B5EF4-FFF2-40B4-BE49-F238E27FC236}">
                      <a16:creationId xmlns:a16="http://schemas.microsoft.com/office/drawing/2014/main" id="{D44D04BC-D2DB-488D-8B40-B057ABE82131}"/>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4" name="Line 38">
                  <a:extLst>
                    <a:ext uri="{FF2B5EF4-FFF2-40B4-BE49-F238E27FC236}">
                      <a16:creationId xmlns:a16="http://schemas.microsoft.com/office/drawing/2014/main" id="{ABB5CB93-8A09-4E10-AF52-AD642309C6F8}"/>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5" name="Line 39">
                  <a:extLst>
                    <a:ext uri="{FF2B5EF4-FFF2-40B4-BE49-F238E27FC236}">
                      <a16:creationId xmlns:a16="http://schemas.microsoft.com/office/drawing/2014/main" id="{8B5E37D1-CBDE-4956-83E7-47B41CDE3FD6}"/>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6" name="Line 40">
                  <a:extLst>
                    <a:ext uri="{FF2B5EF4-FFF2-40B4-BE49-F238E27FC236}">
                      <a16:creationId xmlns:a16="http://schemas.microsoft.com/office/drawing/2014/main" id="{B4300915-9040-4920-9B42-343198C47D3B}"/>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grpSp>
          <p:grpSp>
            <p:nvGrpSpPr>
              <p:cNvPr id="93" name="Group 182">
                <a:extLst>
                  <a:ext uri="{FF2B5EF4-FFF2-40B4-BE49-F238E27FC236}">
                    <a16:creationId xmlns:a16="http://schemas.microsoft.com/office/drawing/2014/main" id="{9E91C623-78B4-416A-A15E-9462172A3883}"/>
                  </a:ext>
                </a:extLst>
              </p:cNvPr>
              <p:cNvGrpSpPr/>
              <p:nvPr/>
            </p:nvGrpSpPr>
            <p:grpSpPr>
              <a:xfrm>
                <a:off x="3602013" y="5374450"/>
                <a:ext cx="303955" cy="249438"/>
                <a:chOff x="3602013" y="5374450"/>
                <a:chExt cx="303955" cy="249438"/>
              </a:xfrm>
            </p:grpSpPr>
            <p:sp>
              <p:nvSpPr>
                <p:cNvPr id="99" name="Oval 5">
                  <a:extLst>
                    <a:ext uri="{FF2B5EF4-FFF2-40B4-BE49-F238E27FC236}">
                      <a16:creationId xmlns:a16="http://schemas.microsoft.com/office/drawing/2014/main" id="{70316194-316C-47D1-BF98-277C79537E37}"/>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0" name="Oval 6">
                  <a:extLst>
                    <a:ext uri="{FF2B5EF4-FFF2-40B4-BE49-F238E27FC236}">
                      <a16:creationId xmlns:a16="http://schemas.microsoft.com/office/drawing/2014/main" id="{62670F7E-D9E1-4658-B45D-D22B85F8EB2C}"/>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1" name="Freeform 7">
                  <a:extLst>
                    <a:ext uri="{FF2B5EF4-FFF2-40B4-BE49-F238E27FC236}">
                      <a16:creationId xmlns:a16="http://schemas.microsoft.com/office/drawing/2014/main" id="{90F79D5B-3AA3-4890-952F-6F0FB27ECD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2" name="Oval 8">
                  <a:extLst>
                    <a:ext uri="{FF2B5EF4-FFF2-40B4-BE49-F238E27FC236}">
                      <a16:creationId xmlns:a16="http://schemas.microsoft.com/office/drawing/2014/main" id="{E95D989A-8D84-45D1-A70F-94DD9056AF2E}"/>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3" name="Freeform 9">
                  <a:extLst>
                    <a:ext uri="{FF2B5EF4-FFF2-40B4-BE49-F238E27FC236}">
                      <a16:creationId xmlns:a16="http://schemas.microsoft.com/office/drawing/2014/main" id="{5187FBA2-41D2-45BE-9B2C-2666690EA88C}"/>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4" name="Freeform 10">
                  <a:extLst>
                    <a:ext uri="{FF2B5EF4-FFF2-40B4-BE49-F238E27FC236}">
                      <a16:creationId xmlns:a16="http://schemas.microsoft.com/office/drawing/2014/main" id="{A9AAC914-A9B4-4177-BA58-C3BA6CBFEB65}"/>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94" name="Group 189">
                <a:extLst>
                  <a:ext uri="{FF2B5EF4-FFF2-40B4-BE49-F238E27FC236}">
                    <a16:creationId xmlns:a16="http://schemas.microsoft.com/office/drawing/2014/main" id="{FE858B63-4313-429C-854A-F36E912835D7}"/>
                  </a:ext>
                </a:extLst>
              </p:cNvPr>
              <p:cNvGrpSpPr/>
              <p:nvPr/>
            </p:nvGrpSpPr>
            <p:grpSpPr>
              <a:xfrm>
                <a:off x="3972482" y="5714085"/>
                <a:ext cx="327465" cy="322764"/>
                <a:chOff x="3972482" y="5714085"/>
                <a:chExt cx="327465" cy="322764"/>
              </a:xfrm>
            </p:grpSpPr>
            <p:sp>
              <p:nvSpPr>
                <p:cNvPr id="95" name="Freeform 44">
                  <a:extLst>
                    <a:ext uri="{FF2B5EF4-FFF2-40B4-BE49-F238E27FC236}">
                      <a16:creationId xmlns:a16="http://schemas.microsoft.com/office/drawing/2014/main" id="{CE8E1727-E20E-4F79-AEF5-0F1F5A028555}"/>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6" name="Freeform 45">
                  <a:extLst>
                    <a:ext uri="{FF2B5EF4-FFF2-40B4-BE49-F238E27FC236}">
                      <a16:creationId xmlns:a16="http://schemas.microsoft.com/office/drawing/2014/main" id="{48F555F1-F65E-429D-B754-FAEE62E74C41}"/>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7" name="Freeform 46">
                  <a:extLst>
                    <a:ext uri="{FF2B5EF4-FFF2-40B4-BE49-F238E27FC236}">
                      <a16:creationId xmlns:a16="http://schemas.microsoft.com/office/drawing/2014/main" id="{0C471E7B-E7DC-40E5-B5D0-BBADDF459C57}"/>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8" name="Freeform 47">
                  <a:extLst>
                    <a:ext uri="{FF2B5EF4-FFF2-40B4-BE49-F238E27FC236}">
                      <a16:creationId xmlns:a16="http://schemas.microsoft.com/office/drawing/2014/main" id="{2C4D3E24-2A3D-45AB-89BD-9998C20AB7DE}"/>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grpSp>
        </p:grpSp>
      </p:grpSp>
      <p:grpSp>
        <p:nvGrpSpPr>
          <p:cNvPr id="5" name="On-Premises Building">
            <a:extLst>
              <a:ext uri="{FF2B5EF4-FFF2-40B4-BE49-F238E27FC236}">
                <a16:creationId xmlns:a16="http://schemas.microsoft.com/office/drawing/2014/main" id="{6918E735-CB5A-4C67-8B19-5915ECA9D992}"/>
              </a:ext>
            </a:extLst>
          </p:cNvPr>
          <p:cNvGrpSpPr/>
          <p:nvPr/>
        </p:nvGrpSpPr>
        <p:grpSpPr>
          <a:xfrm>
            <a:off x="1792198" y="4946764"/>
            <a:ext cx="1008766" cy="1433241"/>
            <a:chOff x="2317171" y="4229228"/>
            <a:chExt cx="1593672" cy="2264264"/>
          </a:xfrm>
        </p:grpSpPr>
        <p:sp>
          <p:nvSpPr>
            <p:cNvPr id="6" name="Freeform 12">
              <a:extLst>
                <a:ext uri="{FF2B5EF4-FFF2-40B4-BE49-F238E27FC236}">
                  <a16:creationId xmlns:a16="http://schemas.microsoft.com/office/drawing/2014/main" id="{7F586E63-8FD9-4DDC-8CF9-F1E96082BCE1}"/>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 name="Rectangle 14">
              <a:extLst>
                <a:ext uri="{FF2B5EF4-FFF2-40B4-BE49-F238E27FC236}">
                  <a16:creationId xmlns:a16="http://schemas.microsoft.com/office/drawing/2014/main" id="{DDF9EB31-1026-4366-9C0E-D9E817B066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 name="Rectangle 15">
              <a:extLst>
                <a:ext uri="{FF2B5EF4-FFF2-40B4-BE49-F238E27FC236}">
                  <a16:creationId xmlns:a16="http://schemas.microsoft.com/office/drawing/2014/main" id="{07968F2D-39C9-442D-B2FE-21D84BB3F145}"/>
                </a:ext>
              </a:extLst>
            </p:cNvPr>
            <p:cNvSpPr/>
            <p:nvPr/>
          </p:nvSpPr>
          <p:spPr>
            <a:xfrm>
              <a:off x="2923291" y="4354619"/>
              <a:ext cx="987552" cy="2138873"/>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 name="Rectangle 16">
              <a:extLst>
                <a:ext uri="{FF2B5EF4-FFF2-40B4-BE49-F238E27FC236}">
                  <a16:creationId xmlns:a16="http://schemas.microsoft.com/office/drawing/2014/main" id="{B831428B-295B-425D-BB3E-E58B3DCCA355}"/>
                </a:ext>
              </a:extLst>
            </p:cNvPr>
            <p:cNvSpPr/>
            <p:nvPr/>
          </p:nvSpPr>
          <p:spPr>
            <a:xfrm>
              <a:off x="3022567" y="5372328"/>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0" name="Rectangle 17">
              <a:extLst>
                <a:ext uri="{FF2B5EF4-FFF2-40B4-BE49-F238E27FC236}">
                  <a16:creationId xmlns:a16="http://schemas.microsoft.com/office/drawing/2014/main" id="{027EC705-B513-4A8C-8A90-9EECA747C76F}"/>
                </a:ext>
              </a:extLst>
            </p:cNvPr>
            <p:cNvSpPr/>
            <p:nvPr/>
          </p:nvSpPr>
          <p:spPr>
            <a:xfrm>
              <a:off x="3022567" y="5372328"/>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1" name="Rectangle 18">
              <a:extLst>
                <a:ext uri="{FF2B5EF4-FFF2-40B4-BE49-F238E27FC236}">
                  <a16:creationId xmlns:a16="http://schemas.microsoft.com/office/drawing/2014/main" id="{AD518207-8593-46DE-B274-A545B348A42A}"/>
                </a:ext>
              </a:extLst>
            </p:cNvPr>
            <p:cNvSpPr/>
            <p:nvPr/>
          </p:nvSpPr>
          <p:spPr>
            <a:xfrm>
              <a:off x="3022567" y="5594893"/>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2" name="Rectangle 19">
              <a:extLst>
                <a:ext uri="{FF2B5EF4-FFF2-40B4-BE49-F238E27FC236}">
                  <a16:creationId xmlns:a16="http://schemas.microsoft.com/office/drawing/2014/main" id="{8764CBE2-EF29-4C53-80B9-0A5089E6FAD6}"/>
                </a:ext>
              </a:extLst>
            </p:cNvPr>
            <p:cNvSpPr/>
            <p:nvPr/>
          </p:nvSpPr>
          <p:spPr>
            <a:xfrm>
              <a:off x="3022567" y="5594893"/>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3" name="Rectangle 20">
              <a:extLst>
                <a:ext uri="{FF2B5EF4-FFF2-40B4-BE49-F238E27FC236}">
                  <a16:creationId xmlns:a16="http://schemas.microsoft.com/office/drawing/2014/main" id="{F540D523-2924-4A44-B188-AD6F2403ED3A}"/>
                </a:ext>
              </a:extLst>
            </p:cNvPr>
            <p:cNvSpPr/>
            <p:nvPr/>
          </p:nvSpPr>
          <p:spPr>
            <a:xfrm>
              <a:off x="3022567" y="5815364"/>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4" name="Rectangle 21">
              <a:extLst>
                <a:ext uri="{FF2B5EF4-FFF2-40B4-BE49-F238E27FC236}">
                  <a16:creationId xmlns:a16="http://schemas.microsoft.com/office/drawing/2014/main" id="{7782BF9A-FFFA-47D7-A9D4-DFB28723912F}"/>
                </a:ext>
              </a:extLst>
            </p:cNvPr>
            <p:cNvSpPr/>
            <p:nvPr/>
          </p:nvSpPr>
          <p:spPr>
            <a:xfrm>
              <a:off x="3022567" y="5815364"/>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5" name="Rectangle 22">
              <a:extLst>
                <a:ext uri="{FF2B5EF4-FFF2-40B4-BE49-F238E27FC236}">
                  <a16:creationId xmlns:a16="http://schemas.microsoft.com/office/drawing/2014/main" id="{88B9323A-6710-4A4C-B0EB-93A00E1C659F}"/>
                </a:ext>
              </a:extLst>
            </p:cNvPr>
            <p:cNvSpPr/>
            <p:nvPr/>
          </p:nvSpPr>
          <p:spPr>
            <a:xfrm>
              <a:off x="3022567" y="6034783"/>
              <a:ext cx="794229"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6" name="Rectangle 23">
              <a:extLst>
                <a:ext uri="{FF2B5EF4-FFF2-40B4-BE49-F238E27FC236}">
                  <a16:creationId xmlns:a16="http://schemas.microsoft.com/office/drawing/2014/main" id="{B05D4D2B-5ACD-4746-8FC7-0E0470AB63FA}"/>
                </a:ext>
              </a:extLst>
            </p:cNvPr>
            <p:cNvSpPr/>
            <p:nvPr/>
          </p:nvSpPr>
          <p:spPr>
            <a:xfrm>
              <a:off x="3022567" y="6034783"/>
              <a:ext cx="794229"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7" name="Rectangle 24">
              <a:extLst>
                <a:ext uri="{FF2B5EF4-FFF2-40B4-BE49-F238E27FC236}">
                  <a16:creationId xmlns:a16="http://schemas.microsoft.com/office/drawing/2014/main" id="{13C1533D-4984-49A0-91B4-F8A84F3CBB65}"/>
                </a:ext>
              </a:extLst>
            </p:cNvPr>
            <p:cNvSpPr/>
            <p:nvPr/>
          </p:nvSpPr>
          <p:spPr>
            <a:xfrm>
              <a:off x="3022567" y="4708830"/>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8" name="Rectangle 25">
              <a:extLst>
                <a:ext uri="{FF2B5EF4-FFF2-40B4-BE49-F238E27FC236}">
                  <a16:creationId xmlns:a16="http://schemas.microsoft.com/office/drawing/2014/main" id="{D1934459-052C-4680-B9AF-DDE3E6CDEF06}"/>
                </a:ext>
              </a:extLst>
            </p:cNvPr>
            <p:cNvSpPr/>
            <p:nvPr/>
          </p:nvSpPr>
          <p:spPr>
            <a:xfrm>
              <a:off x="3022567" y="4929301"/>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9" name="Rectangle 26">
              <a:extLst>
                <a:ext uri="{FF2B5EF4-FFF2-40B4-BE49-F238E27FC236}">
                  <a16:creationId xmlns:a16="http://schemas.microsoft.com/office/drawing/2014/main" id="{1E53AC73-FDDA-42EE-B374-F0D11B0E7315}"/>
                </a:ext>
              </a:extLst>
            </p:cNvPr>
            <p:cNvSpPr/>
            <p:nvPr/>
          </p:nvSpPr>
          <p:spPr>
            <a:xfrm>
              <a:off x="3022567" y="5151857"/>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0" name="Rectangle 27">
              <a:extLst>
                <a:ext uri="{FF2B5EF4-FFF2-40B4-BE49-F238E27FC236}">
                  <a16:creationId xmlns:a16="http://schemas.microsoft.com/office/drawing/2014/main" id="{03E2C130-4654-45CE-8B3E-C6629B24309E}"/>
                </a:ext>
              </a:extLst>
            </p:cNvPr>
            <p:cNvSpPr/>
            <p:nvPr/>
          </p:nvSpPr>
          <p:spPr>
            <a:xfrm>
              <a:off x="3022567" y="5151857"/>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1" name="Rectangle 28">
              <a:extLst>
                <a:ext uri="{FF2B5EF4-FFF2-40B4-BE49-F238E27FC236}">
                  <a16:creationId xmlns:a16="http://schemas.microsoft.com/office/drawing/2014/main" id="{939EF98E-D72C-4954-B7D6-3B7307599675}"/>
                </a:ext>
              </a:extLst>
            </p:cNvPr>
            <p:cNvSpPr/>
            <p:nvPr/>
          </p:nvSpPr>
          <p:spPr>
            <a:xfrm>
              <a:off x="3022567" y="4488359"/>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2" name="Freeform 29">
              <a:extLst>
                <a:ext uri="{FF2B5EF4-FFF2-40B4-BE49-F238E27FC236}">
                  <a16:creationId xmlns:a16="http://schemas.microsoft.com/office/drawing/2014/main" id="{65B7A9CA-8173-4031-AD55-8132396ACF9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3" name="Freeform 30">
              <a:extLst>
                <a:ext uri="{FF2B5EF4-FFF2-40B4-BE49-F238E27FC236}">
                  <a16:creationId xmlns:a16="http://schemas.microsoft.com/office/drawing/2014/main" id="{0E34B64C-9DA7-4F17-86C8-B2B595C8922A}"/>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4" name="Rectangle 31">
              <a:extLst>
                <a:ext uri="{FF2B5EF4-FFF2-40B4-BE49-F238E27FC236}">
                  <a16:creationId xmlns:a16="http://schemas.microsoft.com/office/drawing/2014/main" id="{44ED2123-86DE-4DB3-A4BA-CC31DE8C0D1B}"/>
                </a:ext>
              </a:extLst>
            </p:cNvPr>
            <p:cNvSpPr/>
            <p:nvPr/>
          </p:nvSpPr>
          <p:spPr>
            <a:xfrm>
              <a:off x="3022567" y="5372328"/>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5" name="Rectangle 32">
              <a:extLst>
                <a:ext uri="{FF2B5EF4-FFF2-40B4-BE49-F238E27FC236}">
                  <a16:creationId xmlns:a16="http://schemas.microsoft.com/office/drawing/2014/main" id="{EBB57431-1ACE-426F-837C-963DCE2CE145}"/>
                </a:ext>
              </a:extLst>
            </p:cNvPr>
            <p:cNvSpPr/>
            <p:nvPr/>
          </p:nvSpPr>
          <p:spPr>
            <a:xfrm>
              <a:off x="3022567" y="5372328"/>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6" name="Rectangle 33">
              <a:extLst>
                <a:ext uri="{FF2B5EF4-FFF2-40B4-BE49-F238E27FC236}">
                  <a16:creationId xmlns:a16="http://schemas.microsoft.com/office/drawing/2014/main" id="{7EC5D4DF-8EE0-4C71-90A8-13DE2D1EC495}"/>
                </a:ext>
              </a:extLst>
            </p:cNvPr>
            <p:cNvSpPr/>
            <p:nvPr/>
          </p:nvSpPr>
          <p:spPr>
            <a:xfrm>
              <a:off x="3022567" y="5594893"/>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7" name="Rectangle 34">
              <a:extLst>
                <a:ext uri="{FF2B5EF4-FFF2-40B4-BE49-F238E27FC236}">
                  <a16:creationId xmlns:a16="http://schemas.microsoft.com/office/drawing/2014/main" id="{AA40F735-9CD6-43BD-8405-94F5102C293F}"/>
                </a:ext>
              </a:extLst>
            </p:cNvPr>
            <p:cNvSpPr/>
            <p:nvPr/>
          </p:nvSpPr>
          <p:spPr>
            <a:xfrm>
              <a:off x="3022567" y="5594893"/>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8" name="Rectangle 35">
              <a:extLst>
                <a:ext uri="{FF2B5EF4-FFF2-40B4-BE49-F238E27FC236}">
                  <a16:creationId xmlns:a16="http://schemas.microsoft.com/office/drawing/2014/main" id="{CACE9984-37A0-47DF-A28B-9F984D10F16C}"/>
                </a:ext>
              </a:extLst>
            </p:cNvPr>
            <p:cNvSpPr/>
            <p:nvPr/>
          </p:nvSpPr>
          <p:spPr>
            <a:xfrm>
              <a:off x="3022567" y="5815364"/>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9" name="Rectangle 36">
              <a:extLst>
                <a:ext uri="{FF2B5EF4-FFF2-40B4-BE49-F238E27FC236}">
                  <a16:creationId xmlns:a16="http://schemas.microsoft.com/office/drawing/2014/main" id="{B7410B4A-C68A-44F3-B19B-D7C6D800C693}"/>
                </a:ext>
              </a:extLst>
            </p:cNvPr>
            <p:cNvSpPr/>
            <p:nvPr/>
          </p:nvSpPr>
          <p:spPr>
            <a:xfrm>
              <a:off x="3022567" y="5815364"/>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0" name="Rectangle 37">
              <a:extLst>
                <a:ext uri="{FF2B5EF4-FFF2-40B4-BE49-F238E27FC236}">
                  <a16:creationId xmlns:a16="http://schemas.microsoft.com/office/drawing/2014/main" id="{3870A16D-9531-40C7-A8A4-D250A7DC3A93}"/>
                </a:ext>
              </a:extLst>
            </p:cNvPr>
            <p:cNvSpPr/>
            <p:nvPr/>
          </p:nvSpPr>
          <p:spPr>
            <a:xfrm>
              <a:off x="3022567" y="6034783"/>
              <a:ext cx="443090"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1" name="Rectangle 38">
              <a:extLst>
                <a:ext uri="{FF2B5EF4-FFF2-40B4-BE49-F238E27FC236}">
                  <a16:creationId xmlns:a16="http://schemas.microsoft.com/office/drawing/2014/main" id="{1D064108-CBD0-4173-9705-81082484FA78}"/>
                </a:ext>
              </a:extLst>
            </p:cNvPr>
            <p:cNvSpPr/>
            <p:nvPr/>
          </p:nvSpPr>
          <p:spPr>
            <a:xfrm>
              <a:off x="3022567" y="6034783"/>
              <a:ext cx="443090"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2" name="Rectangle 39">
              <a:extLst>
                <a:ext uri="{FF2B5EF4-FFF2-40B4-BE49-F238E27FC236}">
                  <a16:creationId xmlns:a16="http://schemas.microsoft.com/office/drawing/2014/main" id="{83569903-602A-43AB-AA31-4093BB6AE7FA}"/>
                </a:ext>
              </a:extLst>
            </p:cNvPr>
            <p:cNvSpPr/>
            <p:nvPr/>
          </p:nvSpPr>
          <p:spPr>
            <a:xfrm>
              <a:off x="3022567" y="5151857"/>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3" name="Rectangle 40">
              <a:extLst>
                <a:ext uri="{FF2B5EF4-FFF2-40B4-BE49-F238E27FC236}">
                  <a16:creationId xmlns:a16="http://schemas.microsoft.com/office/drawing/2014/main" id="{BB1574BF-D454-4557-97A2-B60DC761D046}"/>
                </a:ext>
              </a:extLst>
            </p:cNvPr>
            <p:cNvSpPr/>
            <p:nvPr/>
          </p:nvSpPr>
          <p:spPr>
            <a:xfrm>
              <a:off x="3022567" y="5151857"/>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4" name="Rectangle 41">
              <a:extLst>
                <a:ext uri="{FF2B5EF4-FFF2-40B4-BE49-F238E27FC236}">
                  <a16:creationId xmlns:a16="http://schemas.microsoft.com/office/drawing/2014/main" id="{318D524F-9563-4025-A988-B64801C21CD4}"/>
                </a:ext>
              </a:extLst>
            </p:cNvPr>
            <p:cNvSpPr/>
            <p:nvPr/>
          </p:nvSpPr>
          <p:spPr>
            <a:xfrm>
              <a:off x="2317171" y="5260534"/>
              <a:ext cx="987552" cy="1232958"/>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5" name="Rectangle 42">
              <a:extLst>
                <a:ext uri="{FF2B5EF4-FFF2-40B4-BE49-F238E27FC236}">
                  <a16:creationId xmlns:a16="http://schemas.microsoft.com/office/drawing/2014/main" id="{3040BE85-6DF7-40DD-AA23-B03E374939D6}"/>
                </a:ext>
              </a:extLst>
            </p:cNvPr>
            <p:cNvSpPr/>
            <p:nvPr/>
          </p:nvSpPr>
          <p:spPr>
            <a:xfrm>
              <a:off x="2859539" y="6242718"/>
              <a:ext cx="128537"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6" name="Rectangle 43">
              <a:extLst>
                <a:ext uri="{FF2B5EF4-FFF2-40B4-BE49-F238E27FC236}">
                  <a16:creationId xmlns:a16="http://schemas.microsoft.com/office/drawing/2014/main" id="{689121A6-33B3-438D-B532-C39C05352116}"/>
                </a:ext>
              </a:extLst>
            </p:cNvPr>
            <p:cNvSpPr/>
            <p:nvPr/>
          </p:nvSpPr>
          <p:spPr>
            <a:xfrm>
              <a:off x="2639040" y="6242718"/>
              <a:ext cx="125400"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7" name="Rectangle 44">
              <a:extLst>
                <a:ext uri="{FF2B5EF4-FFF2-40B4-BE49-F238E27FC236}">
                  <a16:creationId xmlns:a16="http://schemas.microsoft.com/office/drawing/2014/main" id="{A6A34FBF-EB52-4AFD-AA41-C4AB4EE9DA59}"/>
                </a:ext>
              </a:extLst>
            </p:cNvPr>
            <p:cNvSpPr/>
            <p:nvPr/>
          </p:nvSpPr>
          <p:spPr>
            <a:xfrm>
              <a:off x="2415396" y="5372328"/>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8" name="Rectangle 45">
              <a:extLst>
                <a:ext uri="{FF2B5EF4-FFF2-40B4-BE49-F238E27FC236}">
                  <a16:creationId xmlns:a16="http://schemas.microsoft.com/office/drawing/2014/main" id="{81BD0436-B458-40B0-A982-AE3E6FFAAC56}"/>
                </a:ext>
              </a:extLst>
            </p:cNvPr>
            <p:cNvSpPr/>
            <p:nvPr/>
          </p:nvSpPr>
          <p:spPr>
            <a:xfrm>
              <a:off x="2415396" y="5594893"/>
              <a:ext cx="795271"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9" name="Rectangle 46">
              <a:extLst>
                <a:ext uri="{FF2B5EF4-FFF2-40B4-BE49-F238E27FC236}">
                  <a16:creationId xmlns:a16="http://schemas.microsoft.com/office/drawing/2014/main" id="{EEFF7F4C-5CD7-4A14-9B92-4401756E2CCD}"/>
                </a:ext>
              </a:extLst>
            </p:cNvPr>
            <p:cNvSpPr/>
            <p:nvPr/>
          </p:nvSpPr>
          <p:spPr>
            <a:xfrm>
              <a:off x="2415396" y="5815364"/>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40" name="Rectangle 47">
              <a:extLst>
                <a:ext uri="{FF2B5EF4-FFF2-40B4-BE49-F238E27FC236}">
                  <a16:creationId xmlns:a16="http://schemas.microsoft.com/office/drawing/2014/main" id="{E9458E89-EAA2-4B28-BF73-A05C12FD72C7}"/>
                </a:ext>
              </a:extLst>
            </p:cNvPr>
            <p:cNvSpPr/>
            <p:nvPr/>
          </p:nvSpPr>
          <p:spPr>
            <a:xfrm>
              <a:off x="2415396" y="6034783"/>
              <a:ext cx="795271"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sp>
        <p:nvSpPr>
          <p:cNvPr id="41" name="Text">
            <a:extLst>
              <a:ext uri="{FF2B5EF4-FFF2-40B4-BE49-F238E27FC236}">
                <a16:creationId xmlns:a16="http://schemas.microsoft.com/office/drawing/2014/main" id="{EB8031AD-FC0E-425B-AC0A-C22C9B7A1C9C}"/>
              </a:ext>
            </a:extLst>
          </p:cNvPr>
          <p:cNvSpPr/>
          <p:nvPr/>
        </p:nvSpPr>
        <p:spPr>
          <a:xfrm>
            <a:off x="480233" y="5985920"/>
            <a:ext cx="1304514" cy="448564"/>
          </a:xfrm>
          <a:prstGeom prst="rect">
            <a:avLst/>
          </a:prstGeom>
          <a:noFill/>
          <a:ln cap="flat">
            <a:noFill/>
            <a:prstDash val="solid"/>
          </a:ln>
        </p:spPr>
        <p:txBody>
          <a:bodyPr vert="horz" wrap="square" lIns="0" tIns="0" rIns="0" bIns="0" anchor="t" anchorCtr="1" compatLnSpc="1">
            <a:noAutofit/>
          </a:bodyPr>
          <a:lstStyle/>
          <a:p>
            <a:pPr algn="ctr" defTabSz="913839">
              <a:lnSpc>
                <a:spcPct val="90000"/>
              </a:lnSpc>
              <a:defRPr sz="1800" b="0" i="0" u="none" strike="noStrike" kern="0" cap="none" spc="0" baseline="0">
                <a:solidFill>
                  <a:srgbClr val="000000"/>
                </a:solidFill>
                <a:uFillTx/>
              </a:defRPr>
            </a:pPr>
            <a:r>
              <a:rPr lang="en-US" sz="1372" kern="0" spc="-49" dirty="0">
                <a:solidFill>
                  <a:srgbClr val="505050"/>
                </a:solidFill>
                <a:latin typeface="Segoe UI" panose="020B0502040204020203" pitchFamily="34" charset="0"/>
                <a:cs typeface="Segoe UI" panose="020B0502040204020203" pitchFamily="34" charset="0"/>
              </a:rPr>
              <a:t>On-premises /</a:t>
            </a:r>
          </a:p>
          <a:p>
            <a:pPr algn="ctr" defTabSz="913839">
              <a:lnSpc>
                <a:spcPct val="90000"/>
              </a:lnSpc>
              <a:defRPr sz="1800" b="0" i="0" u="none" strike="noStrike" kern="0" cap="none" spc="0" baseline="0">
                <a:solidFill>
                  <a:srgbClr val="000000"/>
                </a:solidFill>
                <a:uFillTx/>
              </a:defRPr>
            </a:pPr>
            <a:r>
              <a:rPr lang="en-US" sz="1372" kern="0" spc="-49" dirty="0">
                <a:solidFill>
                  <a:srgbClr val="505050"/>
                </a:solidFill>
                <a:latin typeface="Segoe UI" panose="020B0502040204020203" pitchFamily="34" charset="0"/>
                <a:cs typeface="Segoe UI" panose="020B0502040204020203" pitchFamily="34" charset="0"/>
              </a:rPr>
              <a:t>Private cloud</a:t>
            </a:r>
            <a:endParaRPr lang="en-US" sz="1568" kern="0" spc="-49" dirty="0">
              <a:solidFill>
                <a:srgbClr val="505050"/>
              </a:solidFill>
              <a:latin typeface="Segoe UI" panose="020B0502040204020203" pitchFamily="34" charset="0"/>
              <a:cs typeface="Segoe UI" panose="020B0502040204020203" pitchFamily="34" charset="0"/>
            </a:endParaRPr>
          </a:p>
        </p:txBody>
      </p:sp>
      <p:grpSp>
        <p:nvGrpSpPr>
          <p:cNvPr id="127" name="Group 10">
            <a:extLst>
              <a:ext uri="{FF2B5EF4-FFF2-40B4-BE49-F238E27FC236}">
                <a16:creationId xmlns:a16="http://schemas.microsoft.com/office/drawing/2014/main" id="{19B06924-C5C7-4504-9998-376E3EC4C9A1}"/>
              </a:ext>
            </a:extLst>
          </p:cNvPr>
          <p:cNvGrpSpPr/>
          <p:nvPr/>
        </p:nvGrpSpPr>
        <p:grpSpPr>
          <a:xfrm>
            <a:off x="2253604" y="1905760"/>
            <a:ext cx="496754" cy="496754"/>
            <a:chOff x="3221257" y="1462390"/>
            <a:chExt cx="1143000" cy="1143000"/>
          </a:xfrm>
        </p:grpSpPr>
        <p:sp>
          <p:nvSpPr>
            <p:cNvPr id="128" name="Freeform 5">
              <a:extLst>
                <a:ext uri="{FF2B5EF4-FFF2-40B4-BE49-F238E27FC236}">
                  <a16:creationId xmlns:a16="http://schemas.microsoft.com/office/drawing/2014/main" id="{3DEA46D5-522E-4D90-AC09-7004DFDDAB73}"/>
                </a:ext>
              </a:extLst>
            </p:cNvPr>
            <p:cNvSpPr/>
            <p:nvPr/>
          </p:nvSpPr>
          <p:spPr>
            <a:xfrm>
              <a:off x="3221257"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29" name="Picture 3">
              <a:extLst>
                <a:ext uri="{FF2B5EF4-FFF2-40B4-BE49-F238E27FC236}">
                  <a16:creationId xmlns:a16="http://schemas.microsoft.com/office/drawing/2014/main" id="{E638BFB3-0213-4984-B357-01D8E88BC8F6}"/>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375123" y="1826230"/>
              <a:ext cx="835258" cy="415210"/>
            </a:xfrm>
            <a:prstGeom prst="rect">
              <a:avLst/>
            </a:prstGeom>
            <a:noFill/>
            <a:ln cap="flat">
              <a:noFill/>
            </a:ln>
          </p:spPr>
        </p:pic>
      </p:grpSp>
      <p:grpSp>
        <p:nvGrpSpPr>
          <p:cNvPr id="130" name="Group 11">
            <a:extLst>
              <a:ext uri="{FF2B5EF4-FFF2-40B4-BE49-F238E27FC236}">
                <a16:creationId xmlns:a16="http://schemas.microsoft.com/office/drawing/2014/main" id="{2CAD9C4F-B494-4377-ADFC-4F08F3D20CC2}"/>
              </a:ext>
            </a:extLst>
          </p:cNvPr>
          <p:cNvGrpSpPr/>
          <p:nvPr/>
        </p:nvGrpSpPr>
        <p:grpSpPr>
          <a:xfrm>
            <a:off x="5016805" y="3633710"/>
            <a:ext cx="496754" cy="496754"/>
            <a:chOff x="2298252" y="3149632"/>
            <a:chExt cx="1143000" cy="1143000"/>
          </a:xfrm>
        </p:grpSpPr>
        <p:sp>
          <p:nvSpPr>
            <p:cNvPr id="131" name="Freeform 5">
              <a:extLst>
                <a:ext uri="{FF2B5EF4-FFF2-40B4-BE49-F238E27FC236}">
                  <a16:creationId xmlns:a16="http://schemas.microsoft.com/office/drawing/2014/main" id="{C287B311-7FEC-4A40-B0F1-CBCDA1E27117}"/>
                </a:ext>
              </a:extLst>
            </p:cNvPr>
            <p:cNvSpPr/>
            <p:nvPr/>
          </p:nvSpPr>
          <p:spPr>
            <a:xfrm>
              <a:off x="2298252" y="314963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32" name="Picture 9">
              <a:extLst>
                <a:ext uri="{FF2B5EF4-FFF2-40B4-BE49-F238E27FC236}">
                  <a16:creationId xmlns:a16="http://schemas.microsoft.com/office/drawing/2014/main" id="{DC535544-27BD-4724-A157-0BCAE003CD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92708" y="3455133"/>
              <a:ext cx="541370" cy="532007"/>
            </a:xfrm>
            <a:prstGeom prst="rect">
              <a:avLst/>
            </a:prstGeom>
            <a:noFill/>
            <a:ln cap="flat">
              <a:noFill/>
            </a:ln>
          </p:spPr>
        </p:pic>
      </p:grpSp>
      <p:grpSp>
        <p:nvGrpSpPr>
          <p:cNvPr id="133" name="Group 14">
            <a:extLst>
              <a:ext uri="{FF2B5EF4-FFF2-40B4-BE49-F238E27FC236}">
                <a16:creationId xmlns:a16="http://schemas.microsoft.com/office/drawing/2014/main" id="{FD65B92A-6425-463A-83F1-7AAD2CBBC449}"/>
              </a:ext>
            </a:extLst>
          </p:cNvPr>
          <p:cNvGrpSpPr/>
          <p:nvPr/>
        </p:nvGrpSpPr>
        <p:grpSpPr>
          <a:xfrm>
            <a:off x="7166162" y="2589152"/>
            <a:ext cx="496754" cy="496754"/>
            <a:chOff x="8002956" y="1462390"/>
            <a:chExt cx="1143000" cy="1143000"/>
          </a:xfrm>
        </p:grpSpPr>
        <p:sp>
          <p:nvSpPr>
            <p:cNvPr id="134" name="Oval 218">
              <a:extLst>
                <a:ext uri="{FF2B5EF4-FFF2-40B4-BE49-F238E27FC236}">
                  <a16:creationId xmlns:a16="http://schemas.microsoft.com/office/drawing/2014/main" id="{ECF4C3B8-A08B-496A-A4F2-1579BBC671AD}"/>
                </a:ext>
              </a:extLst>
            </p:cNvPr>
            <p:cNvSpPr/>
            <p:nvPr/>
          </p:nvSpPr>
          <p:spPr>
            <a:xfrm>
              <a:off x="8002956"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35" name="Picture 12">
              <a:extLst>
                <a:ext uri="{FF2B5EF4-FFF2-40B4-BE49-F238E27FC236}">
                  <a16:creationId xmlns:a16="http://schemas.microsoft.com/office/drawing/2014/main" id="{F1645403-7345-41CD-9A3A-FC4C6FC15B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80900" y="1734552"/>
              <a:ext cx="974156" cy="649434"/>
            </a:xfrm>
            <a:prstGeom prst="rect">
              <a:avLst/>
            </a:prstGeom>
            <a:noFill/>
            <a:ln cap="flat">
              <a:noFill/>
            </a:ln>
          </p:spPr>
        </p:pic>
        <p:pic>
          <p:nvPicPr>
            <p:cNvPr id="136" name="Picture 13">
              <a:extLst>
                <a:ext uri="{FF2B5EF4-FFF2-40B4-BE49-F238E27FC236}">
                  <a16:creationId xmlns:a16="http://schemas.microsoft.com/office/drawing/2014/main" id="{471E6F8B-BCE6-4449-BB58-B38A06B6716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06474" y="1940173"/>
              <a:ext cx="767236" cy="186309"/>
            </a:xfrm>
            <a:prstGeom prst="rect">
              <a:avLst/>
            </a:prstGeom>
            <a:noFill/>
            <a:ln cap="flat">
              <a:noFill/>
            </a:ln>
          </p:spPr>
        </p:pic>
      </p:grpSp>
      <p:grpSp>
        <p:nvGrpSpPr>
          <p:cNvPr id="137" name="Group 16">
            <a:extLst>
              <a:ext uri="{FF2B5EF4-FFF2-40B4-BE49-F238E27FC236}">
                <a16:creationId xmlns:a16="http://schemas.microsoft.com/office/drawing/2014/main" id="{C9744EE4-4E43-415F-9862-079EE9A47450}"/>
              </a:ext>
            </a:extLst>
          </p:cNvPr>
          <p:cNvGrpSpPr/>
          <p:nvPr/>
        </p:nvGrpSpPr>
        <p:grpSpPr>
          <a:xfrm>
            <a:off x="10039144" y="2484067"/>
            <a:ext cx="496754" cy="496754"/>
            <a:chOff x="9223936" y="3153884"/>
            <a:chExt cx="1143000" cy="1143000"/>
          </a:xfrm>
        </p:grpSpPr>
        <p:sp>
          <p:nvSpPr>
            <p:cNvPr id="138" name="Oval 213">
              <a:extLst>
                <a:ext uri="{FF2B5EF4-FFF2-40B4-BE49-F238E27FC236}">
                  <a16:creationId xmlns:a16="http://schemas.microsoft.com/office/drawing/2014/main" id="{8C624408-FDD9-4658-B90F-21E6E60BDDD3}"/>
                </a:ext>
              </a:extLst>
            </p:cNvPr>
            <p:cNvSpPr/>
            <p:nvPr/>
          </p:nvSpPr>
          <p:spPr>
            <a:xfrm>
              <a:off x="9223936" y="3153884"/>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39" name="Picture 15">
              <a:extLst>
                <a:ext uri="{FF2B5EF4-FFF2-40B4-BE49-F238E27FC236}">
                  <a16:creationId xmlns:a16="http://schemas.microsoft.com/office/drawing/2014/main" id="{91C8DBFB-8BB0-458B-BA90-0BAF60A11E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05684" y="3244821"/>
              <a:ext cx="966539" cy="966539"/>
            </a:xfrm>
            <a:prstGeom prst="rect">
              <a:avLst/>
            </a:prstGeom>
            <a:noFill/>
            <a:ln cap="flat">
              <a:noFill/>
            </a:ln>
          </p:spPr>
        </p:pic>
      </p:grpSp>
      <p:grpSp>
        <p:nvGrpSpPr>
          <p:cNvPr id="140" name="Group 18">
            <a:extLst>
              <a:ext uri="{FF2B5EF4-FFF2-40B4-BE49-F238E27FC236}">
                <a16:creationId xmlns:a16="http://schemas.microsoft.com/office/drawing/2014/main" id="{96EF2AEC-08F9-4942-8AC5-3990B3B90F41}"/>
              </a:ext>
            </a:extLst>
          </p:cNvPr>
          <p:cNvGrpSpPr/>
          <p:nvPr/>
        </p:nvGrpSpPr>
        <p:grpSpPr>
          <a:xfrm>
            <a:off x="9432443" y="4733304"/>
            <a:ext cx="496754" cy="496754"/>
            <a:chOff x="7996473" y="4632295"/>
            <a:chExt cx="1143000" cy="1143000"/>
          </a:xfrm>
        </p:grpSpPr>
        <p:sp>
          <p:nvSpPr>
            <p:cNvPr id="141" name="Oval 117">
              <a:extLst>
                <a:ext uri="{FF2B5EF4-FFF2-40B4-BE49-F238E27FC236}">
                  <a16:creationId xmlns:a16="http://schemas.microsoft.com/office/drawing/2014/main" id="{359BBD3F-EE32-45BA-B9E6-7AEFC9049295}"/>
                </a:ext>
              </a:extLst>
            </p:cNvPr>
            <p:cNvSpPr/>
            <p:nvPr/>
          </p:nvSpPr>
          <p:spPr>
            <a:xfrm>
              <a:off x="7996473" y="463229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42" name="Picture 17">
              <a:extLst>
                <a:ext uri="{FF2B5EF4-FFF2-40B4-BE49-F238E27FC236}">
                  <a16:creationId xmlns:a16="http://schemas.microsoft.com/office/drawing/2014/main" id="{AFEBB8FD-07F4-4C47-A951-052AF53F5F8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95384" y="4737012"/>
              <a:ext cx="945178" cy="945178"/>
            </a:xfrm>
            <a:prstGeom prst="rect">
              <a:avLst/>
            </a:prstGeom>
            <a:noFill/>
            <a:ln cap="flat">
              <a:noFill/>
            </a:ln>
          </p:spPr>
        </p:pic>
      </p:grpSp>
      <p:grpSp>
        <p:nvGrpSpPr>
          <p:cNvPr id="164" name="Group 266">
            <a:extLst>
              <a:ext uri="{FF2B5EF4-FFF2-40B4-BE49-F238E27FC236}">
                <a16:creationId xmlns:a16="http://schemas.microsoft.com/office/drawing/2014/main" id="{66503763-5AB4-4A1C-9ED7-488B61FD0EE1}"/>
              </a:ext>
            </a:extLst>
          </p:cNvPr>
          <p:cNvGrpSpPr/>
          <p:nvPr/>
        </p:nvGrpSpPr>
        <p:grpSpPr>
          <a:xfrm>
            <a:off x="8259639" y="5669960"/>
            <a:ext cx="484280" cy="484280"/>
            <a:chOff x="6755587" y="4099383"/>
            <a:chExt cx="1143000" cy="1143000"/>
          </a:xfrm>
        </p:grpSpPr>
        <p:sp>
          <p:nvSpPr>
            <p:cNvPr id="165" name="Oval 267">
              <a:extLst>
                <a:ext uri="{FF2B5EF4-FFF2-40B4-BE49-F238E27FC236}">
                  <a16:creationId xmlns:a16="http://schemas.microsoft.com/office/drawing/2014/main" id="{BDD10A69-F653-421A-BCF9-B21AEDC23E9F}"/>
                </a:ext>
              </a:extLst>
            </p:cNvPr>
            <p:cNvSpPr/>
            <p:nvPr/>
          </p:nvSpPr>
          <p:spPr>
            <a:xfrm>
              <a:off x="6755587"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66" name="Group 268">
              <a:extLst>
                <a:ext uri="{FF2B5EF4-FFF2-40B4-BE49-F238E27FC236}">
                  <a16:creationId xmlns:a16="http://schemas.microsoft.com/office/drawing/2014/main" id="{783F6A36-5A0A-47F8-BAE8-2233E53E9EF9}"/>
                </a:ext>
              </a:extLst>
            </p:cNvPr>
            <p:cNvGrpSpPr/>
            <p:nvPr/>
          </p:nvGrpSpPr>
          <p:grpSpPr>
            <a:xfrm>
              <a:off x="7050965" y="4295823"/>
              <a:ext cx="552251" cy="750100"/>
              <a:chOff x="7050965" y="4295823"/>
              <a:chExt cx="552251" cy="750100"/>
            </a:xfrm>
          </p:grpSpPr>
          <p:grpSp>
            <p:nvGrpSpPr>
              <p:cNvPr id="167" name="Group 269">
                <a:extLst>
                  <a:ext uri="{FF2B5EF4-FFF2-40B4-BE49-F238E27FC236}">
                    <a16:creationId xmlns:a16="http://schemas.microsoft.com/office/drawing/2014/main" id="{7B5721FD-8660-4C8E-8430-44A7A11546B2}"/>
                  </a:ext>
                </a:extLst>
              </p:cNvPr>
              <p:cNvGrpSpPr/>
              <p:nvPr/>
            </p:nvGrpSpPr>
            <p:grpSpPr>
              <a:xfrm>
                <a:off x="7060887" y="4302343"/>
                <a:ext cx="531650" cy="702240"/>
                <a:chOff x="7060887" y="4302343"/>
                <a:chExt cx="531650" cy="702240"/>
              </a:xfrm>
            </p:grpSpPr>
            <p:sp>
              <p:nvSpPr>
                <p:cNvPr id="171" name="Rectangle 11">
                  <a:extLst>
                    <a:ext uri="{FF2B5EF4-FFF2-40B4-BE49-F238E27FC236}">
                      <a16:creationId xmlns:a16="http://schemas.microsoft.com/office/drawing/2014/main" id="{59AE6B54-4B95-4B0F-8745-26B64601BE47}"/>
                    </a:ext>
                  </a:extLst>
                </p:cNvPr>
                <p:cNvSpPr/>
                <p:nvPr/>
              </p:nvSpPr>
              <p:spPr>
                <a:xfrm>
                  <a:off x="7060896" y="4302343"/>
                  <a:ext cx="531641" cy="702231"/>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72" name="Rectangle 12">
                  <a:extLst>
                    <a:ext uri="{FF2B5EF4-FFF2-40B4-BE49-F238E27FC236}">
                      <a16:creationId xmlns:a16="http://schemas.microsoft.com/office/drawing/2014/main" id="{3DCF1A3A-1EFE-4C0B-B8B8-3134C2C4EE2E}"/>
                    </a:ext>
                  </a:extLst>
                </p:cNvPr>
                <p:cNvSpPr/>
                <p:nvPr/>
              </p:nvSpPr>
              <p:spPr>
                <a:xfrm>
                  <a:off x="7060887" y="4302352"/>
                  <a:ext cx="531641" cy="702231"/>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73" name="Freeform 17">
                  <a:extLst>
                    <a:ext uri="{FF2B5EF4-FFF2-40B4-BE49-F238E27FC236}">
                      <a16:creationId xmlns:a16="http://schemas.microsoft.com/office/drawing/2014/main" id="{D8CF0536-C93F-43B7-A191-6B62EF3E5666}"/>
                    </a:ext>
                  </a:extLst>
                </p:cNvPr>
                <p:cNvSpPr/>
                <p:nvPr/>
              </p:nvSpPr>
              <p:spPr>
                <a:xfrm>
                  <a:off x="7060887" y="4302352"/>
                  <a:ext cx="312907" cy="702231"/>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sp>
            <p:nvSpPr>
              <p:cNvPr id="168" name="Freeform 9">
                <a:extLst>
                  <a:ext uri="{FF2B5EF4-FFF2-40B4-BE49-F238E27FC236}">
                    <a16:creationId xmlns:a16="http://schemas.microsoft.com/office/drawing/2014/main" id="{FCC416A7-3274-4F20-A174-797C0D3098FD}"/>
                  </a:ext>
                </a:extLst>
              </p:cNvPr>
              <p:cNvSpPr/>
              <p:nvPr/>
            </p:nvSpPr>
            <p:spPr>
              <a:xfrm flipH="1">
                <a:off x="7050965" y="4295823"/>
                <a:ext cx="552251" cy="750100"/>
              </a:xfrm>
              <a:custGeom>
                <a:avLst/>
                <a:gdLst>
                  <a:gd name="f0" fmla="val 10800000"/>
                  <a:gd name="f1" fmla="val 5400000"/>
                  <a:gd name="f2" fmla="val 180"/>
                  <a:gd name="f3" fmla="val w"/>
                  <a:gd name="f4" fmla="val h"/>
                  <a:gd name="f5" fmla="val 0"/>
                  <a:gd name="f6" fmla="val 133"/>
                  <a:gd name="f7" fmla="val 182"/>
                  <a:gd name="f8" fmla="val 124"/>
                  <a:gd name="f9" fmla="val 8"/>
                  <a:gd name="f10" fmla="val 3"/>
                  <a:gd name="f11" fmla="val 4"/>
                  <a:gd name="f12" fmla="val 173"/>
                  <a:gd name="f13" fmla="val 178"/>
                  <a:gd name="f14" fmla="val 129"/>
                  <a:gd name="f15" fmla="val 123"/>
                  <a:gd name="f16" fmla="val 160"/>
                  <a:gd name="f17" fmla="val 10"/>
                  <a:gd name="f18" fmla="+- 0 0 -90"/>
                  <a:gd name="f19" fmla="*/ f3 1 133"/>
                  <a:gd name="f20" fmla="*/ f4 1 182"/>
                  <a:gd name="f21" fmla="val f5"/>
                  <a:gd name="f22" fmla="val f6"/>
                  <a:gd name="f23" fmla="val f7"/>
                  <a:gd name="f24" fmla="*/ f18 f0 1"/>
                  <a:gd name="f25" fmla="+- f23 0 f21"/>
                  <a:gd name="f26" fmla="+- f22 0 f21"/>
                  <a:gd name="f27" fmla="*/ f24 1 f2"/>
                  <a:gd name="f28" fmla="*/ f26 1 133"/>
                  <a:gd name="f29" fmla="*/ f25 1 182"/>
                  <a:gd name="f30" fmla="*/ 124 f26 1"/>
                  <a:gd name="f31" fmla="*/ 0 f25 1"/>
                  <a:gd name="f32" fmla="*/ 8 f26 1"/>
                  <a:gd name="f33" fmla="*/ 0 f26 1"/>
                  <a:gd name="f34" fmla="*/ 8 f25 1"/>
                  <a:gd name="f35" fmla="*/ 173 f25 1"/>
                  <a:gd name="f36" fmla="*/ 182 f25 1"/>
                  <a:gd name="f37" fmla="*/ 133 f26 1"/>
                  <a:gd name="f38" fmla="*/ 123 f26 1"/>
                  <a:gd name="f39" fmla="*/ 160 f25 1"/>
                  <a:gd name="f40" fmla="*/ 10 f26 1"/>
                  <a:gd name="f41" fmla="*/ 10 f25 1"/>
                  <a:gd name="f42" fmla="+- f27 0 f1"/>
                  <a:gd name="f43" fmla="*/ f30 1 133"/>
                  <a:gd name="f44" fmla="*/ f31 1 182"/>
                  <a:gd name="f45" fmla="*/ f32 1 133"/>
                  <a:gd name="f46" fmla="*/ f33 1 133"/>
                  <a:gd name="f47" fmla="*/ f34 1 182"/>
                  <a:gd name="f48" fmla="*/ f35 1 182"/>
                  <a:gd name="f49" fmla="*/ f36 1 182"/>
                  <a:gd name="f50" fmla="*/ f37 1 133"/>
                  <a:gd name="f51" fmla="*/ f38 1 133"/>
                  <a:gd name="f52" fmla="*/ f39 1 182"/>
                  <a:gd name="f53" fmla="*/ f40 1 133"/>
                  <a:gd name="f54" fmla="*/ f41 1 182"/>
                  <a:gd name="f55" fmla="*/ 0 1 f28"/>
                  <a:gd name="f56" fmla="*/ f22 1 f28"/>
                  <a:gd name="f57" fmla="*/ 0 1 f29"/>
                  <a:gd name="f58" fmla="*/ f23 1 f29"/>
                  <a:gd name="f59" fmla="*/ f43 1 f28"/>
                  <a:gd name="f60" fmla="*/ f44 1 f29"/>
                  <a:gd name="f61" fmla="*/ f45 1 f28"/>
                  <a:gd name="f62" fmla="*/ f46 1 f28"/>
                  <a:gd name="f63" fmla="*/ f47 1 f29"/>
                  <a:gd name="f64" fmla="*/ f48 1 f29"/>
                  <a:gd name="f65" fmla="*/ f49 1 f29"/>
                  <a:gd name="f66" fmla="*/ f50 1 f28"/>
                  <a:gd name="f67" fmla="*/ f51 1 f28"/>
                  <a:gd name="f68" fmla="*/ f52 1 f29"/>
                  <a:gd name="f69" fmla="*/ f53 1 f28"/>
                  <a:gd name="f70" fmla="*/ f54 1 f29"/>
                  <a:gd name="f71" fmla="*/ f55 f19 1"/>
                  <a:gd name="f72" fmla="*/ f56 f19 1"/>
                  <a:gd name="f73" fmla="*/ f58 f20 1"/>
                  <a:gd name="f74" fmla="*/ f57 f20 1"/>
                  <a:gd name="f75" fmla="*/ f59 f19 1"/>
                  <a:gd name="f76" fmla="*/ f60 f20 1"/>
                  <a:gd name="f77" fmla="*/ f61 f19 1"/>
                  <a:gd name="f78" fmla="*/ f62 f19 1"/>
                  <a:gd name="f79" fmla="*/ f63 f20 1"/>
                  <a:gd name="f80" fmla="*/ f64 f20 1"/>
                  <a:gd name="f81" fmla="*/ f65 f20 1"/>
                  <a:gd name="f82" fmla="*/ f66 f19 1"/>
                  <a:gd name="f83" fmla="*/ f67 f19 1"/>
                  <a:gd name="f84" fmla="*/ f68 f20 1"/>
                  <a:gd name="f85" fmla="*/ f69 f19 1"/>
                  <a:gd name="f86" fmla="*/ f70 f20 1"/>
                </a:gdLst>
                <a:ahLst/>
                <a:cxnLst>
                  <a:cxn ang="3cd4">
                    <a:pos x="hc" y="t"/>
                  </a:cxn>
                  <a:cxn ang="0">
                    <a:pos x="r" y="vc"/>
                  </a:cxn>
                  <a:cxn ang="cd4">
                    <a:pos x="hc" y="b"/>
                  </a:cxn>
                  <a:cxn ang="cd2">
                    <a:pos x="l" y="vc"/>
                  </a:cxn>
                  <a:cxn ang="f42">
                    <a:pos x="f75" y="f76"/>
                  </a:cxn>
                  <a:cxn ang="f42">
                    <a:pos x="f77" y="f76"/>
                  </a:cxn>
                  <a:cxn ang="f42">
                    <a:pos x="f78" y="f79"/>
                  </a:cxn>
                  <a:cxn ang="f42">
                    <a:pos x="f78" y="f80"/>
                  </a:cxn>
                  <a:cxn ang="f42">
                    <a:pos x="f77" y="f81"/>
                  </a:cxn>
                  <a:cxn ang="f42">
                    <a:pos x="f75" y="f81"/>
                  </a:cxn>
                  <a:cxn ang="f42">
                    <a:pos x="f82" y="f80"/>
                  </a:cxn>
                  <a:cxn ang="f42">
                    <a:pos x="f82" y="f79"/>
                  </a:cxn>
                  <a:cxn ang="f42">
                    <a:pos x="f75" y="f76"/>
                  </a:cxn>
                  <a:cxn ang="f42">
                    <a:pos x="f83" y="f84"/>
                  </a:cxn>
                  <a:cxn ang="f42">
                    <a:pos x="f85" y="f84"/>
                  </a:cxn>
                  <a:cxn ang="f42">
                    <a:pos x="f85" y="f86"/>
                  </a:cxn>
                  <a:cxn ang="f42">
                    <a:pos x="f83" y="f86"/>
                  </a:cxn>
                  <a:cxn ang="f42">
                    <a:pos x="f83" y="f84"/>
                  </a:cxn>
                </a:cxnLst>
                <a:rect l="f71" t="f74" r="f72" b="f73"/>
                <a:pathLst>
                  <a:path w="133" h="182">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close/>
                    <a:moveTo>
                      <a:pt x="f15" y="f16"/>
                    </a:moveTo>
                    <a:cubicBezTo>
                      <a:pt x="f17" y="f16"/>
                      <a:pt x="f17" y="f16"/>
                      <a:pt x="f17" y="f16"/>
                    </a:cubicBezTo>
                    <a:cubicBezTo>
                      <a:pt x="f17" y="f17"/>
                      <a:pt x="f17" y="f17"/>
                      <a:pt x="f17" y="f17"/>
                    </a:cubicBezTo>
                    <a:cubicBezTo>
                      <a:pt x="f15" y="f17"/>
                      <a:pt x="f15" y="f17"/>
                      <a:pt x="f15" y="f17"/>
                    </a:cubicBezTo>
                    <a:lnTo>
                      <a:pt x="f15" y="f16"/>
                    </a:lnTo>
                    <a:close/>
                  </a:path>
                </a:pathLst>
              </a:custGeom>
              <a:solidFill>
                <a:srgbClr val="28282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pic>
            <p:nvPicPr>
              <p:cNvPr id="169" name="Picture 271">
                <a:extLst>
                  <a:ext uri="{FF2B5EF4-FFF2-40B4-BE49-F238E27FC236}">
                    <a16:creationId xmlns:a16="http://schemas.microsoft.com/office/drawing/2014/main" id="{41CF5832-0080-4135-92A4-14EC74E56B7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195130" y="4450659"/>
                <a:ext cx="263914" cy="323917"/>
              </a:xfrm>
              <a:prstGeom prst="rect">
                <a:avLst/>
              </a:prstGeom>
              <a:noFill/>
              <a:ln cap="flat">
                <a:noFill/>
              </a:ln>
            </p:spPr>
          </p:pic>
          <p:sp>
            <p:nvSpPr>
              <p:cNvPr id="170" name="Oval 272">
                <a:extLst>
                  <a:ext uri="{FF2B5EF4-FFF2-40B4-BE49-F238E27FC236}">
                    <a16:creationId xmlns:a16="http://schemas.microsoft.com/office/drawing/2014/main" id="{D4DF6B8F-E0C0-4A4B-92DC-4353474A0C29}"/>
                  </a:ext>
                </a:extLst>
              </p:cNvPr>
              <p:cNvSpPr/>
              <p:nvPr/>
            </p:nvSpPr>
            <p:spPr>
              <a:xfrm>
                <a:off x="7302855" y="4981934"/>
                <a:ext cx="48463" cy="484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grpSp>
      <p:grpSp>
        <p:nvGrpSpPr>
          <p:cNvPr id="174" name="Group 276">
            <a:extLst>
              <a:ext uri="{FF2B5EF4-FFF2-40B4-BE49-F238E27FC236}">
                <a16:creationId xmlns:a16="http://schemas.microsoft.com/office/drawing/2014/main" id="{2BDF982E-6C90-43FE-AFC1-AC21BD317C34}"/>
              </a:ext>
            </a:extLst>
          </p:cNvPr>
          <p:cNvGrpSpPr/>
          <p:nvPr/>
        </p:nvGrpSpPr>
        <p:grpSpPr>
          <a:xfrm>
            <a:off x="5861179" y="4731478"/>
            <a:ext cx="491459" cy="491459"/>
            <a:chOff x="4726112" y="4099383"/>
            <a:chExt cx="1143000" cy="1143000"/>
          </a:xfrm>
        </p:grpSpPr>
        <p:sp>
          <p:nvSpPr>
            <p:cNvPr id="175" name="Oval 277">
              <a:extLst>
                <a:ext uri="{FF2B5EF4-FFF2-40B4-BE49-F238E27FC236}">
                  <a16:creationId xmlns:a16="http://schemas.microsoft.com/office/drawing/2014/main" id="{63EF7B99-CF17-42EB-86BE-CC2225F68CD3}"/>
                </a:ext>
              </a:extLst>
            </p:cNvPr>
            <p:cNvSpPr/>
            <p:nvPr/>
          </p:nvSpPr>
          <p:spPr>
            <a:xfrm>
              <a:off x="4726112"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76" name="Group 278">
              <a:extLst>
                <a:ext uri="{FF2B5EF4-FFF2-40B4-BE49-F238E27FC236}">
                  <a16:creationId xmlns:a16="http://schemas.microsoft.com/office/drawing/2014/main" id="{46C54381-382D-40A1-A79E-65CE95E10E24}"/>
                </a:ext>
              </a:extLst>
            </p:cNvPr>
            <p:cNvGrpSpPr/>
            <p:nvPr/>
          </p:nvGrpSpPr>
          <p:grpSpPr>
            <a:xfrm>
              <a:off x="4869335" y="4375166"/>
              <a:ext cx="843378" cy="541269"/>
              <a:chOff x="4869335" y="4375166"/>
              <a:chExt cx="843378" cy="541269"/>
            </a:xfrm>
          </p:grpSpPr>
          <p:sp>
            <p:nvSpPr>
              <p:cNvPr id="177" name="Freeform 7">
                <a:extLst>
                  <a:ext uri="{FF2B5EF4-FFF2-40B4-BE49-F238E27FC236}">
                    <a16:creationId xmlns:a16="http://schemas.microsoft.com/office/drawing/2014/main" id="{A7115816-8364-45E5-9631-ADFB4F8BDC56}"/>
                  </a:ext>
                </a:extLst>
              </p:cNvPr>
              <p:cNvSpPr/>
              <p:nvPr/>
            </p:nvSpPr>
            <p:spPr>
              <a:xfrm>
                <a:off x="4955956" y="4389522"/>
                <a:ext cx="666396" cy="458717"/>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nvGrpSpPr>
              <p:cNvPr id="178" name="Group 280">
                <a:extLst>
                  <a:ext uri="{FF2B5EF4-FFF2-40B4-BE49-F238E27FC236}">
                    <a16:creationId xmlns:a16="http://schemas.microsoft.com/office/drawing/2014/main" id="{62314B08-5C34-4907-82FA-E2E966EFD660}"/>
                  </a:ext>
                </a:extLst>
              </p:cNvPr>
              <p:cNvGrpSpPr/>
              <p:nvPr/>
            </p:nvGrpSpPr>
            <p:grpSpPr>
              <a:xfrm>
                <a:off x="4869335" y="4375166"/>
                <a:ext cx="843378" cy="541269"/>
                <a:chOff x="4869335" y="4375166"/>
                <a:chExt cx="843378" cy="541269"/>
              </a:xfrm>
            </p:grpSpPr>
            <p:sp>
              <p:nvSpPr>
                <p:cNvPr id="179" name="Freeform 40">
                  <a:extLst>
                    <a:ext uri="{FF2B5EF4-FFF2-40B4-BE49-F238E27FC236}">
                      <a16:creationId xmlns:a16="http://schemas.microsoft.com/office/drawing/2014/main" id="{7E96E28F-7EB2-4327-8677-7171250A177E}"/>
                    </a:ext>
                  </a:extLst>
                </p:cNvPr>
                <p:cNvSpPr/>
                <p:nvPr/>
              </p:nvSpPr>
              <p:spPr>
                <a:xfrm flipH="1">
                  <a:off x="4869335" y="4375166"/>
                  <a:ext cx="843378" cy="541269"/>
                </a:xfrm>
                <a:custGeom>
                  <a:avLst/>
                  <a:gdLst>
                    <a:gd name="f0" fmla="val 10800000"/>
                    <a:gd name="f1" fmla="val 5400000"/>
                    <a:gd name="f2" fmla="val 180"/>
                    <a:gd name="f3" fmla="val w"/>
                    <a:gd name="f4" fmla="val h"/>
                    <a:gd name="f5" fmla="val 0"/>
                    <a:gd name="f6" fmla="val 4635324"/>
                    <a:gd name="f7" fmla="val 2974887"/>
                    <a:gd name="f8" fmla="val 2786728"/>
                    <a:gd name="f9" fmla="val 2813608"/>
                    <a:gd name="f10" fmla="val 2894248"/>
                    <a:gd name="f11" fmla="val 79463"/>
                    <a:gd name="f12" fmla="val 185413"/>
                    <a:gd name="f13" fmla="val 4449911"/>
                    <a:gd name="f14" fmla="val 4555862"/>
                    <a:gd name="f15" fmla="val 4005331"/>
                    <a:gd name="f16" fmla="val 205988"/>
                    <a:gd name="f17" fmla="val 2473188"/>
                    <a:gd name="f18" fmla="val 630009"/>
                    <a:gd name="f19" fmla="val 4115213"/>
                    <a:gd name="f20" fmla="val 520123"/>
                    <a:gd name="f21" fmla="val 449244"/>
                    <a:gd name="f22" fmla="val 391787"/>
                    <a:gd name="f23" fmla="val 57457"/>
                    <a:gd name="f24" fmla="val 128336"/>
                    <a:gd name="f25" fmla="val 2548645"/>
                    <a:gd name="f26" fmla="val 2619524"/>
                    <a:gd name="f27" fmla="val 2676981"/>
                    <a:gd name="f28" fmla="val 4186092"/>
                    <a:gd name="f29" fmla="val 4243549"/>
                    <a:gd name="f30" fmla="+- 0 0 -90"/>
                    <a:gd name="f31" fmla="*/ f3 1 4635324"/>
                    <a:gd name="f32" fmla="*/ f4 1 2974887"/>
                    <a:gd name="f33" fmla="val f5"/>
                    <a:gd name="f34" fmla="val f6"/>
                    <a:gd name="f35" fmla="val f7"/>
                    <a:gd name="f36" fmla="*/ f30 f0 1"/>
                    <a:gd name="f37" fmla="+- f35 0 f33"/>
                    <a:gd name="f38" fmla="+- f34 0 f33"/>
                    <a:gd name="f39" fmla="*/ f36 1 f2"/>
                    <a:gd name="f40" fmla="*/ f38 1 4635324"/>
                    <a:gd name="f41" fmla="*/ f37 1 2974887"/>
                    <a:gd name="f42" fmla="*/ 4635324 f38 1"/>
                    <a:gd name="f43" fmla="*/ 2786728 f37 1"/>
                    <a:gd name="f44" fmla="*/ 0 f38 1"/>
                    <a:gd name="f45" fmla="*/ 2813608 f37 1"/>
                    <a:gd name="f46" fmla="*/ 185413 f38 1"/>
                    <a:gd name="f47" fmla="*/ 2974887 f37 1"/>
                    <a:gd name="f48" fmla="*/ 4449911 f38 1"/>
                    <a:gd name="f49" fmla="*/ 4005331 f38 1"/>
                    <a:gd name="f50" fmla="*/ 205988 f37 1"/>
                    <a:gd name="f51" fmla="*/ 2473188 f37 1"/>
                    <a:gd name="f52" fmla="*/ 630009 f38 1"/>
                    <a:gd name="f53" fmla="*/ 4115213 f38 1"/>
                    <a:gd name="f54" fmla="*/ 0 f37 1"/>
                    <a:gd name="f55" fmla="*/ 520123 f38 1"/>
                    <a:gd name="f56" fmla="*/ 391787 f38 1"/>
                    <a:gd name="f57" fmla="*/ 128336 f37 1"/>
                    <a:gd name="f58" fmla="*/ 2548645 f37 1"/>
                    <a:gd name="f59" fmla="*/ 2676981 f37 1"/>
                    <a:gd name="f60" fmla="*/ 4243549 f38 1"/>
                    <a:gd name="f61" fmla="+- f39 0 f1"/>
                    <a:gd name="f62" fmla="*/ f42 1 4635324"/>
                    <a:gd name="f63" fmla="*/ f43 1 2974887"/>
                    <a:gd name="f64" fmla="*/ f44 1 4635324"/>
                    <a:gd name="f65" fmla="*/ f45 1 2974887"/>
                    <a:gd name="f66" fmla="*/ f46 1 4635324"/>
                    <a:gd name="f67" fmla="*/ f47 1 2974887"/>
                    <a:gd name="f68" fmla="*/ f48 1 4635324"/>
                    <a:gd name="f69" fmla="*/ f49 1 4635324"/>
                    <a:gd name="f70" fmla="*/ f50 1 2974887"/>
                    <a:gd name="f71" fmla="*/ f51 1 2974887"/>
                    <a:gd name="f72" fmla="*/ f52 1 4635324"/>
                    <a:gd name="f73" fmla="*/ f53 1 4635324"/>
                    <a:gd name="f74" fmla="*/ f54 1 2974887"/>
                    <a:gd name="f75" fmla="*/ f55 1 4635324"/>
                    <a:gd name="f76" fmla="*/ f56 1 4635324"/>
                    <a:gd name="f77" fmla="*/ f57 1 2974887"/>
                    <a:gd name="f78" fmla="*/ f58 1 2974887"/>
                    <a:gd name="f79" fmla="*/ f59 1 2974887"/>
                    <a:gd name="f80" fmla="*/ f60 1 4635324"/>
                    <a:gd name="f81" fmla="*/ f33 1 f40"/>
                    <a:gd name="f82" fmla="*/ f34 1 f40"/>
                    <a:gd name="f83" fmla="*/ f33 1 f41"/>
                    <a:gd name="f84" fmla="*/ f35 1 f41"/>
                    <a:gd name="f85" fmla="*/ f62 1 f40"/>
                    <a:gd name="f86" fmla="*/ f63 1 f41"/>
                    <a:gd name="f87" fmla="*/ f64 1 f40"/>
                    <a:gd name="f88" fmla="*/ f65 1 f41"/>
                    <a:gd name="f89" fmla="*/ f66 1 f40"/>
                    <a:gd name="f90" fmla="*/ f67 1 f41"/>
                    <a:gd name="f91" fmla="*/ f68 1 f40"/>
                    <a:gd name="f92" fmla="*/ f69 1 f40"/>
                    <a:gd name="f93" fmla="*/ f70 1 f41"/>
                    <a:gd name="f94" fmla="*/ f71 1 f41"/>
                    <a:gd name="f95" fmla="*/ f72 1 f40"/>
                    <a:gd name="f96" fmla="*/ f73 1 f40"/>
                    <a:gd name="f97" fmla="*/ f74 1 f41"/>
                    <a:gd name="f98" fmla="*/ f75 1 f40"/>
                    <a:gd name="f99" fmla="*/ f76 1 f40"/>
                    <a:gd name="f100" fmla="*/ f77 1 f41"/>
                    <a:gd name="f101" fmla="*/ f78 1 f41"/>
                    <a:gd name="f102" fmla="*/ f79 1 f41"/>
                    <a:gd name="f103" fmla="*/ f80 1 f40"/>
                    <a:gd name="f104" fmla="*/ f81 f31 1"/>
                    <a:gd name="f105" fmla="*/ f82 f31 1"/>
                    <a:gd name="f106" fmla="*/ f84 f32 1"/>
                    <a:gd name="f107" fmla="*/ f83 f32 1"/>
                    <a:gd name="f108" fmla="*/ f85 f31 1"/>
                    <a:gd name="f109" fmla="*/ f86 f32 1"/>
                    <a:gd name="f110" fmla="*/ f87 f31 1"/>
                    <a:gd name="f111" fmla="*/ f88 f32 1"/>
                    <a:gd name="f112" fmla="*/ f89 f31 1"/>
                    <a:gd name="f113" fmla="*/ f90 f32 1"/>
                    <a:gd name="f114" fmla="*/ f91 f31 1"/>
                    <a:gd name="f115" fmla="*/ f92 f31 1"/>
                    <a:gd name="f116" fmla="*/ f93 f32 1"/>
                    <a:gd name="f117" fmla="*/ f94 f32 1"/>
                    <a:gd name="f118" fmla="*/ f95 f31 1"/>
                    <a:gd name="f119" fmla="*/ f96 f31 1"/>
                    <a:gd name="f120" fmla="*/ f97 f32 1"/>
                    <a:gd name="f121" fmla="*/ f98 f31 1"/>
                    <a:gd name="f122" fmla="*/ f99 f31 1"/>
                    <a:gd name="f123" fmla="*/ f100 f32 1"/>
                    <a:gd name="f124" fmla="*/ f101 f32 1"/>
                    <a:gd name="f125" fmla="*/ f102 f32 1"/>
                    <a:gd name="f126" fmla="*/ f103 f31 1"/>
                  </a:gdLst>
                  <a:ahLst/>
                  <a:cxnLst>
                    <a:cxn ang="3cd4">
                      <a:pos x="hc" y="t"/>
                    </a:cxn>
                    <a:cxn ang="0">
                      <a:pos x="r" y="vc"/>
                    </a:cxn>
                    <a:cxn ang="cd4">
                      <a:pos x="hc" y="b"/>
                    </a:cxn>
                    <a:cxn ang="cd2">
                      <a:pos x="l" y="vc"/>
                    </a:cxn>
                    <a:cxn ang="f61">
                      <a:pos x="f108" y="f109"/>
                    </a:cxn>
                    <a:cxn ang="f61">
                      <a:pos x="f110" y="f109"/>
                    </a:cxn>
                    <a:cxn ang="f61">
                      <a:pos x="f110" y="f111"/>
                    </a:cxn>
                    <a:cxn ang="f61">
                      <a:pos x="f112" y="f113"/>
                    </a:cxn>
                    <a:cxn ang="f61">
                      <a:pos x="f114" y="f113"/>
                    </a:cxn>
                    <a:cxn ang="f61">
                      <a:pos x="f108" y="f111"/>
                    </a:cxn>
                    <a:cxn ang="f61">
                      <a:pos x="f108" y="f109"/>
                    </a:cxn>
                    <a:cxn ang="f61">
                      <a:pos x="f115" y="f116"/>
                    </a:cxn>
                    <a:cxn ang="f61">
                      <a:pos x="f115" y="f117"/>
                    </a:cxn>
                    <a:cxn ang="f61">
                      <a:pos x="f118" y="f117"/>
                    </a:cxn>
                    <a:cxn ang="f61">
                      <a:pos x="f118" y="f116"/>
                    </a:cxn>
                    <a:cxn ang="f61">
                      <a:pos x="f119" y="f120"/>
                    </a:cxn>
                    <a:cxn ang="f61">
                      <a:pos x="f121" y="f120"/>
                    </a:cxn>
                    <a:cxn ang="f61">
                      <a:pos x="f122" y="f123"/>
                    </a:cxn>
                    <a:cxn ang="f61">
                      <a:pos x="f122" y="f124"/>
                    </a:cxn>
                    <a:cxn ang="f61">
                      <a:pos x="f121" y="f125"/>
                    </a:cxn>
                    <a:cxn ang="f61">
                      <a:pos x="f119" y="f125"/>
                    </a:cxn>
                    <a:cxn ang="f61">
                      <a:pos x="f126" y="f124"/>
                    </a:cxn>
                    <a:cxn ang="f61">
                      <a:pos x="f126" y="f123"/>
                    </a:cxn>
                    <a:cxn ang="f61">
                      <a:pos x="f119" y="f120"/>
                    </a:cxn>
                  </a:cxnLst>
                  <a:rect l="f104" t="f107" r="f105" b="f106"/>
                  <a:pathLst>
                    <a:path w="4635324" h="2974887">
                      <a:moveTo>
                        <a:pt x="f6" y="f8"/>
                      </a:moveTo>
                      <a:lnTo>
                        <a:pt x="f5" y="f8"/>
                      </a:lnTo>
                      <a:cubicBezTo>
                        <a:pt x="f5" y="f9"/>
                        <a:pt x="f5" y="f9"/>
                        <a:pt x="f5" y="f9"/>
                      </a:cubicBezTo>
                      <a:cubicBezTo>
                        <a:pt x="f5" y="f10"/>
                        <a:pt x="f11" y="f7"/>
                        <a:pt x="f12" y="f7"/>
                      </a:cubicBezTo>
                      <a:cubicBezTo>
                        <a:pt x="f13" y="f7"/>
                        <a:pt x="f13" y="f7"/>
                        <a:pt x="f13" y="f7"/>
                      </a:cubicBezTo>
                      <a:cubicBezTo>
                        <a:pt x="f14" y="f7"/>
                        <a:pt x="f6" y="f10"/>
                        <a:pt x="f6" y="f9"/>
                      </a:cubicBezTo>
                      <a:cubicBezTo>
                        <a:pt x="f6" y="f8"/>
                        <a:pt x="f6" y="f8"/>
                        <a:pt x="f6" y="f8"/>
                      </a:cubicBezTo>
                      <a:close/>
                      <a:moveTo>
                        <a:pt x="f15" y="f16"/>
                      </a:moveTo>
                      <a:lnTo>
                        <a:pt x="f15" y="f17"/>
                      </a:lnTo>
                      <a:lnTo>
                        <a:pt x="f18" y="f17"/>
                      </a:lnTo>
                      <a:lnTo>
                        <a:pt x="f18" y="f16"/>
                      </a:lnTo>
                      <a:close/>
                      <a:moveTo>
                        <a:pt x="f19" y="f5"/>
                      </a:moveTo>
                      <a:lnTo>
                        <a:pt x="f20" y="f5"/>
                      </a:lnTo>
                      <a:cubicBezTo>
                        <a:pt x="f21" y="f5"/>
                        <a:pt x="f22" y="f23"/>
                        <a:pt x="f22" y="f24"/>
                      </a:cubicBezTo>
                      <a:lnTo>
                        <a:pt x="f22" y="f25"/>
                      </a:lnTo>
                      <a:cubicBezTo>
                        <a:pt x="f22" y="f26"/>
                        <a:pt x="f21" y="f27"/>
                        <a:pt x="f20" y="f27"/>
                      </a:cubicBezTo>
                      <a:lnTo>
                        <a:pt x="f19" y="f27"/>
                      </a:lnTo>
                      <a:cubicBezTo>
                        <a:pt x="f28" y="f27"/>
                        <a:pt x="f29" y="f26"/>
                        <a:pt x="f29" y="f25"/>
                      </a:cubicBezTo>
                      <a:lnTo>
                        <a:pt x="f29" y="f24"/>
                      </a:lnTo>
                      <a:cubicBezTo>
                        <a:pt x="f29" y="f23"/>
                        <a:pt x="f28" y="f5"/>
                        <a:pt x="f19" y="f5"/>
                      </a:cubicBezTo>
                      <a:close/>
                    </a:path>
                  </a:pathLst>
                </a:custGeom>
                <a:solidFill>
                  <a:srgbClr val="35353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FFFFFF"/>
                    </a:solidFill>
                    <a:latin typeface="Segoe UI Semilight"/>
                  </a:endParaRPr>
                </a:p>
              </p:txBody>
            </p:sp>
            <p:sp>
              <p:nvSpPr>
                <p:cNvPr id="180" name="Freeform 512">
                  <a:extLst>
                    <a:ext uri="{FF2B5EF4-FFF2-40B4-BE49-F238E27FC236}">
                      <a16:creationId xmlns:a16="http://schemas.microsoft.com/office/drawing/2014/main" id="{FA2ADE66-BBFA-48E0-9685-0BE8DF0361B6}"/>
                    </a:ext>
                  </a:extLst>
                </p:cNvPr>
                <p:cNvSpPr/>
                <p:nvPr/>
              </p:nvSpPr>
              <p:spPr>
                <a:xfrm>
                  <a:off x="5170291" y="4498628"/>
                  <a:ext cx="241483" cy="240496"/>
                </a:xfrm>
                <a:custGeom>
                  <a:avLst/>
                  <a:gdLst>
                    <a:gd name="f0" fmla="val 10800000"/>
                    <a:gd name="f1" fmla="val 5400000"/>
                    <a:gd name="f2" fmla="val 180"/>
                    <a:gd name="f3" fmla="val w"/>
                    <a:gd name="f4" fmla="val h"/>
                    <a:gd name="f5" fmla="val 0"/>
                    <a:gd name="f6" fmla="val 246"/>
                    <a:gd name="f7" fmla="val 245"/>
                    <a:gd name="f8" fmla="val 112"/>
                    <a:gd name="f9" fmla="val 19"/>
                    <a:gd name="f10" fmla="val 116"/>
                    <a:gd name="f11" fmla="val 102"/>
                    <a:gd name="f12" fmla="val 34"/>
                    <a:gd name="f13" fmla="val 126"/>
                    <a:gd name="f14" fmla="val 211"/>
                    <a:gd name="f15" fmla="val 226"/>
                    <a:gd name="f16" fmla="+- 0 0 -90"/>
                    <a:gd name="f17" fmla="*/ f3 1 246"/>
                    <a:gd name="f18" fmla="*/ f4 1 245"/>
                    <a:gd name="f19" fmla="val f5"/>
                    <a:gd name="f20" fmla="val f6"/>
                    <a:gd name="f21" fmla="val f7"/>
                    <a:gd name="f22" fmla="*/ f16 f0 1"/>
                    <a:gd name="f23" fmla="+- f21 0 f19"/>
                    <a:gd name="f24" fmla="+- f20 0 f19"/>
                    <a:gd name="f25" fmla="*/ f22 1 f2"/>
                    <a:gd name="f26" fmla="*/ f24 1 246"/>
                    <a:gd name="f27" fmla="*/ f23 1 245"/>
                    <a:gd name="f28" fmla="*/ 112 f24 1"/>
                    <a:gd name="f29" fmla="*/ 19 f23 1"/>
                    <a:gd name="f30" fmla="*/ 246 f24 1"/>
                    <a:gd name="f31" fmla="*/ 0 f23 1"/>
                    <a:gd name="f32" fmla="*/ 116 f23 1"/>
                    <a:gd name="f33" fmla="*/ 102 f24 1"/>
                    <a:gd name="f34" fmla="*/ 0 f24 1"/>
                    <a:gd name="f35" fmla="*/ 34 f23 1"/>
                    <a:gd name="f36" fmla="*/ 126 f23 1"/>
                    <a:gd name="f37" fmla="*/ 211 f23 1"/>
                    <a:gd name="f38" fmla="*/ 226 f23 1"/>
                    <a:gd name="f39" fmla="*/ 245 f23 1"/>
                    <a:gd name="f40" fmla="+- f25 0 f1"/>
                    <a:gd name="f41" fmla="*/ f28 1 246"/>
                    <a:gd name="f42" fmla="*/ f29 1 245"/>
                    <a:gd name="f43" fmla="*/ f30 1 246"/>
                    <a:gd name="f44" fmla="*/ f31 1 245"/>
                    <a:gd name="f45" fmla="*/ f32 1 245"/>
                    <a:gd name="f46" fmla="*/ f33 1 246"/>
                    <a:gd name="f47" fmla="*/ f34 1 246"/>
                    <a:gd name="f48" fmla="*/ f35 1 245"/>
                    <a:gd name="f49" fmla="*/ f36 1 245"/>
                    <a:gd name="f50" fmla="*/ f37 1 245"/>
                    <a:gd name="f51" fmla="*/ f38 1 245"/>
                    <a:gd name="f52" fmla="*/ f39 1 245"/>
                    <a:gd name="f53" fmla="*/ 0 1 f26"/>
                    <a:gd name="f54" fmla="*/ f20 1 f26"/>
                    <a:gd name="f55" fmla="*/ 0 1 f27"/>
                    <a:gd name="f56" fmla="*/ f21 1 f27"/>
                    <a:gd name="f57" fmla="*/ f41 1 f26"/>
                    <a:gd name="f58" fmla="*/ f42 1 f27"/>
                    <a:gd name="f59" fmla="*/ f43 1 f26"/>
                    <a:gd name="f60" fmla="*/ f44 1 f27"/>
                    <a:gd name="f61" fmla="*/ f45 1 f27"/>
                    <a:gd name="f62" fmla="*/ f46 1 f26"/>
                    <a:gd name="f63" fmla="*/ f47 1 f26"/>
                    <a:gd name="f64" fmla="*/ f48 1 f27"/>
                    <a:gd name="f65" fmla="*/ f49 1 f27"/>
                    <a:gd name="f66" fmla="*/ f50 1 f27"/>
                    <a:gd name="f67" fmla="*/ f51 1 f27"/>
                    <a:gd name="f68" fmla="*/ f52 1 f27"/>
                    <a:gd name="f69" fmla="*/ f53 f17 1"/>
                    <a:gd name="f70" fmla="*/ f54 f17 1"/>
                    <a:gd name="f71" fmla="*/ f56 f18 1"/>
                    <a:gd name="f72" fmla="*/ f55 f18 1"/>
                    <a:gd name="f73" fmla="*/ f57 f17 1"/>
                    <a:gd name="f74" fmla="*/ f58 f18 1"/>
                    <a:gd name="f75" fmla="*/ f59 f17 1"/>
                    <a:gd name="f76" fmla="*/ f60 f18 1"/>
                    <a:gd name="f77" fmla="*/ f61 f18 1"/>
                    <a:gd name="f78" fmla="*/ f62 f17 1"/>
                    <a:gd name="f79" fmla="*/ f63 f17 1"/>
                    <a:gd name="f80" fmla="*/ f64 f18 1"/>
                    <a:gd name="f81" fmla="*/ f65 f18 1"/>
                    <a:gd name="f82" fmla="*/ f66 f18 1"/>
                    <a:gd name="f83" fmla="*/ f67 f18 1"/>
                    <a:gd name="f84" fmla="*/ f68 f18 1"/>
                  </a:gdLst>
                  <a:ahLst/>
                  <a:cxnLst>
                    <a:cxn ang="3cd4">
                      <a:pos x="hc" y="t"/>
                    </a:cxn>
                    <a:cxn ang="0">
                      <a:pos x="r" y="vc"/>
                    </a:cxn>
                    <a:cxn ang="cd4">
                      <a:pos x="hc" y="b"/>
                    </a:cxn>
                    <a:cxn ang="cd2">
                      <a:pos x="l" y="vc"/>
                    </a:cxn>
                    <a:cxn ang="f40">
                      <a:pos x="f73" y="f74"/>
                    </a:cxn>
                    <a:cxn ang="f40">
                      <a:pos x="f75" y="f76"/>
                    </a:cxn>
                    <a:cxn ang="f40">
                      <a:pos x="f75" y="f77"/>
                    </a:cxn>
                    <a:cxn ang="f40">
                      <a:pos x="f73" y="f77"/>
                    </a:cxn>
                    <a:cxn ang="f40">
                      <a:pos x="f73" y="f74"/>
                    </a:cxn>
                    <a:cxn ang="f40">
                      <a:pos x="f78" y="f77"/>
                    </a:cxn>
                    <a:cxn ang="f40">
                      <a:pos x="f78" y="f74"/>
                    </a:cxn>
                    <a:cxn ang="f40">
                      <a:pos x="f79" y="f80"/>
                    </a:cxn>
                    <a:cxn ang="f40">
                      <a:pos x="f79" y="f77"/>
                    </a:cxn>
                    <a:cxn ang="f40">
                      <a:pos x="f78" y="f77"/>
                    </a:cxn>
                    <a:cxn ang="f40">
                      <a:pos x="f78" y="f81"/>
                    </a:cxn>
                    <a:cxn ang="f40">
                      <a:pos x="f79" y="f81"/>
                    </a:cxn>
                    <a:cxn ang="f40">
                      <a:pos x="f79" y="f82"/>
                    </a:cxn>
                    <a:cxn ang="f40">
                      <a:pos x="f78" y="f83"/>
                    </a:cxn>
                    <a:cxn ang="f40">
                      <a:pos x="f78" y="f81"/>
                    </a:cxn>
                    <a:cxn ang="f40">
                      <a:pos x="f73" y="f81"/>
                    </a:cxn>
                    <a:cxn ang="f40">
                      <a:pos x="f73" y="f83"/>
                    </a:cxn>
                    <a:cxn ang="f40">
                      <a:pos x="f75" y="f84"/>
                    </a:cxn>
                    <a:cxn ang="f40">
                      <a:pos x="f75" y="f81"/>
                    </a:cxn>
                    <a:cxn ang="f40">
                      <a:pos x="f73" y="f81"/>
                    </a:cxn>
                  </a:cxnLst>
                  <a:rect l="f69" t="f72" r="f70" b="f71"/>
                  <a:pathLst>
                    <a:path w="246" h="245">
                      <a:moveTo>
                        <a:pt x="f8" y="f9"/>
                      </a:moveTo>
                      <a:lnTo>
                        <a:pt x="f6" y="f5"/>
                      </a:lnTo>
                      <a:lnTo>
                        <a:pt x="f6" y="f10"/>
                      </a:lnTo>
                      <a:lnTo>
                        <a:pt x="f8" y="f10"/>
                      </a:lnTo>
                      <a:lnTo>
                        <a:pt x="f8" y="f9"/>
                      </a:lnTo>
                      <a:close/>
                      <a:moveTo>
                        <a:pt x="f11" y="f10"/>
                      </a:moveTo>
                      <a:lnTo>
                        <a:pt x="f11" y="f9"/>
                      </a:lnTo>
                      <a:lnTo>
                        <a:pt x="f5" y="f12"/>
                      </a:lnTo>
                      <a:lnTo>
                        <a:pt x="f5" y="f10"/>
                      </a:lnTo>
                      <a:lnTo>
                        <a:pt x="f11" y="f10"/>
                      </a:lnTo>
                      <a:close/>
                      <a:moveTo>
                        <a:pt x="f11" y="f13"/>
                      </a:moveTo>
                      <a:lnTo>
                        <a:pt x="f5" y="f13"/>
                      </a:lnTo>
                      <a:lnTo>
                        <a:pt x="f5" y="f14"/>
                      </a:lnTo>
                      <a:lnTo>
                        <a:pt x="f11" y="f15"/>
                      </a:lnTo>
                      <a:lnTo>
                        <a:pt x="f11" y="f13"/>
                      </a:lnTo>
                      <a:close/>
                      <a:moveTo>
                        <a:pt x="f8" y="f13"/>
                      </a:moveTo>
                      <a:lnTo>
                        <a:pt x="f8" y="f15"/>
                      </a:lnTo>
                      <a:lnTo>
                        <a:pt x="f6" y="f7"/>
                      </a:lnTo>
                      <a:lnTo>
                        <a:pt x="f6" y="f13"/>
                      </a:lnTo>
                      <a:lnTo>
                        <a:pt x="f8" y="f13"/>
                      </a:lnTo>
                      <a:close/>
                    </a:path>
                  </a:pathLst>
                </a:custGeom>
                <a:solidFill>
                  <a:srgbClr val="A7A9AC"/>
                </a:solidFill>
                <a:ln cap="flat">
                  <a:noFill/>
                  <a:prstDash val="soli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FFFFFF"/>
                    </a:solidFill>
                    <a:latin typeface="Segoe UI"/>
                  </a:endParaRPr>
                </a:p>
              </p:txBody>
            </p:sp>
          </p:grpSp>
        </p:grpSp>
      </p:grpSp>
      <p:grpSp>
        <p:nvGrpSpPr>
          <p:cNvPr id="181" name="Group 8">
            <a:extLst>
              <a:ext uri="{FF2B5EF4-FFF2-40B4-BE49-F238E27FC236}">
                <a16:creationId xmlns:a16="http://schemas.microsoft.com/office/drawing/2014/main" id="{CD994F84-CC80-46A7-8298-49512C6670DB}"/>
              </a:ext>
            </a:extLst>
          </p:cNvPr>
          <p:cNvGrpSpPr/>
          <p:nvPr/>
        </p:nvGrpSpPr>
        <p:grpSpPr>
          <a:xfrm>
            <a:off x="10197486" y="3856523"/>
            <a:ext cx="491459" cy="491459"/>
            <a:chOff x="8785061" y="2988615"/>
            <a:chExt cx="1143000" cy="1143000"/>
          </a:xfrm>
        </p:grpSpPr>
        <p:grpSp>
          <p:nvGrpSpPr>
            <p:cNvPr id="182" name="Group 298">
              <a:extLst>
                <a:ext uri="{FF2B5EF4-FFF2-40B4-BE49-F238E27FC236}">
                  <a16:creationId xmlns:a16="http://schemas.microsoft.com/office/drawing/2014/main" id="{C46F8FB5-EAA4-453B-94B5-F84D3DDF9757}"/>
                </a:ext>
              </a:extLst>
            </p:cNvPr>
            <p:cNvGrpSpPr/>
            <p:nvPr/>
          </p:nvGrpSpPr>
          <p:grpSpPr>
            <a:xfrm>
              <a:off x="8785061" y="2988615"/>
              <a:ext cx="1143000" cy="1143000"/>
              <a:chOff x="8785061" y="2988615"/>
              <a:chExt cx="1143000" cy="1143000"/>
            </a:xfrm>
          </p:grpSpPr>
          <p:sp>
            <p:nvSpPr>
              <p:cNvPr id="184" name="Oval 299">
                <a:extLst>
                  <a:ext uri="{FF2B5EF4-FFF2-40B4-BE49-F238E27FC236}">
                    <a16:creationId xmlns:a16="http://schemas.microsoft.com/office/drawing/2014/main" id="{4DE22CBC-452C-4A91-8516-1211DE88D59F}"/>
                  </a:ext>
                </a:extLst>
              </p:cNvPr>
              <p:cNvSpPr/>
              <p:nvPr/>
            </p:nvSpPr>
            <p:spPr>
              <a:xfrm>
                <a:off x="8785061" y="298861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185" name="Freeform 7">
                <a:extLst>
                  <a:ext uri="{FF2B5EF4-FFF2-40B4-BE49-F238E27FC236}">
                    <a16:creationId xmlns:a16="http://schemas.microsoft.com/office/drawing/2014/main" id="{8F6C8845-2551-4168-8E2D-7503C9912360}"/>
                  </a:ext>
                </a:extLst>
              </p:cNvPr>
              <p:cNvSpPr/>
              <p:nvPr/>
            </p:nvSpPr>
            <p:spPr>
              <a:xfrm>
                <a:off x="8958596" y="3309268"/>
                <a:ext cx="795948" cy="458717"/>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pic>
          <p:nvPicPr>
            <p:cNvPr id="183" name="Picture 5">
              <a:extLst>
                <a:ext uri="{FF2B5EF4-FFF2-40B4-BE49-F238E27FC236}">
                  <a16:creationId xmlns:a16="http://schemas.microsoft.com/office/drawing/2014/main" id="{69D2D5F8-4F61-4BB6-983D-54CCA58F5D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931959" y="3309268"/>
              <a:ext cx="849212" cy="553422"/>
            </a:xfrm>
            <a:prstGeom prst="rect">
              <a:avLst/>
            </a:prstGeom>
            <a:noFill/>
            <a:ln cap="flat">
              <a:noFill/>
            </a:ln>
          </p:spPr>
        </p:pic>
      </p:grpSp>
      <p:grpSp>
        <p:nvGrpSpPr>
          <p:cNvPr id="186" name="Group 7">
            <a:extLst>
              <a:ext uri="{FF2B5EF4-FFF2-40B4-BE49-F238E27FC236}">
                <a16:creationId xmlns:a16="http://schemas.microsoft.com/office/drawing/2014/main" id="{E5723BB0-8F22-4842-99A5-EA7129F8AAFD}"/>
              </a:ext>
            </a:extLst>
          </p:cNvPr>
          <p:cNvGrpSpPr/>
          <p:nvPr/>
        </p:nvGrpSpPr>
        <p:grpSpPr>
          <a:xfrm>
            <a:off x="1979431" y="4010586"/>
            <a:ext cx="491459" cy="491459"/>
            <a:chOff x="2696647" y="3621426"/>
            <a:chExt cx="1143000" cy="1143000"/>
          </a:xfrm>
        </p:grpSpPr>
        <p:sp>
          <p:nvSpPr>
            <p:cNvPr id="187" name="Oval 284">
              <a:extLst>
                <a:ext uri="{FF2B5EF4-FFF2-40B4-BE49-F238E27FC236}">
                  <a16:creationId xmlns:a16="http://schemas.microsoft.com/office/drawing/2014/main" id="{E0B98E3D-35F1-4F40-A5CE-6A50BF2DC772}"/>
                </a:ext>
              </a:extLst>
            </p:cNvPr>
            <p:cNvSpPr/>
            <p:nvPr/>
          </p:nvSpPr>
          <p:spPr>
            <a:xfrm>
              <a:off x="2696647" y="3621426"/>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88" name="Picture 6">
              <a:extLst>
                <a:ext uri="{FF2B5EF4-FFF2-40B4-BE49-F238E27FC236}">
                  <a16:creationId xmlns:a16="http://schemas.microsoft.com/office/drawing/2014/main" id="{2369883A-C9A0-4834-9A0E-351603691A2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121597" y="3834618"/>
              <a:ext cx="289873" cy="717602"/>
            </a:xfrm>
            <a:prstGeom prst="rect">
              <a:avLst/>
            </a:prstGeom>
            <a:noFill/>
            <a:ln cap="flat">
              <a:noFill/>
            </a:ln>
          </p:spPr>
        </p:pic>
      </p:grpSp>
      <p:grpSp>
        <p:nvGrpSpPr>
          <p:cNvPr id="143" name="Group 245">
            <a:extLst>
              <a:ext uri="{FF2B5EF4-FFF2-40B4-BE49-F238E27FC236}">
                <a16:creationId xmlns:a16="http://schemas.microsoft.com/office/drawing/2014/main" id="{B9786DB7-75CD-4859-AE95-486A2CCE6964}"/>
              </a:ext>
            </a:extLst>
          </p:cNvPr>
          <p:cNvGrpSpPr/>
          <p:nvPr/>
        </p:nvGrpSpPr>
        <p:grpSpPr>
          <a:xfrm>
            <a:off x="3569962" y="767199"/>
            <a:ext cx="491459" cy="491459"/>
            <a:chOff x="5740850" y="1896602"/>
            <a:chExt cx="1143000" cy="1143000"/>
          </a:xfrm>
        </p:grpSpPr>
        <p:sp>
          <p:nvSpPr>
            <p:cNvPr id="144" name="Oval 246">
              <a:extLst>
                <a:ext uri="{FF2B5EF4-FFF2-40B4-BE49-F238E27FC236}">
                  <a16:creationId xmlns:a16="http://schemas.microsoft.com/office/drawing/2014/main" id="{240EDEDB-03CB-4E7F-B1B0-CBEDC5835B3E}"/>
                </a:ext>
              </a:extLst>
            </p:cNvPr>
            <p:cNvSpPr/>
            <p:nvPr/>
          </p:nvSpPr>
          <p:spPr>
            <a:xfrm>
              <a:off x="5740850" y="189660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45" name="Group 247">
              <a:extLst>
                <a:ext uri="{FF2B5EF4-FFF2-40B4-BE49-F238E27FC236}">
                  <a16:creationId xmlns:a16="http://schemas.microsoft.com/office/drawing/2014/main" id="{5506CCF4-17D8-48E5-936B-9038E02E1D6E}"/>
                </a:ext>
              </a:extLst>
            </p:cNvPr>
            <p:cNvGrpSpPr/>
            <p:nvPr/>
          </p:nvGrpSpPr>
          <p:grpSpPr>
            <a:xfrm>
              <a:off x="6103007" y="2094844"/>
              <a:ext cx="418731" cy="746516"/>
              <a:chOff x="6103007" y="2094844"/>
              <a:chExt cx="418731" cy="746516"/>
            </a:xfrm>
          </p:grpSpPr>
          <p:grpSp>
            <p:nvGrpSpPr>
              <p:cNvPr id="146" name="Group 248">
                <a:extLst>
                  <a:ext uri="{FF2B5EF4-FFF2-40B4-BE49-F238E27FC236}">
                    <a16:creationId xmlns:a16="http://schemas.microsoft.com/office/drawing/2014/main" id="{7CAE9409-7730-49A0-A405-ECA26716337C}"/>
                  </a:ext>
                </a:extLst>
              </p:cNvPr>
              <p:cNvGrpSpPr/>
              <p:nvPr/>
            </p:nvGrpSpPr>
            <p:grpSpPr>
              <a:xfrm>
                <a:off x="6128948" y="2156548"/>
                <a:ext cx="366811" cy="675229"/>
                <a:chOff x="6128948" y="2156548"/>
                <a:chExt cx="366811" cy="675229"/>
              </a:xfrm>
            </p:grpSpPr>
            <p:sp>
              <p:nvSpPr>
                <p:cNvPr id="149" name="Rectangle 11">
                  <a:extLst>
                    <a:ext uri="{FF2B5EF4-FFF2-40B4-BE49-F238E27FC236}">
                      <a16:creationId xmlns:a16="http://schemas.microsoft.com/office/drawing/2014/main" id="{FE8B33EB-7BDE-4396-BC70-C12D2969E558}"/>
                    </a:ext>
                  </a:extLst>
                </p:cNvPr>
                <p:cNvSpPr/>
                <p:nvPr/>
              </p:nvSpPr>
              <p:spPr>
                <a:xfrm>
                  <a:off x="6128948" y="2167777"/>
                  <a:ext cx="366811" cy="664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0" name="Rectangle 12">
                  <a:extLst>
                    <a:ext uri="{FF2B5EF4-FFF2-40B4-BE49-F238E27FC236}">
                      <a16:creationId xmlns:a16="http://schemas.microsoft.com/office/drawing/2014/main" id="{B172CA53-5080-4D2A-A868-D677F303BCA0}"/>
                    </a:ext>
                  </a:extLst>
                </p:cNvPr>
                <p:cNvSpPr/>
                <p:nvPr/>
              </p:nvSpPr>
              <p:spPr>
                <a:xfrm>
                  <a:off x="6128948" y="2156548"/>
                  <a:ext cx="366811" cy="585508"/>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1" name="Freeform 17">
                  <a:extLst>
                    <a:ext uri="{FF2B5EF4-FFF2-40B4-BE49-F238E27FC236}">
                      <a16:creationId xmlns:a16="http://schemas.microsoft.com/office/drawing/2014/main" id="{425379D8-9B2F-4E29-9CA9-A20302D2FAF7}"/>
                    </a:ext>
                  </a:extLst>
                </p:cNvPr>
                <p:cNvSpPr/>
                <p:nvPr/>
              </p:nvSpPr>
              <p:spPr>
                <a:xfrm>
                  <a:off x="6128948" y="2156548"/>
                  <a:ext cx="215889" cy="585508"/>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sp>
            <p:nvSpPr>
              <p:cNvPr id="147" name="Freeform 464">
                <a:extLst>
                  <a:ext uri="{FF2B5EF4-FFF2-40B4-BE49-F238E27FC236}">
                    <a16:creationId xmlns:a16="http://schemas.microsoft.com/office/drawing/2014/main" id="{D2AA42A9-C695-40F4-AD7A-599605A3480A}"/>
                  </a:ext>
                </a:extLst>
              </p:cNvPr>
              <p:cNvSpPr/>
              <p:nvPr/>
            </p:nvSpPr>
            <p:spPr>
              <a:xfrm>
                <a:off x="6103007" y="2094844"/>
                <a:ext cx="418731" cy="746516"/>
              </a:xfrm>
              <a:custGeom>
                <a:avLst/>
                <a:gdLst>
                  <a:gd name="f0" fmla="val 10800000"/>
                  <a:gd name="f1" fmla="val 5400000"/>
                  <a:gd name="f2" fmla="val 180"/>
                  <a:gd name="f3" fmla="val w"/>
                  <a:gd name="f4" fmla="val h"/>
                  <a:gd name="f5" fmla="val 0"/>
                  <a:gd name="f6" fmla="val 869066"/>
                  <a:gd name="f7" fmla="val 1549372"/>
                  <a:gd name="f8" fmla="val 434533"/>
                  <a:gd name="f9" fmla="val 1384058"/>
                  <a:gd name="f10" fmla="val 399182"/>
                  <a:gd name="f11" fmla="val 370525"/>
                  <a:gd name="f12" fmla="val 1412715"/>
                  <a:gd name="f13" fmla="val 1448066"/>
                  <a:gd name="f14" fmla="val 1483417"/>
                  <a:gd name="f15" fmla="val 1512074"/>
                  <a:gd name="f16" fmla="val 469884"/>
                  <a:gd name="f17" fmla="val 498541"/>
                  <a:gd name="f18" fmla="val 81603"/>
                  <a:gd name="f19" fmla="val 251558"/>
                  <a:gd name="f20" fmla="val 1343379"/>
                  <a:gd name="f21" fmla="val 787464"/>
                  <a:gd name="f22" fmla="val 144847"/>
                  <a:gd name="f23" fmla="val 724219"/>
                  <a:gd name="f24" fmla="val 804216"/>
                  <a:gd name="f25" fmla="val 64850"/>
                  <a:gd name="f26" fmla="val 1404525"/>
                  <a:gd name="f27" fmla="val 1484522"/>
                  <a:gd name="f28" fmla="+- 0 0 -90"/>
                  <a:gd name="f29" fmla="*/ f3 1 869066"/>
                  <a:gd name="f30" fmla="*/ f4 1 1549372"/>
                  <a:gd name="f31" fmla="val f5"/>
                  <a:gd name="f32" fmla="val f6"/>
                  <a:gd name="f33" fmla="val f7"/>
                  <a:gd name="f34" fmla="*/ f28 f0 1"/>
                  <a:gd name="f35" fmla="+- f33 0 f31"/>
                  <a:gd name="f36" fmla="+- f32 0 f31"/>
                  <a:gd name="f37" fmla="*/ f34 1 f2"/>
                  <a:gd name="f38" fmla="*/ f36 1 869066"/>
                  <a:gd name="f39" fmla="*/ f35 1 1549372"/>
                  <a:gd name="f40" fmla="*/ 434533 f36 1"/>
                  <a:gd name="f41" fmla="*/ 1384058 f35 1"/>
                  <a:gd name="f42" fmla="*/ 370525 f36 1"/>
                  <a:gd name="f43" fmla="*/ 1448066 f35 1"/>
                  <a:gd name="f44" fmla="*/ 1512074 f35 1"/>
                  <a:gd name="f45" fmla="*/ 498541 f36 1"/>
                  <a:gd name="f46" fmla="*/ 81603 f36 1"/>
                  <a:gd name="f47" fmla="*/ 251558 f35 1"/>
                  <a:gd name="f48" fmla="*/ 1343379 f35 1"/>
                  <a:gd name="f49" fmla="*/ 787464 f36 1"/>
                  <a:gd name="f50" fmla="*/ 144847 f36 1"/>
                  <a:gd name="f51" fmla="*/ 0 f35 1"/>
                  <a:gd name="f52" fmla="*/ 724219 f36 1"/>
                  <a:gd name="f53" fmla="*/ 869066 f36 1"/>
                  <a:gd name="f54" fmla="*/ 144847 f35 1"/>
                  <a:gd name="f55" fmla="*/ 1404525 f35 1"/>
                  <a:gd name="f56" fmla="*/ 1549372 f35 1"/>
                  <a:gd name="f57" fmla="*/ 0 f36 1"/>
                  <a:gd name="f58" fmla="+- f37 0 f1"/>
                  <a:gd name="f59" fmla="*/ f40 1 869066"/>
                  <a:gd name="f60" fmla="*/ f41 1 1549372"/>
                  <a:gd name="f61" fmla="*/ f42 1 869066"/>
                  <a:gd name="f62" fmla="*/ f43 1 1549372"/>
                  <a:gd name="f63" fmla="*/ f44 1 1549372"/>
                  <a:gd name="f64" fmla="*/ f45 1 869066"/>
                  <a:gd name="f65" fmla="*/ f46 1 869066"/>
                  <a:gd name="f66" fmla="*/ f47 1 1549372"/>
                  <a:gd name="f67" fmla="*/ f48 1 1549372"/>
                  <a:gd name="f68" fmla="*/ f49 1 869066"/>
                  <a:gd name="f69" fmla="*/ f50 1 869066"/>
                  <a:gd name="f70" fmla="*/ f51 1 1549372"/>
                  <a:gd name="f71" fmla="*/ f52 1 869066"/>
                  <a:gd name="f72" fmla="*/ f53 1 869066"/>
                  <a:gd name="f73" fmla="*/ f54 1 1549372"/>
                  <a:gd name="f74" fmla="*/ f55 1 1549372"/>
                  <a:gd name="f75" fmla="*/ f56 1 1549372"/>
                  <a:gd name="f76" fmla="*/ f57 1 869066"/>
                  <a:gd name="f77" fmla="*/ f31 1 f38"/>
                  <a:gd name="f78" fmla="*/ f32 1 f38"/>
                  <a:gd name="f79" fmla="*/ f31 1 f39"/>
                  <a:gd name="f80" fmla="*/ f33 1 f39"/>
                  <a:gd name="f81" fmla="*/ f59 1 f38"/>
                  <a:gd name="f82" fmla="*/ f60 1 f39"/>
                  <a:gd name="f83" fmla="*/ f61 1 f38"/>
                  <a:gd name="f84" fmla="*/ f62 1 f39"/>
                  <a:gd name="f85" fmla="*/ f63 1 f39"/>
                  <a:gd name="f86" fmla="*/ f64 1 f38"/>
                  <a:gd name="f87" fmla="*/ f65 1 f38"/>
                  <a:gd name="f88" fmla="*/ f66 1 f39"/>
                  <a:gd name="f89" fmla="*/ f67 1 f39"/>
                  <a:gd name="f90" fmla="*/ f68 1 f38"/>
                  <a:gd name="f91" fmla="*/ f69 1 f38"/>
                  <a:gd name="f92" fmla="*/ f70 1 f39"/>
                  <a:gd name="f93" fmla="*/ f71 1 f38"/>
                  <a:gd name="f94" fmla="*/ f72 1 f38"/>
                  <a:gd name="f95" fmla="*/ f73 1 f39"/>
                  <a:gd name="f96" fmla="*/ f74 1 f39"/>
                  <a:gd name="f97" fmla="*/ f75 1 f39"/>
                  <a:gd name="f98" fmla="*/ f76 1 f38"/>
                  <a:gd name="f99" fmla="*/ f77 f29 1"/>
                  <a:gd name="f100" fmla="*/ f78 f29 1"/>
                  <a:gd name="f101" fmla="*/ f80 f30 1"/>
                  <a:gd name="f102" fmla="*/ f79 f30 1"/>
                  <a:gd name="f103" fmla="*/ f81 f29 1"/>
                  <a:gd name="f104" fmla="*/ f82 f30 1"/>
                  <a:gd name="f105" fmla="*/ f83 f29 1"/>
                  <a:gd name="f106" fmla="*/ f84 f30 1"/>
                  <a:gd name="f107" fmla="*/ f85 f30 1"/>
                  <a:gd name="f108" fmla="*/ f86 f29 1"/>
                  <a:gd name="f109" fmla="*/ f87 f29 1"/>
                  <a:gd name="f110" fmla="*/ f88 f30 1"/>
                  <a:gd name="f111" fmla="*/ f89 f30 1"/>
                  <a:gd name="f112" fmla="*/ f90 f29 1"/>
                  <a:gd name="f113" fmla="*/ f91 f29 1"/>
                  <a:gd name="f114" fmla="*/ f92 f30 1"/>
                  <a:gd name="f115" fmla="*/ f93 f29 1"/>
                  <a:gd name="f116" fmla="*/ f94 f29 1"/>
                  <a:gd name="f117" fmla="*/ f95 f30 1"/>
                  <a:gd name="f118" fmla="*/ f96 f30 1"/>
                  <a:gd name="f119" fmla="*/ f97 f30 1"/>
                  <a:gd name="f120" fmla="*/ f98 f29 1"/>
                </a:gdLst>
                <a:ahLst/>
                <a:cxnLst>
                  <a:cxn ang="3cd4">
                    <a:pos x="hc" y="t"/>
                  </a:cxn>
                  <a:cxn ang="0">
                    <a:pos x="r" y="vc"/>
                  </a:cxn>
                  <a:cxn ang="cd4">
                    <a:pos x="hc" y="b"/>
                  </a:cxn>
                  <a:cxn ang="cd2">
                    <a:pos x="l" y="vc"/>
                  </a:cxn>
                  <a:cxn ang="f58">
                    <a:pos x="f103" y="f104"/>
                  </a:cxn>
                  <a:cxn ang="f58">
                    <a:pos x="f105" y="f106"/>
                  </a:cxn>
                  <a:cxn ang="f58">
                    <a:pos x="f103" y="f107"/>
                  </a:cxn>
                  <a:cxn ang="f58">
                    <a:pos x="f108" y="f106"/>
                  </a:cxn>
                  <a:cxn ang="f58">
                    <a:pos x="f103" y="f104"/>
                  </a:cxn>
                  <a:cxn ang="f58">
                    <a:pos x="f109" y="f110"/>
                  </a:cxn>
                  <a:cxn ang="f58">
                    <a:pos x="f109" y="f111"/>
                  </a:cxn>
                  <a:cxn ang="f58">
                    <a:pos x="f112" y="f111"/>
                  </a:cxn>
                  <a:cxn ang="f58">
                    <a:pos x="f112" y="f110"/>
                  </a:cxn>
                  <a:cxn ang="f58">
                    <a:pos x="f113" y="f114"/>
                  </a:cxn>
                  <a:cxn ang="f58">
                    <a:pos x="f115" y="f114"/>
                  </a:cxn>
                  <a:cxn ang="f58">
                    <a:pos x="f116" y="f117"/>
                  </a:cxn>
                  <a:cxn ang="f58">
                    <a:pos x="f116" y="f118"/>
                  </a:cxn>
                  <a:cxn ang="f58">
                    <a:pos x="f115" y="f119"/>
                  </a:cxn>
                  <a:cxn ang="f58">
                    <a:pos x="f113" y="f119"/>
                  </a:cxn>
                  <a:cxn ang="f58">
                    <a:pos x="f120" y="f118"/>
                  </a:cxn>
                  <a:cxn ang="f58">
                    <a:pos x="f120" y="f117"/>
                  </a:cxn>
                  <a:cxn ang="f58">
                    <a:pos x="f113" y="f114"/>
                  </a:cxn>
                </a:cxnLst>
                <a:rect l="f99" t="f102" r="f100" b="f101"/>
                <a:pathLst>
                  <a:path w="869066" h="1549372">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lnTo>
                      <a:pt x="f18" y="f20"/>
                    </a:lnTo>
                    <a:lnTo>
                      <a:pt x="f21" y="f20"/>
                    </a:lnTo>
                    <a:lnTo>
                      <a:pt x="f21" y="f19"/>
                    </a:lnTo>
                    <a:close/>
                    <a:moveTo>
                      <a:pt x="f22" y="f5"/>
                    </a:moveTo>
                    <a:lnTo>
                      <a:pt x="f23" y="f5"/>
                    </a:lnTo>
                    <a:cubicBezTo>
                      <a:pt x="f24" y="f5"/>
                      <a:pt x="f6" y="f25"/>
                      <a:pt x="f6" y="f22"/>
                    </a:cubicBezTo>
                    <a:lnTo>
                      <a:pt x="f6" y="f26"/>
                    </a:lnTo>
                    <a:cubicBezTo>
                      <a:pt x="f6" y="f27"/>
                      <a:pt x="f24" y="f7"/>
                      <a:pt x="f23" y="f7"/>
                    </a:cubicBezTo>
                    <a:lnTo>
                      <a:pt x="f22" y="f7"/>
                    </a:lnTo>
                    <a:cubicBezTo>
                      <a:pt x="f25" y="f7"/>
                      <a:pt x="f5" y="f27"/>
                      <a:pt x="f5" y="f26"/>
                    </a:cubicBezTo>
                    <a:lnTo>
                      <a:pt x="f5" y="f22"/>
                    </a:lnTo>
                    <a:cubicBezTo>
                      <a:pt x="f5" y="f25"/>
                      <a:pt x="f25" y="f5"/>
                      <a:pt x="f22" y="f5"/>
                    </a:cubicBezTo>
                    <a:close/>
                  </a:path>
                </a:pathLst>
              </a:custGeom>
              <a:solidFill>
                <a:srgbClr val="353535"/>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pic>
            <p:nvPicPr>
              <p:cNvPr id="148" name="Picture 250">
                <a:extLst>
                  <a:ext uri="{FF2B5EF4-FFF2-40B4-BE49-F238E27FC236}">
                    <a16:creationId xmlns:a16="http://schemas.microsoft.com/office/drawing/2014/main" id="{D9A3801C-A1E4-4982-98B9-4744AFD83E1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191658" y="2299844"/>
                <a:ext cx="241465" cy="296366"/>
              </a:xfrm>
              <a:prstGeom prst="rect">
                <a:avLst/>
              </a:prstGeom>
              <a:noFill/>
              <a:ln cap="flat">
                <a:noFill/>
              </a:ln>
            </p:spPr>
          </p:pic>
        </p:grpSp>
      </p:grpSp>
      <p:grpSp>
        <p:nvGrpSpPr>
          <p:cNvPr id="152" name="Group 254">
            <a:extLst>
              <a:ext uri="{FF2B5EF4-FFF2-40B4-BE49-F238E27FC236}">
                <a16:creationId xmlns:a16="http://schemas.microsoft.com/office/drawing/2014/main" id="{2BCCD542-0197-400E-9FB9-681DE2DA2DAC}"/>
              </a:ext>
            </a:extLst>
          </p:cNvPr>
          <p:cNvGrpSpPr/>
          <p:nvPr/>
        </p:nvGrpSpPr>
        <p:grpSpPr>
          <a:xfrm>
            <a:off x="874644" y="2888034"/>
            <a:ext cx="491459" cy="491459"/>
            <a:chOff x="3711385" y="1945952"/>
            <a:chExt cx="1143000" cy="1143000"/>
          </a:xfrm>
        </p:grpSpPr>
        <p:sp>
          <p:nvSpPr>
            <p:cNvPr id="153" name="Oval 255">
              <a:extLst>
                <a:ext uri="{FF2B5EF4-FFF2-40B4-BE49-F238E27FC236}">
                  <a16:creationId xmlns:a16="http://schemas.microsoft.com/office/drawing/2014/main" id="{E0CEBF90-9A94-40EC-BE74-AACCE317EF2C}"/>
                </a:ext>
              </a:extLst>
            </p:cNvPr>
            <p:cNvSpPr/>
            <p:nvPr/>
          </p:nvSpPr>
          <p:spPr>
            <a:xfrm>
              <a:off x="3711385" y="194595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54" name="Group 256">
              <a:extLst>
                <a:ext uri="{FF2B5EF4-FFF2-40B4-BE49-F238E27FC236}">
                  <a16:creationId xmlns:a16="http://schemas.microsoft.com/office/drawing/2014/main" id="{2AC54FC1-0BEA-4A7F-A2A8-53392638618F}"/>
                </a:ext>
              </a:extLst>
            </p:cNvPr>
            <p:cNvGrpSpPr/>
            <p:nvPr/>
          </p:nvGrpSpPr>
          <p:grpSpPr>
            <a:xfrm>
              <a:off x="4050956" y="2135288"/>
              <a:ext cx="444928" cy="764337"/>
              <a:chOff x="4050956" y="2135288"/>
              <a:chExt cx="444928" cy="764337"/>
            </a:xfrm>
          </p:grpSpPr>
          <p:grpSp>
            <p:nvGrpSpPr>
              <p:cNvPr id="155" name="Group 257">
                <a:extLst>
                  <a:ext uri="{FF2B5EF4-FFF2-40B4-BE49-F238E27FC236}">
                    <a16:creationId xmlns:a16="http://schemas.microsoft.com/office/drawing/2014/main" id="{1A35DD28-5B1E-49A2-B935-B555F0614066}"/>
                  </a:ext>
                </a:extLst>
              </p:cNvPr>
              <p:cNvGrpSpPr/>
              <p:nvPr/>
            </p:nvGrpSpPr>
            <p:grpSpPr>
              <a:xfrm>
                <a:off x="4050956" y="2135288"/>
                <a:ext cx="444928" cy="764337"/>
                <a:chOff x="4050956" y="2135288"/>
                <a:chExt cx="444928" cy="764337"/>
              </a:xfrm>
            </p:grpSpPr>
            <p:sp>
              <p:nvSpPr>
                <p:cNvPr id="157" name="Freeform 10">
                  <a:extLst>
                    <a:ext uri="{FF2B5EF4-FFF2-40B4-BE49-F238E27FC236}">
                      <a16:creationId xmlns:a16="http://schemas.microsoft.com/office/drawing/2014/main" id="{D8FC56AA-2EBB-4205-8362-2A1396CE9FE9}"/>
                    </a:ext>
                  </a:extLst>
                </p:cNvPr>
                <p:cNvSpPr/>
                <p:nvPr/>
              </p:nvSpPr>
              <p:spPr>
                <a:xfrm>
                  <a:off x="4050956" y="2135288"/>
                  <a:ext cx="444928" cy="764337"/>
                </a:xfrm>
                <a:custGeom>
                  <a:avLst/>
                  <a:gdLst>
                    <a:gd name="f0" fmla="val 10800000"/>
                    <a:gd name="f1" fmla="val 5400000"/>
                    <a:gd name="f2" fmla="val 180"/>
                    <a:gd name="f3" fmla="val w"/>
                    <a:gd name="f4" fmla="val h"/>
                    <a:gd name="f5" fmla="val 0"/>
                    <a:gd name="f6" fmla="val 184"/>
                    <a:gd name="f7" fmla="val 314"/>
                    <a:gd name="f8" fmla="val 172"/>
                    <a:gd name="f9" fmla="val 12"/>
                    <a:gd name="f10" fmla="val 6"/>
                    <a:gd name="f11" fmla="val 5"/>
                    <a:gd name="f12" fmla="val 302"/>
                    <a:gd name="f13" fmla="val 308"/>
                    <a:gd name="f14" fmla="val 178"/>
                    <a:gd name="f15" fmla="+- 0 0 -90"/>
                    <a:gd name="f16" fmla="*/ f3 1 184"/>
                    <a:gd name="f17" fmla="*/ f4 1 314"/>
                    <a:gd name="f18" fmla="val f5"/>
                    <a:gd name="f19" fmla="val f6"/>
                    <a:gd name="f20" fmla="val f7"/>
                    <a:gd name="f21" fmla="*/ f15 f0 1"/>
                    <a:gd name="f22" fmla="+- f20 0 f18"/>
                    <a:gd name="f23" fmla="+- f19 0 f18"/>
                    <a:gd name="f24" fmla="*/ f21 1 f2"/>
                    <a:gd name="f25" fmla="*/ f23 1 184"/>
                    <a:gd name="f26" fmla="*/ f22 1 314"/>
                    <a:gd name="f27" fmla="*/ 172 f23 1"/>
                    <a:gd name="f28" fmla="*/ 0 f22 1"/>
                    <a:gd name="f29" fmla="*/ 12 f23 1"/>
                    <a:gd name="f30" fmla="*/ 0 f23 1"/>
                    <a:gd name="f31" fmla="*/ 12 f22 1"/>
                    <a:gd name="f32" fmla="*/ 302 f22 1"/>
                    <a:gd name="f33" fmla="*/ 314 f22 1"/>
                    <a:gd name="f34" fmla="*/ 184 f23 1"/>
                    <a:gd name="f35" fmla="+- f24 0 f1"/>
                    <a:gd name="f36" fmla="*/ f27 1 184"/>
                    <a:gd name="f37" fmla="*/ f28 1 314"/>
                    <a:gd name="f38" fmla="*/ f29 1 184"/>
                    <a:gd name="f39" fmla="*/ f30 1 184"/>
                    <a:gd name="f40" fmla="*/ f31 1 314"/>
                    <a:gd name="f41" fmla="*/ f32 1 314"/>
                    <a:gd name="f42" fmla="*/ f33 1 314"/>
                    <a:gd name="f43" fmla="*/ f34 1 184"/>
                    <a:gd name="f44" fmla="*/ 0 1 f25"/>
                    <a:gd name="f45" fmla="*/ f19 1 f25"/>
                    <a:gd name="f46" fmla="*/ 0 1 f26"/>
                    <a:gd name="f47" fmla="*/ f20 1 f26"/>
                    <a:gd name="f48" fmla="*/ f36 1 f25"/>
                    <a:gd name="f49" fmla="*/ f37 1 f26"/>
                    <a:gd name="f50" fmla="*/ f38 1 f25"/>
                    <a:gd name="f51" fmla="*/ f39 1 f25"/>
                    <a:gd name="f52" fmla="*/ f40 1 f26"/>
                    <a:gd name="f53" fmla="*/ f41 1 f26"/>
                    <a:gd name="f54" fmla="*/ f42 1 f26"/>
                    <a:gd name="f55" fmla="*/ f43 1 f25"/>
                    <a:gd name="f56" fmla="*/ f44 f16 1"/>
                    <a:gd name="f57" fmla="*/ f45 f16 1"/>
                    <a:gd name="f58" fmla="*/ f47 f17 1"/>
                    <a:gd name="f59" fmla="*/ f46 f17 1"/>
                    <a:gd name="f60" fmla="*/ f48 f16 1"/>
                    <a:gd name="f61" fmla="*/ f49 f17 1"/>
                    <a:gd name="f62" fmla="*/ f50 f16 1"/>
                    <a:gd name="f63" fmla="*/ f51 f16 1"/>
                    <a:gd name="f64" fmla="*/ f52 f17 1"/>
                    <a:gd name="f65" fmla="*/ f53 f17 1"/>
                    <a:gd name="f66" fmla="*/ f54 f17 1"/>
                    <a:gd name="f67" fmla="*/ f55 f16 1"/>
                  </a:gdLst>
                  <a:ahLst/>
                  <a:cxnLst>
                    <a:cxn ang="3cd4">
                      <a:pos x="hc" y="t"/>
                    </a:cxn>
                    <a:cxn ang="0">
                      <a:pos x="r" y="vc"/>
                    </a:cxn>
                    <a:cxn ang="cd4">
                      <a:pos x="hc" y="b"/>
                    </a:cxn>
                    <a:cxn ang="cd2">
                      <a:pos x="l" y="vc"/>
                    </a:cxn>
                    <a:cxn ang="f35">
                      <a:pos x="f60" y="f61"/>
                    </a:cxn>
                    <a:cxn ang="f35">
                      <a:pos x="f62" y="f61"/>
                    </a:cxn>
                    <a:cxn ang="f35">
                      <a:pos x="f63" y="f64"/>
                    </a:cxn>
                    <a:cxn ang="f35">
                      <a:pos x="f63" y="f65"/>
                    </a:cxn>
                    <a:cxn ang="f35">
                      <a:pos x="f62" y="f66"/>
                    </a:cxn>
                    <a:cxn ang="f35">
                      <a:pos x="f60" y="f66"/>
                    </a:cxn>
                    <a:cxn ang="f35">
                      <a:pos x="f67" y="f65"/>
                    </a:cxn>
                    <a:cxn ang="f35">
                      <a:pos x="f67" y="f64"/>
                    </a:cxn>
                    <a:cxn ang="f35">
                      <a:pos x="f60" y="f61"/>
                    </a:cxn>
                  </a:cxnLst>
                  <a:rect l="f56" t="f59" r="f57" b="f58"/>
                  <a:pathLst>
                    <a:path w="184" h="314">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8" name="Rectangle 11">
                  <a:extLst>
                    <a:ext uri="{FF2B5EF4-FFF2-40B4-BE49-F238E27FC236}">
                      <a16:creationId xmlns:a16="http://schemas.microsoft.com/office/drawing/2014/main" id="{9DAACA85-B779-404E-B793-79A61C6987DE}"/>
                    </a:ext>
                  </a:extLst>
                </p:cNvPr>
                <p:cNvSpPr/>
                <p:nvPr/>
              </p:nvSpPr>
              <p:spPr>
                <a:xfrm>
                  <a:off x="4094838" y="2179161"/>
                  <a:ext cx="357164" cy="601062"/>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9" name="Rectangle 12">
                  <a:extLst>
                    <a:ext uri="{FF2B5EF4-FFF2-40B4-BE49-F238E27FC236}">
                      <a16:creationId xmlns:a16="http://schemas.microsoft.com/office/drawing/2014/main" id="{639348D0-E6BC-40D4-A9BD-2754528882A4}"/>
                    </a:ext>
                  </a:extLst>
                </p:cNvPr>
                <p:cNvSpPr/>
                <p:nvPr/>
              </p:nvSpPr>
              <p:spPr>
                <a:xfrm>
                  <a:off x="4094838" y="2179161"/>
                  <a:ext cx="357164" cy="601062"/>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0" name="Freeform 13">
                  <a:extLst>
                    <a:ext uri="{FF2B5EF4-FFF2-40B4-BE49-F238E27FC236}">
                      <a16:creationId xmlns:a16="http://schemas.microsoft.com/office/drawing/2014/main" id="{2EEA2FEC-9527-40AC-9F8E-6B9FD089FC89}"/>
                    </a:ext>
                  </a:extLst>
                </p:cNvPr>
                <p:cNvSpPr/>
                <p:nvPr/>
              </p:nvSpPr>
              <p:spPr>
                <a:xfrm>
                  <a:off x="4206075" y="2816964"/>
                  <a:ext cx="134700" cy="17346"/>
                </a:xfrm>
                <a:custGeom>
                  <a:avLst/>
                  <a:gdLst>
                    <a:gd name="f0" fmla="val 10800000"/>
                    <a:gd name="f1" fmla="val 5400000"/>
                    <a:gd name="f2" fmla="val 180"/>
                    <a:gd name="f3" fmla="val w"/>
                    <a:gd name="f4" fmla="val h"/>
                    <a:gd name="f5" fmla="val 0"/>
                    <a:gd name="f6" fmla="val 56"/>
                    <a:gd name="f7" fmla="val 7"/>
                    <a:gd name="f8" fmla="val 3"/>
                    <a:gd name="f9" fmla="val 5"/>
                    <a:gd name="f10" fmla="val 54"/>
                    <a:gd name="f11" fmla="val 52"/>
                    <a:gd name="f12" fmla="val 4"/>
                    <a:gd name="f13" fmla="val 2"/>
                    <a:gd name="f14" fmla="val 1"/>
                    <a:gd name="f15" fmla="+- 0 0 -90"/>
                    <a:gd name="f16" fmla="*/ f3 1 56"/>
                    <a:gd name="f17" fmla="*/ f4 1 7"/>
                    <a:gd name="f18" fmla="val f5"/>
                    <a:gd name="f19" fmla="val f6"/>
                    <a:gd name="f20" fmla="val f7"/>
                    <a:gd name="f21" fmla="*/ f15 f0 1"/>
                    <a:gd name="f22" fmla="+- f20 0 f18"/>
                    <a:gd name="f23" fmla="+- f19 0 f18"/>
                    <a:gd name="f24" fmla="*/ f21 1 f2"/>
                    <a:gd name="f25" fmla="*/ f23 1 56"/>
                    <a:gd name="f26" fmla="*/ f22 1 7"/>
                    <a:gd name="f27" fmla="*/ 56 f23 1"/>
                    <a:gd name="f28" fmla="*/ 3 f22 1"/>
                    <a:gd name="f29" fmla="*/ 52 f23 1"/>
                    <a:gd name="f30" fmla="*/ 7 f22 1"/>
                    <a:gd name="f31" fmla="*/ 4 f23 1"/>
                    <a:gd name="f32" fmla="*/ 0 f23 1"/>
                    <a:gd name="f33" fmla="*/ 0 f22 1"/>
                    <a:gd name="f34" fmla="+- f24 0 f1"/>
                    <a:gd name="f35" fmla="*/ f27 1 56"/>
                    <a:gd name="f36" fmla="*/ f28 1 7"/>
                    <a:gd name="f37" fmla="*/ f29 1 56"/>
                    <a:gd name="f38" fmla="*/ f30 1 7"/>
                    <a:gd name="f39" fmla="*/ f31 1 56"/>
                    <a:gd name="f40" fmla="*/ f32 1 56"/>
                    <a:gd name="f41" fmla="*/ f33 1 7"/>
                    <a:gd name="f42" fmla="*/ 0 1 f25"/>
                    <a:gd name="f43" fmla="*/ f19 1 f25"/>
                    <a:gd name="f44" fmla="*/ 0 1 f26"/>
                    <a:gd name="f45" fmla="*/ f20 1 f26"/>
                    <a:gd name="f46" fmla="*/ f35 1 f25"/>
                    <a:gd name="f47" fmla="*/ f36 1 f26"/>
                    <a:gd name="f48" fmla="*/ f37 1 f25"/>
                    <a:gd name="f49" fmla="*/ f38 1 f26"/>
                    <a:gd name="f50" fmla="*/ f39 1 f25"/>
                    <a:gd name="f51" fmla="*/ f40 1 f25"/>
                    <a:gd name="f52" fmla="*/ f41 1 f26"/>
                    <a:gd name="f53" fmla="*/ f42 f16 1"/>
                    <a:gd name="f54" fmla="*/ f43 f16 1"/>
                    <a:gd name="f55" fmla="*/ f45 f17 1"/>
                    <a:gd name="f56" fmla="*/ f44 f17 1"/>
                    <a:gd name="f57" fmla="*/ f46 f16 1"/>
                    <a:gd name="f58" fmla="*/ f47 f17 1"/>
                    <a:gd name="f59" fmla="*/ f48 f16 1"/>
                    <a:gd name="f60" fmla="*/ f49 f17 1"/>
                    <a:gd name="f61" fmla="*/ f50 f16 1"/>
                    <a:gd name="f62" fmla="*/ f51 f16 1"/>
                    <a:gd name="f63" fmla="*/ f52 f17 1"/>
                  </a:gdLst>
                  <a:ahLst/>
                  <a:cxnLst>
                    <a:cxn ang="3cd4">
                      <a:pos x="hc" y="t"/>
                    </a:cxn>
                    <a:cxn ang="0">
                      <a:pos x="r" y="vc"/>
                    </a:cxn>
                    <a:cxn ang="cd4">
                      <a:pos x="hc" y="b"/>
                    </a:cxn>
                    <a:cxn ang="cd2">
                      <a:pos x="l" y="vc"/>
                    </a:cxn>
                    <a:cxn ang="f34">
                      <a:pos x="f57" y="f58"/>
                    </a:cxn>
                    <a:cxn ang="f34">
                      <a:pos x="f59" y="f60"/>
                    </a:cxn>
                    <a:cxn ang="f34">
                      <a:pos x="f61" y="f60"/>
                    </a:cxn>
                    <a:cxn ang="f34">
                      <a:pos x="f62" y="f58"/>
                    </a:cxn>
                    <a:cxn ang="f34">
                      <a:pos x="f61" y="f63"/>
                    </a:cxn>
                    <a:cxn ang="f34">
                      <a:pos x="f59" y="f63"/>
                    </a:cxn>
                    <a:cxn ang="f34">
                      <a:pos x="f57" y="f58"/>
                    </a:cxn>
                  </a:cxnLst>
                  <a:rect l="f53" t="f56" r="f54" b="f55"/>
                  <a:pathLst>
                    <a:path w="56" h="7">
                      <a:moveTo>
                        <a:pt x="f6" y="f8"/>
                      </a:moveTo>
                      <a:cubicBezTo>
                        <a:pt x="f6" y="f9"/>
                        <a:pt x="f10" y="f7"/>
                        <a:pt x="f11" y="f7"/>
                      </a:cubicBezTo>
                      <a:cubicBezTo>
                        <a:pt x="f12" y="f7"/>
                        <a:pt x="f12" y="f7"/>
                        <a:pt x="f12" y="f7"/>
                      </a:cubicBezTo>
                      <a:cubicBezTo>
                        <a:pt x="f13" y="f7"/>
                        <a:pt x="f5" y="f9"/>
                        <a:pt x="f5" y="f8"/>
                      </a:cubicBezTo>
                      <a:cubicBezTo>
                        <a:pt x="f5" y="f14"/>
                        <a:pt x="f13" y="f5"/>
                        <a:pt x="f12" y="f5"/>
                      </a:cubicBezTo>
                      <a:cubicBezTo>
                        <a:pt x="f11" y="f5"/>
                        <a:pt x="f11" y="f5"/>
                        <a:pt x="f11" y="f5"/>
                      </a:cubicBezTo>
                      <a:cubicBezTo>
                        <a:pt x="f10" y="f5"/>
                        <a:pt x="f6" y="f14"/>
                        <a:pt x="f6" y="f8"/>
                      </a:cubicBezTo>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1" name="Rectangle 14">
                  <a:extLst>
                    <a:ext uri="{FF2B5EF4-FFF2-40B4-BE49-F238E27FC236}">
                      <a16:creationId xmlns:a16="http://schemas.microsoft.com/office/drawing/2014/main" id="{6CD25CA5-A747-43F7-AE70-C8C3A4CC80B0}"/>
                    </a:ext>
                  </a:extLst>
                </p:cNvPr>
                <p:cNvSpPr/>
                <p:nvPr/>
              </p:nvSpPr>
              <p:spPr>
                <a:xfrm>
                  <a:off x="4094838" y="2780224"/>
                  <a:ext cx="118378" cy="1024"/>
                </a:xfrm>
                <a:prstGeom prst="rect">
                  <a:avLst/>
                </a:prstGeom>
                <a:solidFill>
                  <a:srgbClr val="5C4768"/>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2" name="Freeform 15">
                  <a:extLst>
                    <a:ext uri="{FF2B5EF4-FFF2-40B4-BE49-F238E27FC236}">
                      <a16:creationId xmlns:a16="http://schemas.microsoft.com/office/drawing/2014/main" id="{9A74824E-1239-4567-811E-7C9A9AE06382}"/>
                    </a:ext>
                  </a:extLst>
                </p:cNvPr>
                <p:cNvSpPr/>
                <p:nvPr/>
              </p:nvSpPr>
              <p:spPr>
                <a:xfrm>
                  <a:off x="4094838" y="2780224"/>
                  <a:ext cx="118378" cy="0"/>
                </a:xfrm>
                <a:custGeom>
                  <a:avLst/>
                  <a:gdLst>
                    <a:gd name="f0" fmla="val 10800000"/>
                    <a:gd name="f1" fmla="val 5400000"/>
                    <a:gd name="f2" fmla="val 180"/>
                    <a:gd name="f3" fmla="val w"/>
                    <a:gd name="f4" fmla="val h"/>
                    <a:gd name="f5" fmla="val 0"/>
                    <a:gd name="f6" fmla="val 118376"/>
                    <a:gd name="f7" fmla="+- 0 0 -90"/>
                    <a:gd name="f8" fmla="*/ f3 1 118376"/>
                    <a:gd name="f9" fmla="*/ f4 1 0"/>
                    <a:gd name="f10" fmla="val f5"/>
                    <a:gd name="f11" fmla="val f6"/>
                    <a:gd name="f12" fmla="*/ f7 f0 1"/>
                    <a:gd name="f13" fmla="+- f10 0 f10"/>
                    <a:gd name="f14" fmla="+- f11 0 f10"/>
                    <a:gd name="f15" fmla="*/ f12 1 f2"/>
                    <a:gd name="f16" fmla="*/ f14 1 118376"/>
                    <a:gd name="f17" fmla="*/ f13 1 0"/>
                    <a:gd name="f18" fmla="+- f15 0 f1"/>
                    <a:gd name="f19" fmla="*/ 118376 1 f16"/>
                    <a:gd name="f20" fmla="*/ 0 1 f17"/>
                    <a:gd name="f21" fmla="*/ 0 1 f16"/>
                    <a:gd name="f22" fmla="*/ 1 1 f17"/>
                    <a:gd name="f23" fmla="*/ f21 f8 1"/>
                    <a:gd name="f24" fmla="*/ f19 f8 1"/>
                    <a:gd name="f25" fmla="*/ f22 f9 1"/>
                    <a:gd name="f26" fmla="*/ f20 f9 1"/>
                  </a:gdLst>
                  <a:ahLst/>
                  <a:cxnLst>
                    <a:cxn ang="3cd4">
                      <a:pos x="hc" y="t"/>
                    </a:cxn>
                    <a:cxn ang="0">
                      <a:pos x="r" y="vc"/>
                    </a:cxn>
                    <a:cxn ang="cd4">
                      <a:pos x="hc" y="b"/>
                    </a:cxn>
                    <a:cxn ang="cd2">
                      <a:pos x="l" y="vc"/>
                    </a:cxn>
                    <a:cxn ang="f18">
                      <a:pos x="f24" y="f26"/>
                    </a:cxn>
                    <a:cxn ang="f18">
                      <a:pos x="f23" y="f26"/>
                    </a:cxn>
                    <a:cxn ang="f18">
                      <a:pos x="f23" y="f26"/>
                    </a:cxn>
                    <a:cxn ang="f18">
                      <a:pos x="f24" y="f26"/>
                    </a:cxn>
                  </a:cxnLst>
                  <a:rect l="f23" t="f26" r="f24" b="f25"/>
                  <a:pathLst>
                    <a:path w="118376">
                      <a:moveTo>
                        <a:pt x="f6" y="f5"/>
                      </a:moveTo>
                      <a:lnTo>
                        <a:pt x="f5" y="f5"/>
                      </a:lnTo>
                      <a:lnTo>
                        <a:pt x="f5" y="f5"/>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3" name="Freeform 17">
                  <a:extLst>
                    <a:ext uri="{FF2B5EF4-FFF2-40B4-BE49-F238E27FC236}">
                      <a16:creationId xmlns:a16="http://schemas.microsoft.com/office/drawing/2014/main" id="{0B73DDA2-6DE4-42A5-81E9-4FE40BAE0250}"/>
                    </a:ext>
                  </a:extLst>
                </p:cNvPr>
                <p:cNvSpPr/>
                <p:nvPr/>
              </p:nvSpPr>
              <p:spPr>
                <a:xfrm>
                  <a:off x="4094838" y="2179161"/>
                  <a:ext cx="210220" cy="601062"/>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pic>
            <p:nvPicPr>
              <p:cNvPr id="156" name="Picture 258">
                <a:extLst>
                  <a:ext uri="{FF2B5EF4-FFF2-40B4-BE49-F238E27FC236}">
                    <a16:creationId xmlns:a16="http://schemas.microsoft.com/office/drawing/2014/main" id="{EE75EB6F-ED68-4656-A4A3-C6426B72AE2B}"/>
                  </a:ext>
                </a:extLst>
              </p:cNvPr>
              <p:cNvPicPr>
                <a:picLocks noChangeAspect="1"/>
              </p:cNvPicPr>
              <p:nvPr/>
            </p:nvPicPr>
            <p:blipFill>
              <a:blip r:embed="rId13" cstate="email">
                <a:grayscl/>
                <a:extLst>
                  <a:ext uri="{28A0092B-C50C-407E-A947-70E740481C1C}">
                    <a14:useLocalDpi xmlns:a14="http://schemas.microsoft.com/office/drawing/2010/main"/>
                  </a:ext>
                </a:extLst>
              </a:blip>
              <a:srcRect/>
              <a:stretch>
                <a:fillRect/>
              </a:stretch>
            </p:blipFill>
            <p:spPr>
              <a:xfrm>
                <a:off x="4056013" y="2340333"/>
                <a:ext cx="432858" cy="327483"/>
              </a:xfrm>
              <a:prstGeom prst="rect">
                <a:avLst/>
              </a:prstGeom>
              <a:noFill/>
              <a:ln cap="flat">
                <a:noFill/>
              </a:ln>
            </p:spPr>
          </p:pic>
        </p:grpSp>
      </p:grpSp>
      <p:grpSp>
        <p:nvGrpSpPr>
          <p:cNvPr id="189" name="Group 9">
            <a:extLst>
              <a:ext uri="{FF2B5EF4-FFF2-40B4-BE49-F238E27FC236}">
                <a16:creationId xmlns:a16="http://schemas.microsoft.com/office/drawing/2014/main" id="{CF0C27C4-4750-48E7-B38E-775559E96878}"/>
              </a:ext>
            </a:extLst>
          </p:cNvPr>
          <p:cNvGrpSpPr/>
          <p:nvPr/>
        </p:nvGrpSpPr>
        <p:grpSpPr>
          <a:xfrm>
            <a:off x="9057114" y="1718018"/>
            <a:ext cx="491459" cy="491459"/>
            <a:chOff x="7770324" y="1952765"/>
            <a:chExt cx="1143000" cy="1143000"/>
          </a:xfrm>
        </p:grpSpPr>
        <p:sp>
          <p:nvSpPr>
            <p:cNvPr id="190" name="Oval 287">
              <a:extLst>
                <a:ext uri="{FF2B5EF4-FFF2-40B4-BE49-F238E27FC236}">
                  <a16:creationId xmlns:a16="http://schemas.microsoft.com/office/drawing/2014/main" id="{85C1C965-8EF2-4AAD-9E74-BDBA0E42CC80}"/>
                </a:ext>
              </a:extLst>
            </p:cNvPr>
            <p:cNvSpPr/>
            <p:nvPr/>
          </p:nvSpPr>
          <p:spPr>
            <a:xfrm>
              <a:off x="7770324" y="195276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91" name="Picture 197">
              <a:extLst>
                <a:ext uri="{FF2B5EF4-FFF2-40B4-BE49-F238E27FC236}">
                  <a16:creationId xmlns:a16="http://schemas.microsoft.com/office/drawing/2014/main" id="{E5D90F51-1009-4DF7-808F-EF41A4BE182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124032" y="2158395"/>
              <a:ext cx="438921" cy="763331"/>
            </a:xfrm>
            <a:prstGeom prst="rect">
              <a:avLst/>
            </a:prstGeom>
            <a:noFill/>
            <a:ln cap="flat">
              <a:noFill/>
            </a:ln>
          </p:spPr>
        </p:pic>
        <p:pic>
          <p:nvPicPr>
            <p:cNvPr id="192" name="Picture 199">
              <a:extLst>
                <a:ext uri="{FF2B5EF4-FFF2-40B4-BE49-F238E27FC236}">
                  <a16:creationId xmlns:a16="http://schemas.microsoft.com/office/drawing/2014/main" id="{7F16486C-7756-4518-9A9B-88ADA44CF44B}"/>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235433" y="2421002"/>
              <a:ext cx="181416" cy="222665"/>
            </a:xfrm>
            <a:prstGeom prst="rect">
              <a:avLst/>
            </a:prstGeom>
            <a:noFill/>
            <a:ln cap="flat">
              <a:noFill/>
            </a:ln>
          </p:spPr>
        </p:pic>
      </p:grpSp>
      <p:grpSp>
        <p:nvGrpSpPr>
          <p:cNvPr id="293" name="Group 47">
            <a:extLst>
              <a:ext uri="{FF2B5EF4-FFF2-40B4-BE49-F238E27FC236}">
                <a16:creationId xmlns:a16="http://schemas.microsoft.com/office/drawing/2014/main" id="{BD33BA38-6ADF-468F-B4EA-1D6B130DCC91}"/>
              </a:ext>
            </a:extLst>
          </p:cNvPr>
          <p:cNvGrpSpPr/>
          <p:nvPr/>
        </p:nvGrpSpPr>
        <p:grpSpPr>
          <a:xfrm>
            <a:off x="7086421" y="5079931"/>
            <a:ext cx="478328" cy="478328"/>
            <a:chOff x="5382478" y="1937869"/>
            <a:chExt cx="1143000" cy="1143000"/>
          </a:xfrm>
        </p:grpSpPr>
        <p:sp>
          <p:nvSpPr>
            <p:cNvPr id="294" name="Oval 243">
              <a:extLst>
                <a:ext uri="{FF2B5EF4-FFF2-40B4-BE49-F238E27FC236}">
                  <a16:creationId xmlns:a16="http://schemas.microsoft.com/office/drawing/2014/main" id="{987C8B17-BDC1-41C9-806C-BB7FE6945452}"/>
                </a:ext>
              </a:extLst>
            </p:cNvPr>
            <p:cNvSpPr/>
            <p:nvPr/>
          </p:nvSpPr>
          <p:spPr>
            <a:xfrm>
              <a:off x="5382478" y="193786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295" name="Oval 305">
              <a:extLst>
                <a:ext uri="{FF2B5EF4-FFF2-40B4-BE49-F238E27FC236}">
                  <a16:creationId xmlns:a16="http://schemas.microsoft.com/office/drawing/2014/main" id="{EDBD8039-CE14-4FEB-AF3E-33B4A6415BE6}"/>
                </a:ext>
              </a:extLst>
            </p:cNvPr>
            <p:cNvSpPr/>
            <p:nvPr/>
          </p:nvSpPr>
          <p:spPr>
            <a:xfrm>
              <a:off x="5682465" y="2447428"/>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296" name="Freeform: Shape 306">
              <a:extLst>
                <a:ext uri="{FF2B5EF4-FFF2-40B4-BE49-F238E27FC236}">
                  <a16:creationId xmlns:a16="http://schemas.microsoft.com/office/drawing/2014/main" id="{0BD77A36-679A-4D22-9378-222355D09B68}"/>
                </a:ext>
              </a:extLst>
            </p:cNvPr>
            <p:cNvSpPr/>
            <p:nvPr/>
          </p:nvSpPr>
          <p:spPr>
            <a:xfrm flipH="1">
              <a:off x="5738234" y="2536280"/>
              <a:ext cx="418767" cy="361005"/>
            </a:xfrm>
            <a:custGeom>
              <a:avLst/>
              <a:gdLst>
                <a:gd name="f0" fmla="val 10800000"/>
                <a:gd name="f1" fmla="val 5400000"/>
                <a:gd name="f2" fmla="val 180"/>
                <a:gd name="f3" fmla="val w"/>
                <a:gd name="f4" fmla="val h"/>
                <a:gd name="f5" fmla="val 0"/>
                <a:gd name="f6" fmla="val 7177436"/>
                <a:gd name="f7" fmla="val 6187444"/>
                <a:gd name="f8" fmla="val 3585965"/>
                <a:gd name="f9" fmla="val 4180339"/>
                <a:gd name="f10" fmla="val 3378155"/>
                <a:gd name="f11" fmla="val 3209692"/>
                <a:gd name="f12" fmla="val 4348802"/>
                <a:gd name="f13" fmla="val 4556612"/>
                <a:gd name="f14" fmla="val 4764422"/>
                <a:gd name="f15" fmla="val 4932885"/>
                <a:gd name="f16" fmla="val 3793775"/>
                <a:gd name="f17" fmla="val 3962238"/>
                <a:gd name="f18" fmla="val 4566363"/>
                <a:gd name="f19" fmla="val 3386311"/>
                <a:gd name="f20" fmla="val 4405261"/>
                <a:gd name="f21" fmla="val 4274662"/>
                <a:gd name="f22" fmla="val 3516910"/>
                <a:gd name="f23" fmla="val 3678012"/>
                <a:gd name="f24" fmla="val 3839114"/>
                <a:gd name="f25" fmla="val 3969713"/>
                <a:gd name="f26" fmla="val 4727465"/>
                <a:gd name="f27" fmla="val 4858064"/>
                <a:gd name="f28" fmla="val 2611073"/>
                <a:gd name="f29" fmla="val 3386164"/>
                <a:gd name="f30" fmla="val 2449890"/>
                <a:gd name="f31" fmla="val 2319225"/>
                <a:gd name="f32" fmla="val 3516829"/>
                <a:gd name="f33" fmla="val 3839195"/>
                <a:gd name="f34" fmla="val 3969860"/>
                <a:gd name="f35" fmla="val 2772256"/>
                <a:gd name="f36" fmla="val 2902921"/>
                <a:gd name="f37" fmla="val 3188400"/>
                <a:gd name="f38" fmla="val 2881478"/>
                <a:gd name="f39" fmla="val 3100685"/>
                <a:gd name="f40" fmla="val 3407607"/>
                <a:gd name="f41" fmla="val 3813214"/>
                <a:gd name="f42" fmla="val 3045884"/>
                <a:gd name="f43" fmla="val 3935617"/>
                <a:gd name="f44" fmla="val 2957281"/>
                <a:gd name="f45" fmla="val 4024220"/>
                <a:gd name="f46" fmla="val 2911722"/>
                <a:gd name="f47" fmla="val 4061809"/>
                <a:gd name="f48" fmla="val 3002153"/>
                <a:gd name="f49" fmla="val 4126074"/>
                <a:gd name="f50" fmla="val 3036583"/>
                <a:gd name="f51" fmla="val 4157367"/>
                <a:gd name="f52" fmla="val 3067245"/>
                <a:gd name="f53" fmla="val 4192734"/>
                <a:gd name="f54" fmla="val 3093376"/>
                <a:gd name="f55" fmla="val 4231413"/>
                <a:gd name="f56" fmla="val 3098519"/>
                <a:gd name="f57" fmla="val 4240889"/>
                <a:gd name="f58" fmla="val 3103663"/>
                <a:gd name="f59" fmla="val 3208187"/>
                <a:gd name="f60" fmla="val 4076697"/>
                <a:gd name="f61" fmla="val 3385197"/>
                <a:gd name="f62" fmla="val 3974975"/>
                <a:gd name="f63" fmla="val 3786733"/>
                <a:gd name="f64" fmla="val 3963743"/>
                <a:gd name="f65" fmla="val 4068268"/>
                <a:gd name="f66" fmla="val 4076164"/>
                <a:gd name="f67" fmla="val 4245961"/>
                <a:gd name="f68" fmla="val 4084061"/>
                <a:gd name="f69" fmla="val 4125871"/>
                <a:gd name="f70" fmla="val 4169527"/>
                <a:gd name="f71" fmla="val 4179278"/>
                <a:gd name="f72" fmla="val 4116119"/>
                <a:gd name="f73" fmla="val 4241165"/>
                <a:gd name="f74" fmla="val 4074309"/>
                <a:gd name="f75" fmla="val 4265111"/>
                <a:gd name="f76" fmla="val 4061312"/>
                <a:gd name="f77" fmla="val 4220155"/>
                <a:gd name="f78" fmla="val 4131553"/>
                <a:gd name="f79" fmla="val 4076751"/>
                <a:gd name="f80" fmla="val 4295958"/>
                <a:gd name="f81" fmla="val 4836768"/>
                <a:gd name="f82" fmla="val 5055975"/>
                <a:gd name="f83" fmla="val 5001173"/>
                <a:gd name="f84" fmla="val 4912571"/>
                <a:gd name="f85" fmla="val 4867615"/>
                <a:gd name="f86" fmla="val 4891562"/>
                <a:gd name="f87" fmla="val 5046278"/>
                <a:gd name="f88" fmla="val 4178834"/>
                <a:gd name="f89" fmla="val 5148000"/>
                <a:gd name="f90" fmla="val 4355844"/>
                <a:gd name="f91" fmla="val 5146625"/>
                <a:gd name="f92" fmla="val 4570249"/>
                <a:gd name="f93" fmla="val 4958600"/>
                <a:gd name="f94" fmla="val 4961353"/>
                <a:gd name="f95" fmla="val 4365733"/>
                <a:gd name="f96" fmla="val 4825958"/>
                <a:gd name="f97" fmla="val 4206478"/>
                <a:gd name="f98" fmla="val 4645968"/>
                <a:gd name="f99" fmla="val 4169647"/>
                <a:gd name="f100" fmla="val 4596132"/>
                <a:gd name="f101" fmla="val 4164623"/>
                <a:gd name="f102" fmla="val 4167624"/>
                <a:gd name="f103" fmla="val 4536594"/>
                <a:gd name="f104" fmla="val 4486759"/>
                <a:gd name="f105" fmla="val 4306769"/>
                <a:gd name="f106" fmla="val 4171373"/>
                <a:gd name="f107" fmla="val 4174126"/>
                <a:gd name="f108" fmla="val 4166742"/>
                <a:gd name="f109" fmla="val 4162929"/>
                <a:gd name="f110" fmla="val 4630691"/>
                <a:gd name="f111" fmla="val 4141344"/>
                <a:gd name="f112" fmla="val 4800500"/>
                <a:gd name="f113" fmla="val 4046541"/>
                <a:gd name="f114" fmla="val 4947455"/>
                <a:gd name="f115" fmla="val 3911164"/>
                <a:gd name="f116" fmla="val 5038915"/>
                <a:gd name="f117" fmla="val 3906556"/>
                <a:gd name="f118" fmla="val 5041416"/>
                <a:gd name="f119" fmla="val 3975245"/>
                <a:gd name="f120" fmla="val 5074305"/>
                <a:gd name="f121" fmla="val 4166302"/>
                <a:gd name="f122" fmla="val 5187061"/>
                <a:gd name="f123" fmla="val 4306565"/>
                <a:gd name="f124" fmla="val 5380266"/>
                <a:gd name="f125" fmla="val 4352143"/>
                <a:gd name="f126" fmla="val 5608871"/>
                <a:gd name="f127" fmla="val 4365798"/>
                <a:gd name="f128" fmla="val 5747903"/>
                <a:gd name="f129" fmla="val 4173601"/>
                <a:gd name="f130" fmla="val 4163832"/>
                <a:gd name="f131" fmla="val 5647609"/>
                <a:gd name="f132" fmla="val 4108830"/>
                <a:gd name="f133" fmla="val 5369431"/>
                <a:gd name="f134" fmla="val 3871011"/>
                <a:gd name="f135" fmla="val 5160175"/>
                <a:gd name="f136" fmla="val 3585966"/>
                <a:gd name="f137" fmla="val 3300922"/>
                <a:gd name="f138" fmla="val 3063102"/>
                <a:gd name="f139" fmla="val 3008101"/>
                <a:gd name="f140" fmla="val 2998332"/>
                <a:gd name="f141" fmla="val 2806135"/>
                <a:gd name="f142" fmla="val 2819790"/>
                <a:gd name="f143" fmla="val 2865368"/>
                <a:gd name="f144" fmla="val 3005632"/>
                <a:gd name="f145" fmla="val 3196688"/>
                <a:gd name="f146" fmla="val 3265375"/>
                <a:gd name="f147" fmla="val 3260767"/>
                <a:gd name="f148" fmla="val 3144729"/>
                <a:gd name="f149" fmla="val 4960521"/>
                <a:gd name="f150" fmla="val 3058501"/>
                <a:gd name="f151" fmla="val 4841354"/>
                <a:gd name="f152" fmla="val 3022640"/>
                <a:gd name="f153" fmla="val 4701972"/>
                <a:gd name="f154" fmla="val 3006046"/>
                <a:gd name="f155" fmla="val 3002751"/>
                <a:gd name="f156" fmla="val 3004780"/>
                <a:gd name="f157" fmla="val 4560199"/>
                <a:gd name="f158" fmla="val 3004328"/>
                <a:gd name="f159" fmla="val 3004916"/>
                <a:gd name="f160" fmla="val 4550779"/>
                <a:gd name="f161" fmla="val 2997491"/>
                <a:gd name="f162" fmla="val 4477120"/>
                <a:gd name="f163" fmla="val 2965309"/>
                <a:gd name="f164" fmla="val 4319852"/>
                <a:gd name="f165" fmla="val 2839529"/>
                <a:gd name="f166" fmla="val 4196678"/>
                <a:gd name="f167" fmla="val 2680894"/>
                <a:gd name="f168" fmla="val 4168341"/>
                <a:gd name="f169" fmla="val 2639865"/>
                <a:gd name="f170" fmla="val 4164721"/>
                <a:gd name="f171" fmla="val 2584076"/>
                <a:gd name="f172" fmla="val 4164902"/>
                <a:gd name="f173" fmla="val 2531581"/>
                <a:gd name="f174" fmla="val 4170194"/>
                <a:gd name="f175" fmla="val 2351846"/>
                <a:gd name="f176" fmla="val 4206973"/>
                <a:gd name="f177" fmla="val 2216642"/>
                <a:gd name="f178" fmla="val 4366004"/>
                <a:gd name="f179" fmla="val 2219396"/>
                <a:gd name="f180" fmla="val 2030811"/>
                <a:gd name="f181" fmla="val 2029436"/>
                <a:gd name="f182" fmla="val 2131158"/>
                <a:gd name="f183" fmla="val 2285874"/>
                <a:gd name="f184" fmla="val 2309821"/>
                <a:gd name="f185" fmla="val 2264865"/>
                <a:gd name="f186" fmla="val 2176263"/>
                <a:gd name="f187" fmla="val 2121461"/>
                <a:gd name="f188" fmla="val 2340668"/>
                <a:gd name="f189" fmla="val 3588718"/>
                <a:gd name="f190" fmla="val 267928"/>
                <a:gd name="f191" fmla="val 234386"/>
                <a:gd name="f192" fmla="val 6051259"/>
                <a:gd name="f193" fmla="val 6943050"/>
                <a:gd name="f194" fmla="+- 0 0 -90"/>
                <a:gd name="f195" fmla="*/ f3 1 7177436"/>
                <a:gd name="f196" fmla="*/ f4 1 6187444"/>
                <a:gd name="f197" fmla="val f5"/>
                <a:gd name="f198" fmla="val f6"/>
                <a:gd name="f199" fmla="val f7"/>
                <a:gd name="f200" fmla="*/ f194 f0 1"/>
                <a:gd name="f201" fmla="+- f199 0 f197"/>
                <a:gd name="f202" fmla="+- f198 0 f197"/>
                <a:gd name="f203" fmla="*/ f200 1 f2"/>
                <a:gd name="f204" fmla="*/ f202 1 7177436"/>
                <a:gd name="f205" fmla="*/ f201 1 6187444"/>
                <a:gd name="f206" fmla="*/ 3585965 f202 1"/>
                <a:gd name="f207" fmla="*/ 4180339 f201 1"/>
                <a:gd name="f208" fmla="*/ 3209692 f202 1"/>
                <a:gd name="f209" fmla="*/ 4556612 f201 1"/>
                <a:gd name="f210" fmla="*/ 4932885 f201 1"/>
                <a:gd name="f211" fmla="*/ 3962238 f202 1"/>
                <a:gd name="f212" fmla="*/ 4566363 f202 1"/>
                <a:gd name="f213" fmla="*/ 3386311 f201 1"/>
                <a:gd name="f214" fmla="*/ 4274662 f202 1"/>
                <a:gd name="f215" fmla="*/ 3678012 f201 1"/>
                <a:gd name="f216" fmla="*/ 3969713 f201 1"/>
                <a:gd name="f217" fmla="*/ 4858064 f202 1"/>
                <a:gd name="f218" fmla="*/ 2611073 f202 1"/>
                <a:gd name="f219" fmla="*/ 3386164 f201 1"/>
                <a:gd name="f220" fmla="*/ 2319225 f202 1"/>
                <a:gd name="f221" fmla="*/ 3969860 f201 1"/>
                <a:gd name="f222" fmla="*/ 2902921 f202 1"/>
                <a:gd name="f223" fmla="*/ 3188400 f201 1"/>
                <a:gd name="f224" fmla="*/ 3100685 f202 1"/>
                <a:gd name="f225" fmla="*/ 2957281 f202 1"/>
                <a:gd name="f226" fmla="*/ 4024220 f201 1"/>
                <a:gd name="f227" fmla="*/ 2911722 f202 1"/>
                <a:gd name="f228" fmla="*/ 4061809 f201 1"/>
                <a:gd name="f229" fmla="*/ 3002153 f202 1"/>
                <a:gd name="f230" fmla="*/ 4126074 f201 1"/>
                <a:gd name="f231" fmla="*/ 3093376 f202 1"/>
                <a:gd name="f232" fmla="*/ 4231413 f201 1"/>
                <a:gd name="f233" fmla="*/ 3098519 f202 1"/>
                <a:gd name="f234" fmla="*/ 4240889 f201 1"/>
                <a:gd name="f235" fmla="*/ 3103663 f202 1"/>
                <a:gd name="f236" fmla="*/ 3974975 f201 1"/>
                <a:gd name="f237" fmla="*/ 4068268 f202 1"/>
                <a:gd name="f238" fmla="*/ 4076164 f202 1"/>
                <a:gd name="f239" fmla="*/ 4245961 f201 1"/>
                <a:gd name="f240" fmla="*/ 4084061 f202 1"/>
                <a:gd name="f241" fmla="*/ 4241165 f202 1"/>
                <a:gd name="f242" fmla="*/ 4074309 f201 1"/>
                <a:gd name="f243" fmla="*/ 4265111 f202 1"/>
                <a:gd name="f244" fmla="*/ 4061312 f201 1"/>
                <a:gd name="f245" fmla="*/ 4220155 f202 1"/>
                <a:gd name="f246" fmla="*/ 4076751 f202 1"/>
                <a:gd name="f247" fmla="*/ 5055975 f202 1"/>
                <a:gd name="f248" fmla="*/ 4912571 f202 1"/>
                <a:gd name="f249" fmla="*/ 4867615 f202 1"/>
                <a:gd name="f250" fmla="*/ 4891562 f202 1"/>
                <a:gd name="f251" fmla="*/ 5148000 f202 1"/>
                <a:gd name="f252" fmla="*/ 5146625 f202 1"/>
                <a:gd name="f253" fmla="*/ 4570249 f201 1"/>
                <a:gd name="f254" fmla="*/ 4958600 f202 1"/>
                <a:gd name="f255" fmla="*/ 4961353 f202 1"/>
                <a:gd name="f256" fmla="*/ 4645968 f202 1"/>
                <a:gd name="f257" fmla="*/ 4169647 f201 1"/>
                <a:gd name="f258" fmla="*/ 4596132 f202 1"/>
                <a:gd name="f259" fmla="*/ 4164623 f201 1"/>
                <a:gd name="f260" fmla="*/ 4167624 f201 1"/>
                <a:gd name="f261" fmla="*/ 4536594 f202 1"/>
                <a:gd name="f262" fmla="*/ 4486759 f202 1"/>
                <a:gd name="f263" fmla="*/ 4171373 f202 1"/>
                <a:gd name="f264" fmla="*/ 4174126 f202 1"/>
                <a:gd name="f265" fmla="*/ 4166742 f202 1"/>
                <a:gd name="f266" fmla="*/ 4162929 f202 1"/>
                <a:gd name="f267" fmla="*/ 4630691 f201 1"/>
                <a:gd name="f268" fmla="*/ 3911164 f202 1"/>
                <a:gd name="f269" fmla="*/ 5038915 f201 1"/>
                <a:gd name="f270" fmla="*/ 3906556 f202 1"/>
                <a:gd name="f271" fmla="*/ 5041416 f201 1"/>
                <a:gd name="f272" fmla="*/ 3975245 f202 1"/>
                <a:gd name="f273" fmla="*/ 5074305 f201 1"/>
                <a:gd name="f274" fmla="*/ 4352143 f202 1"/>
                <a:gd name="f275" fmla="*/ 5608871 f201 1"/>
                <a:gd name="f276" fmla="*/ 4365798 f202 1"/>
                <a:gd name="f277" fmla="*/ 5747903 f201 1"/>
                <a:gd name="f278" fmla="*/ 4173601 f202 1"/>
                <a:gd name="f279" fmla="*/ 4163832 f202 1"/>
                <a:gd name="f280" fmla="*/ 5647609 f201 1"/>
                <a:gd name="f281" fmla="*/ 3585966 f202 1"/>
                <a:gd name="f282" fmla="*/ 5160175 f201 1"/>
                <a:gd name="f283" fmla="*/ 3008101 f202 1"/>
                <a:gd name="f284" fmla="*/ 2998332 f202 1"/>
                <a:gd name="f285" fmla="*/ 2806135 f202 1"/>
                <a:gd name="f286" fmla="*/ 2819790 f202 1"/>
                <a:gd name="f287" fmla="*/ 3196688 f202 1"/>
                <a:gd name="f288" fmla="*/ 3265375 f202 1"/>
                <a:gd name="f289" fmla="*/ 3260767 f202 1"/>
                <a:gd name="f290" fmla="*/ 3022640 f202 1"/>
                <a:gd name="f291" fmla="*/ 4701972 f201 1"/>
                <a:gd name="f292" fmla="*/ 3006046 f202 1"/>
                <a:gd name="f293" fmla="*/ 3002751 f202 1"/>
                <a:gd name="f294" fmla="*/ 3004780 f202 1"/>
                <a:gd name="f295" fmla="*/ 4560199 f201 1"/>
                <a:gd name="f296" fmla="*/ 3004328 f202 1"/>
                <a:gd name="f297" fmla="*/ 3004916 f202 1"/>
                <a:gd name="f298" fmla="*/ 4550779 f201 1"/>
                <a:gd name="f299" fmla="*/ 2997491 f202 1"/>
                <a:gd name="f300" fmla="*/ 4477120 f201 1"/>
                <a:gd name="f301" fmla="*/ 2680894 f202 1"/>
                <a:gd name="f302" fmla="*/ 4168341 f201 1"/>
                <a:gd name="f303" fmla="*/ 2639865 f202 1"/>
                <a:gd name="f304" fmla="*/ 4164721 f201 1"/>
                <a:gd name="f305" fmla="*/ 2584076 f202 1"/>
                <a:gd name="f306" fmla="*/ 4164902 f201 1"/>
                <a:gd name="f307" fmla="*/ 2531581 f202 1"/>
                <a:gd name="f308" fmla="*/ 4170194 f201 1"/>
                <a:gd name="f309" fmla="*/ 2216642 f202 1"/>
                <a:gd name="f310" fmla="*/ 2219396 f202 1"/>
                <a:gd name="f311" fmla="*/ 2030811 f202 1"/>
                <a:gd name="f312" fmla="*/ 2029436 f202 1"/>
                <a:gd name="f313" fmla="*/ 2285874 f202 1"/>
                <a:gd name="f314" fmla="*/ 2309821 f202 1"/>
                <a:gd name="f315" fmla="*/ 2264865 f202 1"/>
                <a:gd name="f316" fmla="*/ 2121461 f202 1"/>
                <a:gd name="f317" fmla="*/ 3588718 f202 1"/>
                <a:gd name="f318" fmla="*/ 267928 f201 1"/>
                <a:gd name="f319" fmla="*/ 234386 f202 1"/>
                <a:gd name="f320" fmla="*/ 6051259 f201 1"/>
                <a:gd name="f321" fmla="*/ 6943050 f202 1"/>
                <a:gd name="f322" fmla="*/ 0 f201 1"/>
                <a:gd name="f323" fmla="*/ 7177436 f202 1"/>
                <a:gd name="f324" fmla="*/ 6187444 f201 1"/>
                <a:gd name="f325" fmla="*/ 0 f202 1"/>
                <a:gd name="f326" fmla="+- f203 0 f1"/>
                <a:gd name="f327" fmla="*/ f206 1 7177436"/>
                <a:gd name="f328" fmla="*/ f207 1 6187444"/>
                <a:gd name="f329" fmla="*/ f208 1 7177436"/>
                <a:gd name="f330" fmla="*/ f209 1 6187444"/>
                <a:gd name="f331" fmla="*/ f210 1 6187444"/>
                <a:gd name="f332" fmla="*/ f211 1 7177436"/>
                <a:gd name="f333" fmla="*/ f212 1 7177436"/>
                <a:gd name="f334" fmla="*/ f213 1 6187444"/>
                <a:gd name="f335" fmla="*/ f214 1 7177436"/>
                <a:gd name="f336" fmla="*/ f215 1 6187444"/>
                <a:gd name="f337" fmla="*/ f216 1 6187444"/>
                <a:gd name="f338" fmla="*/ f217 1 7177436"/>
                <a:gd name="f339" fmla="*/ f218 1 7177436"/>
                <a:gd name="f340" fmla="*/ f219 1 6187444"/>
                <a:gd name="f341" fmla="*/ f220 1 7177436"/>
                <a:gd name="f342" fmla="*/ f221 1 6187444"/>
                <a:gd name="f343" fmla="*/ f222 1 7177436"/>
                <a:gd name="f344" fmla="*/ f223 1 6187444"/>
                <a:gd name="f345" fmla="*/ f224 1 7177436"/>
                <a:gd name="f346" fmla="*/ f225 1 7177436"/>
                <a:gd name="f347" fmla="*/ f226 1 6187444"/>
                <a:gd name="f348" fmla="*/ f227 1 7177436"/>
                <a:gd name="f349" fmla="*/ f228 1 6187444"/>
                <a:gd name="f350" fmla="*/ f229 1 7177436"/>
                <a:gd name="f351" fmla="*/ f230 1 6187444"/>
                <a:gd name="f352" fmla="*/ f231 1 7177436"/>
                <a:gd name="f353" fmla="*/ f232 1 6187444"/>
                <a:gd name="f354" fmla="*/ f233 1 7177436"/>
                <a:gd name="f355" fmla="*/ f234 1 6187444"/>
                <a:gd name="f356" fmla="*/ f235 1 7177436"/>
                <a:gd name="f357" fmla="*/ f236 1 6187444"/>
                <a:gd name="f358" fmla="*/ f237 1 7177436"/>
                <a:gd name="f359" fmla="*/ f238 1 7177436"/>
                <a:gd name="f360" fmla="*/ f239 1 6187444"/>
                <a:gd name="f361" fmla="*/ f240 1 7177436"/>
                <a:gd name="f362" fmla="*/ f241 1 7177436"/>
                <a:gd name="f363" fmla="*/ f242 1 6187444"/>
                <a:gd name="f364" fmla="*/ f243 1 7177436"/>
                <a:gd name="f365" fmla="*/ f244 1 6187444"/>
                <a:gd name="f366" fmla="*/ f245 1 7177436"/>
                <a:gd name="f367" fmla="*/ f246 1 7177436"/>
                <a:gd name="f368" fmla="*/ f247 1 7177436"/>
                <a:gd name="f369" fmla="*/ f248 1 7177436"/>
                <a:gd name="f370" fmla="*/ f249 1 7177436"/>
                <a:gd name="f371" fmla="*/ f250 1 7177436"/>
                <a:gd name="f372" fmla="*/ f251 1 7177436"/>
                <a:gd name="f373" fmla="*/ f252 1 7177436"/>
                <a:gd name="f374" fmla="*/ f253 1 6187444"/>
                <a:gd name="f375" fmla="*/ f254 1 7177436"/>
                <a:gd name="f376" fmla="*/ f255 1 7177436"/>
                <a:gd name="f377" fmla="*/ f256 1 7177436"/>
                <a:gd name="f378" fmla="*/ f257 1 6187444"/>
                <a:gd name="f379" fmla="*/ f258 1 7177436"/>
                <a:gd name="f380" fmla="*/ f259 1 6187444"/>
                <a:gd name="f381" fmla="*/ f260 1 6187444"/>
                <a:gd name="f382" fmla="*/ f261 1 7177436"/>
                <a:gd name="f383" fmla="*/ f262 1 7177436"/>
                <a:gd name="f384" fmla="*/ f263 1 7177436"/>
                <a:gd name="f385" fmla="*/ f264 1 7177436"/>
                <a:gd name="f386" fmla="*/ f265 1 7177436"/>
                <a:gd name="f387" fmla="*/ f266 1 7177436"/>
                <a:gd name="f388" fmla="*/ f267 1 6187444"/>
                <a:gd name="f389" fmla="*/ f268 1 7177436"/>
                <a:gd name="f390" fmla="*/ f269 1 6187444"/>
                <a:gd name="f391" fmla="*/ f270 1 7177436"/>
                <a:gd name="f392" fmla="*/ f271 1 6187444"/>
                <a:gd name="f393" fmla="*/ f272 1 7177436"/>
                <a:gd name="f394" fmla="*/ f273 1 6187444"/>
                <a:gd name="f395" fmla="*/ f274 1 7177436"/>
                <a:gd name="f396" fmla="*/ f275 1 6187444"/>
                <a:gd name="f397" fmla="*/ f276 1 7177436"/>
                <a:gd name="f398" fmla="*/ f277 1 6187444"/>
                <a:gd name="f399" fmla="*/ f278 1 7177436"/>
                <a:gd name="f400" fmla="*/ f279 1 7177436"/>
                <a:gd name="f401" fmla="*/ f280 1 6187444"/>
                <a:gd name="f402" fmla="*/ f281 1 7177436"/>
                <a:gd name="f403" fmla="*/ f282 1 6187444"/>
                <a:gd name="f404" fmla="*/ f283 1 7177436"/>
                <a:gd name="f405" fmla="*/ f284 1 7177436"/>
                <a:gd name="f406" fmla="*/ f285 1 7177436"/>
                <a:gd name="f407" fmla="*/ f286 1 7177436"/>
                <a:gd name="f408" fmla="*/ f287 1 7177436"/>
                <a:gd name="f409" fmla="*/ f288 1 7177436"/>
                <a:gd name="f410" fmla="*/ f289 1 7177436"/>
                <a:gd name="f411" fmla="*/ f290 1 7177436"/>
                <a:gd name="f412" fmla="*/ f291 1 6187444"/>
                <a:gd name="f413" fmla="*/ f292 1 7177436"/>
                <a:gd name="f414" fmla="*/ f293 1 7177436"/>
                <a:gd name="f415" fmla="*/ f294 1 7177436"/>
                <a:gd name="f416" fmla="*/ f295 1 6187444"/>
                <a:gd name="f417" fmla="*/ f296 1 7177436"/>
                <a:gd name="f418" fmla="*/ f297 1 7177436"/>
                <a:gd name="f419" fmla="*/ f298 1 6187444"/>
                <a:gd name="f420" fmla="*/ f299 1 7177436"/>
                <a:gd name="f421" fmla="*/ f300 1 6187444"/>
                <a:gd name="f422" fmla="*/ f301 1 7177436"/>
                <a:gd name="f423" fmla="*/ f302 1 6187444"/>
                <a:gd name="f424" fmla="*/ f303 1 7177436"/>
                <a:gd name="f425" fmla="*/ f304 1 6187444"/>
                <a:gd name="f426" fmla="*/ f305 1 7177436"/>
                <a:gd name="f427" fmla="*/ f306 1 6187444"/>
                <a:gd name="f428" fmla="*/ f307 1 7177436"/>
                <a:gd name="f429" fmla="*/ f308 1 6187444"/>
                <a:gd name="f430" fmla="*/ f309 1 7177436"/>
                <a:gd name="f431" fmla="*/ f310 1 7177436"/>
                <a:gd name="f432" fmla="*/ f311 1 7177436"/>
                <a:gd name="f433" fmla="*/ f312 1 7177436"/>
                <a:gd name="f434" fmla="*/ f313 1 7177436"/>
                <a:gd name="f435" fmla="*/ f314 1 7177436"/>
                <a:gd name="f436" fmla="*/ f315 1 7177436"/>
                <a:gd name="f437" fmla="*/ f316 1 7177436"/>
                <a:gd name="f438" fmla="*/ f317 1 7177436"/>
                <a:gd name="f439" fmla="*/ f318 1 6187444"/>
                <a:gd name="f440" fmla="*/ f319 1 7177436"/>
                <a:gd name="f441" fmla="*/ f320 1 6187444"/>
                <a:gd name="f442" fmla="*/ f321 1 7177436"/>
                <a:gd name="f443" fmla="*/ f322 1 6187444"/>
                <a:gd name="f444" fmla="*/ f323 1 7177436"/>
                <a:gd name="f445" fmla="*/ f324 1 6187444"/>
                <a:gd name="f446" fmla="*/ f325 1 7177436"/>
                <a:gd name="f447" fmla="*/ f197 1 f204"/>
                <a:gd name="f448" fmla="*/ f198 1 f204"/>
                <a:gd name="f449" fmla="*/ f197 1 f205"/>
                <a:gd name="f450" fmla="*/ f199 1 f205"/>
                <a:gd name="f451" fmla="*/ f327 1 f204"/>
                <a:gd name="f452" fmla="*/ f328 1 f205"/>
                <a:gd name="f453" fmla="*/ f329 1 f204"/>
                <a:gd name="f454" fmla="*/ f330 1 f205"/>
                <a:gd name="f455" fmla="*/ f331 1 f205"/>
                <a:gd name="f456" fmla="*/ f332 1 f204"/>
                <a:gd name="f457" fmla="*/ f333 1 f204"/>
                <a:gd name="f458" fmla="*/ f334 1 f205"/>
                <a:gd name="f459" fmla="*/ f335 1 f204"/>
                <a:gd name="f460" fmla="*/ f336 1 f205"/>
                <a:gd name="f461" fmla="*/ f337 1 f205"/>
                <a:gd name="f462" fmla="*/ f338 1 f204"/>
                <a:gd name="f463" fmla="*/ f339 1 f204"/>
                <a:gd name="f464" fmla="*/ f340 1 f205"/>
                <a:gd name="f465" fmla="*/ f341 1 f204"/>
                <a:gd name="f466" fmla="*/ f342 1 f205"/>
                <a:gd name="f467" fmla="*/ f343 1 f204"/>
                <a:gd name="f468" fmla="*/ f344 1 f205"/>
                <a:gd name="f469" fmla="*/ f345 1 f204"/>
                <a:gd name="f470" fmla="*/ f346 1 f204"/>
                <a:gd name="f471" fmla="*/ f347 1 f205"/>
                <a:gd name="f472" fmla="*/ f348 1 f204"/>
                <a:gd name="f473" fmla="*/ f349 1 f205"/>
                <a:gd name="f474" fmla="*/ f350 1 f204"/>
                <a:gd name="f475" fmla="*/ f351 1 f205"/>
                <a:gd name="f476" fmla="*/ f352 1 f204"/>
                <a:gd name="f477" fmla="*/ f353 1 f205"/>
                <a:gd name="f478" fmla="*/ f354 1 f204"/>
                <a:gd name="f479" fmla="*/ f355 1 f205"/>
                <a:gd name="f480" fmla="*/ f356 1 f204"/>
                <a:gd name="f481" fmla="*/ f357 1 f205"/>
                <a:gd name="f482" fmla="*/ f358 1 f204"/>
                <a:gd name="f483" fmla="*/ f359 1 f204"/>
                <a:gd name="f484" fmla="*/ f360 1 f205"/>
                <a:gd name="f485" fmla="*/ f361 1 f204"/>
                <a:gd name="f486" fmla="*/ f362 1 f204"/>
                <a:gd name="f487" fmla="*/ f363 1 f205"/>
                <a:gd name="f488" fmla="*/ f364 1 f204"/>
                <a:gd name="f489" fmla="*/ f365 1 f205"/>
                <a:gd name="f490" fmla="*/ f366 1 f204"/>
                <a:gd name="f491" fmla="*/ f367 1 f204"/>
                <a:gd name="f492" fmla="*/ f368 1 f204"/>
                <a:gd name="f493" fmla="*/ f369 1 f204"/>
                <a:gd name="f494" fmla="*/ f370 1 f204"/>
                <a:gd name="f495" fmla="*/ f371 1 f204"/>
                <a:gd name="f496" fmla="*/ f372 1 f204"/>
                <a:gd name="f497" fmla="*/ f373 1 f204"/>
                <a:gd name="f498" fmla="*/ f374 1 f205"/>
                <a:gd name="f499" fmla="*/ f375 1 f204"/>
                <a:gd name="f500" fmla="*/ f376 1 f204"/>
                <a:gd name="f501" fmla="*/ f377 1 f204"/>
                <a:gd name="f502" fmla="*/ f378 1 f205"/>
                <a:gd name="f503" fmla="*/ f379 1 f204"/>
                <a:gd name="f504" fmla="*/ f380 1 f205"/>
                <a:gd name="f505" fmla="*/ f381 1 f205"/>
                <a:gd name="f506" fmla="*/ f382 1 f204"/>
                <a:gd name="f507" fmla="*/ f383 1 f204"/>
                <a:gd name="f508" fmla="*/ f384 1 f204"/>
                <a:gd name="f509" fmla="*/ f385 1 f204"/>
                <a:gd name="f510" fmla="*/ f386 1 f204"/>
                <a:gd name="f511" fmla="*/ f387 1 f204"/>
                <a:gd name="f512" fmla="*/ f388 1 f205"/>
                <a:gd name="f513" fmla="*/ f389 1 f204"/>
                <a:gd name="f514" fmla="*/ f390 1 f205"/>
                <a:gd name="f515" fmla="*/ f391 1 f204"/>
                <a:gd name="f516" fmla="*/ f392 1 f205"/>
                <a:gd name="f517" fmla="*/ f393 1 f204"/>
                <a:gd name="f518" fmla="*/ f394 1 f205"/>
                <a:gd name="f519" fmla="*/ f395 1 f204"/>
                <a:gd name="f520" fmla="*/ f396 1 f205"/>
                <a:gd name="f521" fmla="*/ f397 1 f204"/>
                <a:gd name="f522" fmla="*/ f398 1 f205"/>
                <a:gd name="f523" fmla="*/ f399 1 f204"/>
                <a:gd name="f524" fmla="*/ f400 1 f204"/>
                <a:gd name="f525" fmla="*/ f401 1 f205"/>
                <a:gd name="f526" fmla="*/ f402 1 f204"/>
                <a:gd name="f527" fmla="*/ f403 1 f205"/>
                <a:gd name="f528" fmla="*/ f404 1 f204"/>
                <a:gd name="f529" fmla="*/ f405 1 f204"/>
                <a:gd name="f530" fmla="*/ f406 1 f204"/>
                <a:gd name="f531" fmla="*/ f407 1 f204"/>
                <a:gd name="f532" fmla="*/ f408 1 f204"/>
                <a:gd name="f533" fmla="*/ f409 1 f204"/>
                <a:gd name="f534" fmla="*/ f410 1 f204"/>
                <a:gd name="f535" fmla="*/ f411 1 f204"/>
                <a:gd name="f536" fmla="*/ f412 1 f205"/>
                <a:gd name="f537" fmla="*/ f413 1 f204"/>
                <a:gd name="f538" fmla="*/ f414 1 f204"/>
                <a:gd name="f539" fmla="*/ f415 1 f204"/>
                <a:gd name="f540" fmla="*/ f416 1 f205"/>
                <a:gd name="f541" fmla="*/ f417 1 f204"/>
                <a:gd name="f542" fmla="*/ f418 1 f204"/>
                <a:gd name="f543" fmla="*/ f419 1 f205"/>
                <a:gd name="f544" fmla="*/ f420 1 f204"/>
                <a:gd name="f545" fmla="*/ f421 1 f205"/>
                <a:gd name="f546" fmla="*/ f422 1 f204"/>
                <a:gd name="f547" fmla="*/ f423 1 f205"/>
                <a:gd name="f548" fmla="*/ f424 1 f204"/>
                <a:gd name="f549" fmla="*/ f425 1 f205"/>
                <a:gd name="f550" fmla="*/ f426 1 f204"/>
                <a:gd name="f551" fmla="*/ f427 1 f205"/>
                <a:gd name="f552" fmla="*/ f428 1 f204"/>
                <a:gd name="f553" fmla="*/ f429 1 f205"/>
                <a:gd name="f554" fmla="*/ f430 1 f204"/>
                <a:gd name="f555" fmla="*/ f431 1 f204"/>
                <a:gd name="f556" fmla="*/ f432 1 f204"/>
                <a:gd name="f557" fmla="*/ f433 1 f204"/>
                <a:gd name="f558" fmla="*/ f434 1 f204"/>
                <a:gd name="f559" fmla="*/ f435 1 f204"/>
                <a:gd name="f560" fmla="*/ f436 1 f204"/>
                <a:gd name="f561" fmla="*/ f437 1 f204"/>
                <a:gd name="f562" fmla="*/ f438 1 f204"/>
                <a:gd name="f563" fmla="*/ f439 1 f205"/>
                <a:gd name="f564" fmla="*/ f440 1 f204"/>
                <a:gd name="f565" fmla="*/ f441 1 f205"/>
                <a:gd name="f566" fmla="*/ f442 1 f204"/>
                <a:gd name="f567" fmla="*/ f443 1 f205"/>
                <a:gd name="f568" fmla="*/ f444 1 f204"/>
                <a:gd name="f569" fmla="*/ f445 1 f205"/>
                <a:gd name="f570" fmla="*/ f446 1 f204"/>
                <a:gd name="f571" fmla="*/ f447 f195 1"/>
                <a:gd name="f572" fmla="*/ f448 f195 1"/>
                <a:gd name="f573" fmla="*/ f450 f196 1"/>
                <a:gd name="f574" fmla="*/ f449 f196 1"/>
                <a:gd name="f575" fmla="*/ f451 f195 1"/>
                <a:gd name="f576" fmla="*/ f452 f196 1"/>
                <a:gd name="f577" fmla="*/ f453 f195 1"/>
                <a:gd name="f578" fmla="*/ f454 f196 1"/>
                <a:gd name="f579" fmla="*/ f455 f196 1"/>
                <a:gd name="f580" fmla="*/ f456 f195 1"/>
                <a:gd name="f581" fmla="*/ f457 f195 1"/>
                <a:gd name="f582" fmla="*/ f458 f196 1"/>
                <a:gd name="f583" fmla="*/ f459 f195 1"/>
                <a:gd name="f584" fmla="*/ f460 f196 1"/>
                <a:gd name="f585" fmla="*/ f461 f196 1"/>
                <a:gd name="f586" fmla="*/ f462 f195 1"/>
                <a:gd name="f587" fmla="*/ f463 f195 1"/>
                <a:gd name="f588" fmla="*/ f464 f196 1"/>
                <a:gd name="f589" fmla="*/ f465 f195 1"/>
                <a:gd name="f590" fmla="*/ f466 f196 1"/>
                <a:gd name="f591" fmla="*/ f467 f195 1"/>
                <a:gd name="f592" fmla="*/ f468 f196 1"/>
                <a:gd name="f593" fmla="*/ f469 f195 1"/>
                <a:gd name="f594" fmla="*/ f470 f195 1"/>
                <a:gd name="f595" fmla="*/ f471 f196 1"/>
                <a:gd name="f596" fmla="*/ f472 f195 1"/>
                <a:gd name="f597" fmla="*/ f473 f196 1"/>
                <a:gd name="f598" fmla="*/ f474 f195 1"/>
                <a:gd name="f599" fmla="*/ f475 f196 1"/>
                <a:gd name="f600" fmla="*/ f476 f195 1"/>
                <a:gd name="f601" fmla="*/ f477 f196 1"/>
                <a:gd name="f602" fmla="*/ f478 f195 1"/>
                <a:gd name="f603" fmla="*/ f479 f196 1"/>
                <a:gd name="f604" fmla="*/ f480 f195 1"/>
                <a:gd name="f605" fmla="*/ f481 f196 1"/>
                <a:gd name="f606" fmla="*/ f482 f195 1"/>
                <a:gd name="f607" fmla="*/ f483 f195 1"/>
                <a:gd name="f608" fmla="*/ f484 f196 1"/>
                <a:gd name="f609" fmla="*/ f485 f195 1"/>
                <a:gd name="f610" fmla="*/ f486 f195 1"/>
                <a:gd name="f611" fmla="*/ f487 f196 1"/>
                <a:gd name="f612" fmla="*/ f488 f195 1"/>
                <a:gd name="f613" fmla="*/ f489 f196 1"/>
                <a:gd name="f614" fmla="*/ f490 f195 1"/>
                <a:gd name="f615" fmla="*/ f491 f195 1"/>
                <a:gd name="f616" fmla="*/ f492 f195 1"/>
                <a:gd name="f617" fmla="*/ f493 f195 1"/>
                <a:gd name="f618" fmla="*/ f494 f195 1"/>
                <a:gd name="f619" fmla="*/ f495 f195 1"/>
                <a:gd name="f620" fmla="*/ f496 f195 1"/>
                <a:gd name="f621" fmla="*/ f497 f195 1"/>
                <a:gd name="f622" fmla="*/ f498 f196 1"/>
                <a:gd name="f623" fmla="*/ f499 f195 1"/>
                <a:gd name="f624" fmla="*/ f500 f195 1"/>
                <a:gd name="f625" fmla="*/ f501 f195 1"/>
                <a:gd name="f626" fmla="*/ f502 f196 1"/>
                <a:gd name="f627" fmla="*/ f503 f195 1"/>
                <a:gd name="f628" fmla="*/ f504 f196 1"/>
                <a:gd name="f629" fmla="*/ f505 f196 1"/>
                <a:gd name="f630" fmla="*/ f506 f195 1"/>
                <a:gd name="f631" fmla="*/ f507 f195 1"/>
                <a:gd name="f632" fmla="*/ f508 f195 1"/>
                <a:gd name="f633" fmla="*/ f509 f195 1"/>
                <a:gd name="f634" fmla="*/ f510 f195 1"/>
                <a:gd name="f635" fmla="*/ f511 f195 1"/>
                <a:gd name="f636" fmla="*/ f512 f196 1"/>
                <a:gd name="f637" fmla="*/ f513 f195 1"/>
                <a:gd name="f638" fmla="*/ f514 f196 1"/>
                <a:gd name="f639" fmla="*/ f515 f195 1"/>
                <a:gd name="f640" fmla="*/ f516 f196 1"/>
                <a:gd name="f641" fmla="*/ f517 f195 1"/>
                <a:gd name="f642" fmla="*/ f518 f196 1"/>
                <a:gd name="f643" fmla="*/ f519 f195 1"/>
                <a:gd name="f644" fmla="*/ f520 f196 1"/>
                <a:gd name="f645" fmla="*/ f521 f195 1"/>
                <a:gd name="f646" fmla="*/ f522 f196 1"/>
                <a:gd name="f647" fmla="*/ f523 f195 1"/>
                <a:gd name="f648" fmla="*/ f524 f195 1"/>
                <a:gd name="f649" fmla="*/ f525 f196 1"/>
                <a:gd name="f650" fmla="*/ f526 f195 1"/>
                <a:gd name="f651" fmla="*/ f527 f196 1"/>
                <a:gd name="f652" fmla="*/ f528 f195 1"/>
                <a:gd name="f653" fmla="*/ f529 f195 1"/>
                <a:gd name="f654" fmla="*/ f530 f195 1"/>
                <a:gd name="f655" fmla="*/ f531 f195 1"/>
                <a:gd name="f656" fmla="*/ f532 f195 1"/>
                <a:gd name="f657" fmla="*/ f533 f195 1"/>
                <a:gd name="f658" fmla="*/ f534 f195 1"/>
                <a:gd name="f659" fmla="*/ f535 f195 1"/>
                <a:gd name="f660" fmla="*/ f536 f196 1"/>
                <a:gd name="f661" fmla="*/ f537 f195 1"/>
                <a:gd name="f662" fmla="*/ f538 f195 1"/>
                <a:gd name="f663" fmla="*/ f539 f195 1"/>
                <a:gd name="f664" fmla="*/ f540 f196 1"/>
                <a:gd name="f665" fmla="*/ f541 f195 1"/>
                <a:gd name="f666" fmla="*/ f542 f195 1"/>
                <a:gd name="f667" fmla="*/ f543 f196 1"/>
                <a:gd name="f668" fmla="*/ f544 f195 1"/>
                <a:gd name="f669" fmla="*/ f545 f196 1"/>
                <a:gd name="f670" fmla="*/ f546 f195 1"/>
                <a:gd name="f671" fmla="*/ f547 f196 1"/>
                <a:gd name="f672" fmla="*/ f548 f195 1"/>
                <a:gd name="f673" fmla="*/ f549 f196 1"/>
                <a:gd name="f674" fmla="*/ f550 f195 1"/>
                <a:gd name="f675" fmla="*/ f551 f196 1"/>
                <a:gd name="f676" fmla="*/ f552 f195 1"/>
                <a:gd name="f677" fmla="*/ f553 f196 1"/>
                <a:gd name="f678" fmla="*/ f554 f195 1"/>
                <a:gd name="f679" fmla="*/ f555 f195 1"/>
                <a:gd name="f680" fmla="*/ f556 f195 1"/>
                <a:gd name="f681" fmla="*/ f557 f195 1"/>
                <a:gd name="f682" fmla="*/ f558 f195 1"/>
                <a:gd name="f683" fmla="*/ f559 f195 1"/>
                <a:gd name="f684" fmla="*/ f560 f195 1"/>
                <a:gd name="f685" fmla="*/ f561 f195 1"/>
                <a:gd name="f686" fmla="*/ f562 f195 1"/>
                <a:gd name="f687" fmla="*/ f563 f196 1"/>
                <a:gd name="f688" fmla="*/ f564 f195 1"/>
                <a:gd name="f689" fmla="*/ f565 f196 1"/>
                <a:gd name="f690" fmla="*/ f566 f195 1"/>
                <a:gd name="f691" fmla="*/ f567 f196 1"/>
                <a:gd name="f692" fmla="*/ f568 f195 1"/>
                <a:gd name="f693" fmla="*/ f569 f196 1"/>
                <a:gd name="f694" fmla="*/ f570 f195 1"/>
              </a:gdLst>
              <a:ahLst/>
              <a:cxnLst>
                <a:cxn ang="3cd4">
                  <a:pos x="hc" y="t"/>
                </a:cxn>
                <a:cxn ang="0">
                  <a:pos x="r" y="vc"/>
                </a:cxn>
                <a:cxn ang="cd4">
                  <a:pos x="hc" y="b"/>
                </a:cxn>
                <a:cxn ang="cd2">
                  <a:pos x="l" y="vc"/>
                </a:cxn>
                <a:cxn ang="f326">
                  <a:pos x="f575" y="f576"/>
                </a:cxn>
                <a:cxn ang="f326">
                  <a:pos x="f577" y="f578"/>
                </a:cxn>
                <a:cxn ang="f326">
                  <a:pos x="f575" y="f579"/>
                </a:cxn>
                <a:cxn ang="f326">
                  <a:pos x="f580" y="f578"/>
                </a:cxn>
                <a:cxn ang="f326">
                  <a:pos x="f575" y="f576"/>
                </a:cxn>
                <a:cxn ang="f326">
                  <a:pos x="f581" y="f582"/>
                </a:cxn>
                <a:cxn ang="f326">
                  <a:pos x="f583" y="f584"/>
                </a:cxn>
                <a:cxn ang="f326">
                  <a:pos x="f581" y="f585"/>
                </a:cxn>
                <a:cxn ang="f326">
                  <a:pos x="f586" y="f584"/>
                </a:cxn>
                <a:cxn ang="f326">
                  <a:pos x="f581" y="f582"/>
                </a:cxn>
                <a:cxn ang="f326">
                  <a:pos x="f587" y="f588"/>
                </a:cxn>
                <a:cxn ang="f326">
                  <a:pos x="f589" y="f584"/>
                </a:cxn>
                <a:cxn ang="f326">
                  <a:pos x="f587" y="f590"/>
                </a:cxn>
                <a:cxn ang="f326">
                  <a:pos x="f591" y="f584"/>
                </a:cxn>
                <a:cxn ang="f326">
                  <a:pos x="f587" y="f588"/>
                </a:cxn>
                <a:cxn ang="f326">
                  <a:pos x="f587" y="f592"/>
                </a:cxn>
                <a:cxn ang="f326">
                  <a:pos x="f593" y="f584"/>
                </a:cxn>
                <a:cxn ang="f326">
                  <a:pos x="f594" y="f595"/>
                </a:cxn>
                <a:cxn ang="f326">
                  <a:pos x="f596" y="f597"/>
                </a:cxn>
                <a:cxn ang="f326">
                  <a:pos x="f598" y="f599"/>
                </a:cxn>
                <a:cxn ang="f326">
                  <a:pos x="f600" y="f601"/>
                </a:cxn>
                <a:cxn ang="f326">
                  <a:pos x="f602" y="f603"/>
                </a:cxn>
                <a:cxn ang="f326">
                  <a:pos x="f604" y="f601"/>
                </a:cxn>
                <a:cxn ang="f326">
                  <a:pos x="f575" y="f605"/>
                </a:cxn>
                <a:cxn ang="f326">
                  <a:pos x="f606" y="f601"/>
                </a:cxn>
                <a:cxn ang="f326">
                  <a:pos x="f607" y="f608"/>
                </a:cxn>
                <a:cxn ang="f326">
                  <a:pos x="f609" y="f601"/>
                </a:cxn>
                <a:cxn ang="f326">
                  <a:pos x="f610" y="f611"/>
                </a:cxn>
                <a:cxn ang="f326">
                  <a:pos x="f612" y="f613"/>
                </a:cxn>
                <a:cxn ang="f326">
                  <a:pos x="f614" y="f595"/>
                </a:cxn>
                <a:cxn ang="f326">
                  <a:pos x="f615" y="f584"/>
                </a:cxn>
                <a:cxn ang="f326">
                  <a:pos x="f581" y="f592"/>
                </a:cxn>
                <a:cxn ang="f326">
                  <a:pos x="f616" y="f584"/>
                </a:cxn>
                <a:cxn ang="f326">
                  <a:pos x="f617" y="f595"/>
                </a:cxn>
                <a:cxn ang="f326">
                  <a:pos x="f618" y="f613"/>
                </a:cxn>
                <a:cxn ang="f326">
                  <a:pos x="f619" y="f611"/>
                </a:cxn>
                <a:cxn ang="f326">
                  <a:pos x="f620" y="f578"/>
                </a:cxn>
                <a:cxn ang="f326">
                  <a:pos x="f621" y="f622"/>
                </a:cxn>
                <a:cxn ang="f326">
                  <a:pos x="f623" y="f622"/>
                </a:cxn>
                <a:cxn ang="f326">
                  <a:pos x="f624" y="f578"/>
                </a:cxn>
                <a:cxn ang="f326">
                  <a:pos x="f625" y="f626"/>
                </a:cxn>
                <a:cxn ang="f326">
                  <a:pos x="f627" y="f628"/>
                </a:cxn>
                <a:cxn ang="f326">
                  <a:pos x="f581" y="f629"/>
                </a:cxn>
                <a:cxn ang="f326">
                  <a:pos x="f630" y="f628"/>
                </a:cxn>
                <a:cxn ang="f326">
                  <a:pos x="f631" y="f626"/>
                </a:cxn>
                <a:cxn ang="f326">
                  <a:pos x="f632" y="f578"/>
                </a:cxn>
                <a:cxn ang="f326">
                  <a:pos x="f633" y="f622"/>
                </a:cxn>
                <a:cxn ang="f326">
                  <a:pos x="f634" y="f622"/>
                </a:cxn>
                <a:cxn ang="f326">
                  <a:pos x="f635" y="f636"/>
                </a:cxn>
                <a:cxn ang="f326">
                  <a:pos x="f637" y="f638"/>
                </a:cxn>
                <a:cxn ang="f326">
                  <a:pos x="f639" y="f640"/>
                </a:cxn>
                <a:cxn ang="f326">
                  <a:pos x="f641" y="f642"/>
                </a:cxn>
                <a:cxn ang="f326">
                  <a:pos x="f643" y="f644"/>
                </a:cxn>
                <a:cxn ang="f326">
                  <a:pos x="f645" y="f646"/>
                </a:cxn>
                <a:cxn ang="f326">
                  <a:pos x="f647" y="f646"/>
                </a:cxn>
                <a:cxn ang="f326">
                  <a:pos x="f648" y="f649"/>
                </a:cxn>
                <a:cxn ang="f326">
                  <a:pos x="f650" y="f651"/>
                </a:cxn>
                <a:cxn ang="f326">
                  <a:pos x="f652" y="f649"/>
                </a:cxn>
                <a:cxn ang="f326">
                  <a:pos x="f653" y="f646"/>
                </a:cxn>
                <a:cxn ang="f326">
                  <a:pos x="f654" y="f646"/>
                </a:cxn>
                <a:cxn ang="f326">
                  <a:pos x="f655" y="f644"/>
                </a:cxn>
                <a:cxn ang="f326">
                  <a:pos x="f656" y="f642"/>
                </a:cxn>
                <a:cxn ang="f326">
                  <a:pos x="f657" y="f640"/>
                </a:cxn>
                <a:cxn ang="f326">
                  <a:pos x="f658" y="f638"/>
                </a:cxn>
                <a:cxn ang="f326">
                  <a:pos x="f659" y="f660"/>
                </a:cxn>
                <a:cxn ang="f326">
                  <a:pos x="f661" y="f622"/>
                </a:cxn>
                <a:cxn ang="f326">
                  <a:pos x="f662" y="f622"/>
                </a:cxn>
                <a:cxn ang="f326">
                  <a:pos x="f663" y="f664"/>
                </a:cxn>
                <a:cxn ang="f326">
                  <a:pos x="f665" y="f578"/>
                </a:cxn>
                <a:cxn ang="f326">
                  <a:pos x="f666" y="f667"/>
                </a:cxn>
                <a:cxn ang="f326">
                  <a:pos x="f668" y="f669"/>
                </a:cxn>
                <a:cxn ang="f326">
                  <a:pos x="f670" y="f671"/>
                </a:cxn>
                <a:cxn ang="f326">
                  <a:pos x="f672" y="f673"/>
                </a:cxn>
                <a:cxn ang="f326">
                  <a:pos x="f587" y="f629"/>
                </a:cxn>
                <a:cxn ang="f326">
                  <a:pos x="f674" y="f675"/>
                </a:cxn>
                <a:cxn ang="f326">
                  <a:pos x="f676" y="f677"/>
                </a:cxn>
                <a:cxn ang="f326">
                  <a:pos x="f678" y="f578"/>
                </a:cxn>
                <a:cxn ang="f326">
                  <a:pos x="f679" y="f622"/>
                </a:cxn>
                <a:cxn ang="f326">
                  <a:pos x="f680" y="f622"/>
                </a:cxn>
                <a:cxn ang="f326">
                  <a:pos x="f681" y="f578"/>
                </a:cxn>
                <a:cxn ang="f326">
                  <a:pos x="f682" y="f611"/>
                </a:cxn>
                <a:cxn ang="f326">
                  <a:pos x="f683" y="f613"/>
                </a:cxn>
                <a:cxn ang="f326">
                  <a:pos x="f684" y="f595"/>
                </a:cxn>
                <a:cxn ang="f326">
                  <a:pos x="f685" y="f584"/>
                </a:cxn>
                <a:cxn ang="f326">
                  <a:pos x="f587" y="f592"/>
                </a:cxn>
                <a:cxn ang="f326">
                  <a:pos x="f686" y="f687"/>
                </a:cxn>
                <a:cxn ang="f326">
                  <a:pos x="f688" y="f689"/>
                </a:cxn>
                <a:cxn ang="f326">
                  <a:pos x="f690" y="f689"/>
                </a:cxn>
                <a:cxn ang="f326">
                  <a:pos x="f686" y="f691"/>
                </a:cxn>
                <a:cxn ang="f326">
                  <a:pos x="f692" y="f693"/>
                </a:cxn>
                <a:cxn ang="f326">
                  <a:pos x="f694" y="f693"/>
                </a:cxn>
              </a:cxnLst>
              <a:rect l="f571" t="f574" r="f572" b="f573"/>
              <a:pathLst>
                <a:path w="7177436" h="6187444">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cubicBezTo>
                    <a:pt x="f20" y="f19"/>
                    <a:pt x="f21" y="f22"/>
                    <a:pt x="f21" y="f23"/>
                  </a:cubicBezTo>
                  <a:cubicBezTo>
                    <a:pt x="f21" y="f24"/>
                    <a:pt x="f20" y="f25"/>
                    <a:pt x="f18" y="f25"/>
                  </a:cubicBezTo>
                  <a:cubicBezTo>
                    <a:pt x="f26" y="f25"/>
                    <a:pt x="f27" y="f24"/>
                    <a:pt x="f27" y="f23"/>
                  </a:cubicBezTo>
                  <a:cubicBezTo>
                    <a:pt x="f27" y="f22"/>
                    <a:pt x="f26" y="f19"/>
                    <a:pt x="f18" y="f19"/>
                  </a:cubicBezTo>
                  <a:close/>
                  <a:moveTo>
                    <a:pt x="f28" y="f29"/>
                  </a:moveTo>
                  <a:cubicBezTo>
                    <a:pt x="f30" y="f29"/>
                    <a:pt x="f31" y="f32"/>
                    <a:pt x="f31" y="f23"/>
                  </a:cubicBezTo>
                  <a:cubicBezTo>
                    <a:pt x="f31" y="f33"/>
                    <a:pt x="f30" y="f34"/>
                    <a:pt x="f28" y="f34"/>
                  </a:cubicBezTo>
                  <a:cubicBezTo>
                    <a:pt x="f35" y="f34"/>
                    <a:pt x="f36" y="f33"/>
                    <a:pt x="f36" y="f23"/>
                  </a:cubicBezTo>
                  <a:cubicBezTo>
                    <a:pt x="f36" y="f32"/>
                    <a:pt x="f35" y="f29"/>
                    <a:pt x="f28" y="f29"/>
                  </a:cubicBezTo>
                  <a:close/>
                  <a:moveTo>
                    <a:pt x="f28" y="f37"/>
                  </a:moveTo>
                  <a:cubicBezTo>
                    <a:pt x="f38" y="f37"/>
                    <a:pt x="f39" y="f40"/>
                    <a:pt x="f39" y="f23"/>
                  </a:cubicBezTo>
                  <a:cubicBezTo>
                    <a:pt x="f39" y="f41"/>
                    <a:pt x="f42" y="f43"/>
                    <a:pt x="f44" y="f45"/>
                  </a:cubicBezTo>
                  <a:lnTo>
                    <a:pt x="f46" y="f47"/>
                  </a:lnTo>
                  <a:lnTo>
                    <a:pt x="f48" y="f49"/>
                  </a:lnTo>
                  <a:cubicBezTo>
                    <a:pt x="f50" y="f51"/>
                    <a:pt x="f52" y="f53"/>
                    <a:pt x="f54" y="f55"/>
                  </a:cubicBezTo>
                  <a:lnTo>
                    <a:pt x="f56" y="f57"/>
                  </a:lnTo>
                  <a:lnTo>
                    <a:pt x="f58" y="f55"/>
                  </a:lnTo>
                  <a:cubicBezTo>
                    <a:pt x="f59" y="f60"/>
                    <a:pt x="f61" y="f62"/>
                    <a:pt x="f8" y="f62"/>
                  </a:cubicBezTo>
                  <a:cubicBezTo>
                    <a:pt x="f63" y="f62"/>
                    <a:pt x="f64" y="f60"/>
                    <a:pt x="f65" y="f55"/>
                  </a:cubicBezTo>
                  <a:lnTo>
                    <a:pt x="f66" y="f67"/>
                  </a:lnTo>
                  <a:lnTo>
                    <a:pt x="f68" y="f55"/>
                  </a:lnTo>
                  <a:cubicBezTo>
                    <a:pt x="f69" y="f70"/>
                    <a:pt x="f71" y="f72"/>
                    <a:pt x="f73" y="f74"/>
                  </a:cubicBezTo>
                  <a:lnTo>
                    <a:pt x="f75" y="f76"/>
                  </a:lnTo>
                  <a:lnTo>
                    <a:pt x="f77" y="f45"/>
                  </a:lnTo>
                  <a:cubicBezTo>
                    <a:pt x="f78" y="f43"/>
                    <a:pt x="f79" y="f41"/>
                    <a:pt x="f79" y="f23"/>
                  </a:cubicBezTo>
                  <a:cubicBezTo>
                    <a:pt x="f79" y="f40"/>
                    <a:pt x="f80" y="f37"/>
                    <a:pt x="f18" y="f37"/>
                  </a:cubicBezTo>
                  <a:cubicBezTo>
                    <a:pt x="f81" y="f37"/>
                    <a:pt x="f82" y="f40"/>
                    <a:pt x="f82" y="f23"/>
                  </a:cubicBezTo>
                  <a:cubicBezTo>
                    <a:pt x="f82" y="f41"/>
                    <a:pt x="f83" y="f43"/>
                    <a:pt x="f84" y="f45"/>
                  </a:cubicBezTo>
                  <a:lnTo>
                    <a:pt x="f85" y="f76"/>
                  </a:lnTo>
                  <a:lnTo>
                    <a:pt x="f86" y="f74"/>
                  </a:lnTo>
                  <a:cubicBezTo>
                    <a:pt x="f87" y="f88"/>
                    <a:pt x="f89" y="f90"/>
                    <a:pt x="f89" y="f13"/>
                  </a:cubicBezTo>
                  <a:lnTo>
                    <a:pt x="f91" y="f92"/>
                  </a:lnTo>
                  <a:lnTo>
                    <a:pt x="f93" y="f92"/>
                  </a:lnTo>
                  <a:lnTo>
                    <a:pt x="f94" y="f13"/>
                  </a:lnTo>
                  <a:cubicBezTo>
                    <a:pt x="f94" y="f95"/>
                    <a:pt x="f96" y="f97"/>
                    <a:pt x="f98" y="f99"/>
                  </a:cubicBezTo>
                  <a:lnTo>
                    <a:pt x="f100" y="f101"/>
                  </a:lnTo>
                  <a:lnTo>
                    <a:pt x="f18" y="f102"/>
                  </a:lnTo>
                  <a:lnTo>
                    <a:pt x="f103" y="f101"/>
                  </a:lnTo>
                  <a:lnTo>
                    <a:pt x="f104" y="f99"/>
                  </a:lnTo>
                  <a:cubicBezTo>
                    <a:pt x="f105" y="f97"/>
                    <a:pt x="f106" y="f95"/>
                    <a:pt x="f106" y="f13"/>
                  </a:cubicBezTo>
                  <a:lnTo>
                    <a:pt x="f107" y="f92"/>
                  </a:lnTo>
                  <a:lnTo>
                    <a:pt x="f108" y="f92"/>
                  </a:lnTo>
                  <a:lnTo>
                    <a:pt x="f109" y="f110"/>
                  </a:lnTo>
                  <a:cubicBezTo>
                    <a:pt x="f111" y="f112"/>
                    <a:pt x="f113" y="f114"/>
                    <a:pt x="f115" y="f116"/>
                  </a:cubicBezTo>
                  <a:lnTo>
                    <a:pt x="f117" y="f118"/>
                  </a:lnTo>
                  <a:lnTo>
                    <a:pt x="f119" y="f120"/>
                  </a:lnTo>
                  <a:cubicBezTo>
                    <a:pt x="f121" y="f122"/>
                    <a:pt x="f123" y="f124"/>
                    <a:pt x="f125" y="f126"/>
                  </a:cubicBezTo>
                  <a:lnTo>
                    <a:pt x="f127" y="f128"/>
                  </a:lnTo>
                  <a:lnTo>
                    <a:pt x="f129" y="f128"/>
                  </a:lnTo>
                  <a:lnTo>
                    <a:pt x="f130" y="f131"/>
                  </a:lnTo>
                  <a:cubicBezTo>
                    <a:pt x="f132" y="f133"/>
                    <a:pt x="f134" y="f135"/>
                    <a:pt x="f136" y="f135"/>
                  </a:cubicBezTo>
                  <a:cubicBezTo>
                    <a:pt x="f137" y="f135"/>
                    <a:pt x="f138" y="f133"/>
                    <a:pt x="f139" y="f131"/>
                  </a:cubicBezTo>
                  <a:lnTo>
                    <a:pt x="f140" y="f128"/>
                  </a:lnTo>
                  <a:lnTo>
                    <a:pt x="f141" y="f128"/>
                  </a:lnTo>
                  <a:lnTo>
                    <a:pt x="f142" y="f126"/>
                  </a:lnTo>
                  <a:cubicBezTo>
                    <a:pt x="f143" y="f124"/>
                    <a:pt x="f144" y="f122"/>
                    <a:pt x="f145" y="f120"/>
                  </a:cubicBezTo>
                  <a:lnTo>
                    <a:pt x="f146" y="f118"/>
                  </a:lnTo>
                  <a:lnTo>
                    <a:pt x="f147" y="f116"/>
                  </a:lnTo>
                  <a:cubicBezTo>
                    <a:pt x="f148" y="f149"/>
                    <a:pt x="f150" y="f151"/>
                    <a:pt x="f152" y="f153"/>
                  </a:cubicBezTo>
                  <a:lnTo>
                    <a:pt x="f154" y="f92"/>
                  </a:lnTo>
                  <a:lnTo>
                    <a:pt x="f155" y="f92"/>
                  </a:lnTo>
                  <a:lnTo>
                    <a:pt x="f156" y="f157"/>
                  </a:lnTo>
                  <a:lnTo>
                    <a:pt x="f158" y="f13"/>
                  </a:lnTo>
                  <a:lnTo>
                    <a:pt x="f159" y="f160"/>
                  </a:lnTo>
                  <a:lnTo>
                    <a:pt x="f161" y="f162"/>
                  </a:lnTo>
                  <a:cubicBezTo>
                    <a:pt x="f163" y="f164"/>
                    <a:pt x="f165" y="f166"/>
                    <a:pt x="f167" y="f168"/>
                  </a:cubicBezTo>
                  <a:lnTo>
                    <a:pt x="f169" y="f170"/>
                  </a:lnTo>
                  <a:lnTo>
                    <a:pt x="f28" y="f102"/>
                  </a:lnTo>
                  <a:lnTo>
                    <a:pt x="f171" y="f172"/>
                  </a:lnTo>
                  <a:lnTo>
                    <a:pt x="f173" y="f174"/>
                  </a:lnTo>
                  <a:cubicBezTo>
                    <a:pt x="f175" y="f176"/>
                    <a:pt x="f177" y="f178"/>
                    <a:pt x="f177" y="f13"/>
                  </a:cubicBezTo>
                  <a:lnTo>
                    <a:pt x="f179" y="f92"/>
                  </a:lnTo>
                  <a:lnTo>
                    <a:pt x="f180" y="f92"/>
                  </a:lnTo>
                  <a:lnTo>
                    <a:pt x="f181" y="f13"/>
                  </a:lnTo>
                  <a:cubicBezTo>
                    <a:pt x="f181" y="f90"/>
                    <a:pt x="f182" y="f88"/>
                    <a:pt x="f183" y="f74"/>
                  </a:cubicBezTo>
                  <a:lnTo>
                    <a:pt x="f184" y="f76"/>
                  </a:lnTo>
                  <a:lnTo>
                    <a:pt x="f185" y="f45"/>
                  </a:lnTo>
                  <a:cubicBezTo>
                    <a:pt x="f186" y="f43"/>
                    <a:pt x="f187" y="f41"/>
                    <a:pt x="f187" y="f23"/>
                  </a:cubicBezTo>
                  <a:cubicBezTo>
                    <a:pt x="f187" y="f40"/>
                    <a:pt x="f188" y="f37"/>
                    <a:pt x="f28" y="f37"/>
                  </a:cubicBezTo>
                  <a:close/>
                  <a:moveTo>
                    <a:pt x="f189" y="f190"/>
                  </a:moveTo>
                  <a:lnTo>
                    <a:pt x="f191" y="f192"/>
                  </a:lnTo>
                  <a:lnTo>
                    <a:pt x="f193" y="f192"/>
                  </a:lnTo>
                  <a:close/>
                  <a:moveTo>
                    <a:pt x="f189" y="f5"/>
                  </a:moveTo>
                  <a:lnTo>
                    <a:pt x="f6" y="f7"/>
                  </a:lnTo>
                  <a:lnTo>
                    <a:pt x="f5" y="f7"/>
                  </a:lnTo>
                  <a:close/>
                </a:path>
              </a:pathLst>
            </a:custGeom>
            <a:solidFill>
              <a:srgbClr val="757575"/>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sp>
          <p:nvSpPr>
            <p:cNvPr id="297" name="Freeform: Shape 304">
              <a:extLst>
                <a:ext uri="{FF2B5EF4-FFF2-40B4-BE49-F238E27FC236}">
                  <a16:creationId xmlns:a16="http://schemas.microsoft.com/office/drawing/2014/main" id="{C9E68234-E333-483C-A0AE-824EFCBFD0E6}"/>
                </a:ext>
              </a:extLst>
            </p:cNvPr>
            <p:cNvSpPr/>
            <p:nvPr/>
          </p:nvSpPr>
          <p:spPr>
            <a:xfrm>
              <a:off x="5650507" y="2028276"/>
              <a:ext cx="606951" cy="678786"/>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grpSp>
      <p:grpSp>
        <p:nvGrpSpPr>
          <p:cNvPr id="298" name="Group 84">
            <a:extLst>
              <a:ext uri="{FF2B5EF4-FFF2-40B4-BE49-F238E27FC236}">
                <a16:creationId xmlns:a16="http://schemas.microsoft.com/office/drawing/2014/main" id="{66CCFC55-844A-4D03-8116-63614FEADD25}"/>
              </a:ext>
            </a:extLst>
          </p:cNvPr>
          <p:cNvGrpSpPr/>
          <p:nvPr/>
        </p:nvGrpSpPr>
        <p:grpSpPr>
          <a:xfrm>
            <a:off x="8715030" y="3282738"/>
            <a:ext cx="478328" cy="478328"/>
            <a:chOff x="7303806" y="1980791"/>
            <a:chExt cx="1143000" cy="1143000"/>
          </a:xfrm>
        </p:grpSpPr>
        <p:sp>
          <p:nvSpPr>
            <p:cNvPr id="299" name="Oval 329">
              <a:extLst>
                <a:ext uri="{FF2B5EF4-FFF2-40B4-BE49-F238E27FC236}">
                  <a16:creationId xmlns:a16="http://schemas.microsoft.com/office/drawing/2014/main" id="{85A1A63F-E4C5-4E5A-8262-F31CAE9A9AB7}"/>
                </a:ext>
              </a:extLst>
            </p:cNvPr>
            <p:cNvSpPr/>
            <p:nvPr/>
          </p:nvSpPr>
          <p:spPr>
            <a:xfrm>
              <a:off x="7303806" y="1980791"/>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300" name="Oval 333">
              <a:extLst>
                <a:ext uri="{FF2B5EF4-FFF2-40B4-BE49-F238E27FC236}">
                  <a16:creationId xmlns:a16="http://schemas.microsoft.com/office/drawing/2014/main" id="{B95615B1-FE77-4773-95D9-CC974E075927}"/>
                </a:ext>
              </a:extLst>
            </p:cNvPr>
            <p:cNvSpPr/>
            <p:nvPr/>
          </p:nvSpPr>
          <p:spPr>
            <a:xfrm>
              <a:off x="7610843" y="2486390"/>
              <a:ext cx="539496" cy="5394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sp>
          <p:nvSpPr>
            <p:cNvPr id="301" name="Freeform: Shape 332">
              <a:extLst>
                <a:ext uri="{FF2B5EF4-FFF2-40B4-BE49-F238E27FC236}">
                  <a16:creationId xmlns:a16="http://schemas.microsoft.com/office/drawing/2014/main" id="{773697AD-B8C4-4EE9-AF1E-0643C6F92CFE}"/>
                </a:ext>
              </a:extLst>
            </p:cNvPr>
            <p:cNvSpPr/>
            <p:nvPr/>
          </p:nvSpPr>
          <p:spPr>
            <a:xfrm>
              <a:off x="7571826" y="2078687"/>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pic>
          <p:nvPicPr>
            <p:cNvPr id="302" name="Picture 6">
              <a:extLst>
                <a:ext uri="{FF2B5EF4-FFF2-40B4-BE49-F238E27FC236}">
                  <a16:creationId xmlns:a16="http://schemas.microsoft.com/office/drawing/2014/main" id="{F0352E7C-60B0-4B9F-94CA-45085367E2F2}"/>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787633" y="2622746"/>
              <a:ext cx="154451" cy="329193"/>
            </a:xfrm>
            <a:prstGeom prst="rect">
              <a:avLst/>
            </a:prstGeom>
            <a:noFill/>
            <a:ln cap="flat">
              <a:noFill/>
            </a:ln>
          </p:spPr>
        </p:pic>
      </p:grpSp>
      <p:grpSp>
        <p:nvGrpSpPr>
          <p:cNvPr id="303" name="Group 46">
            <a:extLst>
              <a:ext uri="{FF2B5EF4-FFF2-40B4-BE49-F238E27FC236}">
                <a16:creationId xmlns:a16="http://schemas.microsoft.com/office/drawing/2014/main" id="{0E6EF03A-2FB2-4DAA-B5FE-9261997D5E68}"/>
              </a:ext>
            </a:extLst>
          </p:cNvPr>
          <p:cNvGrpSpPr/>
          <p:nvPr/>
        </p:nvGrpSpPr>
        <p:grpSpPr>
          <a:xfrm>
            <a:off x="5397887" y="2095648"/>
            <a:ext cx="478328" cy="478328"/>
            <a:chOff x="3461159" y="1980791"/>
            <a:chExt cx="1143000" cy="1143000"/>
          </a:xfrm>
        </p:grpSpPr>
        <p:sp>
          <p:nvSpPr>
            <p:cNvPr id="304" name="Oval 308">
              <a:extLst>
                <a:ext uri="{FF2B5EF4-FFF2-40B4-BE49-F238E27FC236}">
                  <a16:creationId xmlns:a16="http://schemas.microsoft.com/office/drawing/2014/main" id="{3EE405EB-D2D5-4BA1-AB12-2BC65ED524FB}"/>
                </a:ext>
              </a:extLst>
            </p:cNvPr>
            <p:cNvSpPr/>
            <p:nvPr/>
          </p:nvSpPr>
          <p:spPr>
            <a:xfrm>
              <a:off x="3461159" y="1980791"/>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305" name="Oval 312">
              <a:extLst>
                <a:ext uri="{FF2B5EF4-FFF2-40B4-BE49-F238E27FC236}">
                  <a16:creationId xmlns:a16="http://schemas.microsoft.com/office/drawing/2014/main" id="{83B738DB-D1C1-4000-BF43-5F5371C993FE}"/>
                </a:ext>
              </a:extLst>
            </p:cNvPr>
            <p:cNvSpPr/>
            <p:nvPr/>
          </p:nvSpPr>
          <p:spPr>
            <a:xfrm>
              <a:off x="3761137" y="2484625"/>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306" name="Freeform: Shape 311">
              <a:extLst>
                <a:ext uri="{FF2B5EF4-FFF2-40B4-BE49-F238E27FC236}">
                  <a16:creationId xmlns:a16="http://schemas.microsoft.com/office/drawing/2014/main" id="{5E4E738C-90ED-4E72-9577-5A3F5994DF61}"/>
                </a:ext>
              </a:extLst>
            </p:cNvPr>
            <p:cNvSpPr/>
            <p:nvPr/>
          </p:nvSpPr>
          <p:spPr>
            <a:xfrm>
              <a:off x="3729179" y="2076913"/>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pic>
          <p:nvPicPr>
            <p:cNvPr id="307" name="Picture 366">
              <a:extLst>
                <a:ext uri="{FF2B5EF4-FFF2-40B4-BE49-F238E27FC236}">
                  <a16:creationId xmlns:a16="http://schemas.microsoft.com/office/drawing/2014/main" id="{A58E71F9-F114-47AE-B83D-12B585CEDFD0}"/>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903363" y="2667423"/>
              <a:ext cx="258144" cy="260256"/>
            </a:xfrm>
            <a:prstGeom prst="rect">
              <a:avLst/>
            </a:prstGeom>
            <a:noFill/>
            <a:ln cap="flat">
              <a:noFill/>
            </a:ln>
          </p:spPr>
        </p:pic>
      </p:grpSp>
      <p:grpSp>
        <p:nvGrpSpPr>
          <p:cNvPr id="308" name="Group 87">
            <a:extLst>
              <a:ext uri="{FF2B5EF4-FFF2-40B4-BE49-F238E27FC236}">
                <a16:creationId xmlns:a16="http://schemas.microsoft.com/office/drawing/2014/main" id="{51A0C7B7-BB8D-42AB-838B-95525C37338A}"/>
              </a:ext>
            </a:extLst>
          </p:cNvPr>
          <p:cNvGrpSpPr/>
          <p:nvPr/>
        </p:nvGrpSpPr>
        <p:grpSpPr>
          <a:xfrm>
            <a:off x="7264206" y="3730224"/>
            <a:ext cx="478328" cy="478328"/>
            <a:chOff x="8264466" y="3846862"/>
            <a:chExt cx="1143000" cy="1143000"/>
          </a:xfrm>
        </p:grpSpPr>
        <p:sp>
          <p:nvSpPr>
            <p:cNvPr id="309" name="Oval 336">
              <a:extLst>
                <a:ext uri="{FF2B5EF4-FFF2-40B4-BE49-F238E27FC236}">
                  <a16:creationId xmlns:a16="http://schemas.microsoft.com/office/drawing/2014/main" id="{B25979C2-76B7-410A-A238-10B963852BFD}"/>
                </a:ext>
              </a:extLst>
            </p:cNvPr>
            <p:cNvSpPr/>
            <p:nvPr/>
          </p:nvSpPr>
          <p:spPr>
            <a:xfrm>
              <a:off x="8264466" y="384686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310" name="Group 338">
              <a:extLst>
                <a:ext uri="{FF2B5EF4-FFF2-40B4-BE49-F238E27FC236}">
                  <a16:creationId xmlns:a16="http://schemas.microsoft.com/office/drawing/2014/main" id="{9E0F5CD1-F9CC-48E1-8D6B-EDDB0F1E454E}"/>
                </a:ext>
              </a:extLst>
            </p:cNvPr>
            <p:cNvGrpSpPr/>
            <p:nvPr/>
          </p:nvGrpSpPr>
          <p:grpSpPr>
            <a:xfrm>
              <a:off x="8532485" y="3955365"/>
              <a:ext cx="606951" cy="950746"/>
              <a:chOff x="8532485" y="3955365"/>
              <a:chExt cx="606951" cy="950746"/>
            </a:xfrm>
          </p:grpSpPr>
          <p:sp>
            <p:nvSpPr>
              <p:cNvPr id="312" name="Oval 340">
                <a:extLst>
                  <a:ext uri="{FF2B5EF4-FFF2-40B4-BE49-F238E27FC236}">
                    <a16:creationId xmlns:a16="http://schemas.microsoft.com/office/drawing/2014/main" id="{8DA16187-BA2E-4D48-A282-4919726BD8B4}"/>
                  </a:ext>
                </a:extLst>
              </p:cNvPr>
              <p:cNvSpPr/>
              <p:nvPr/>
            </p:nvSpPr>
            <p:spPr>
              <a:xfrm>
                <a:off x="8569738" y="4363077"/>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313" name="Freeform: Shape 341">
                <a:extLst>
                  <a:ext uri="{FF2B5EF4-FFF2-40B4-BE49-F238E27FC236}">
                    <a16:creationId xmlns:a16="http://schemas.microsoft.com/office/drawing/2014/main" id="{BD14F7C1-3BE5-400E-8D93-FDF03C6DDECD}"/>
                  </a:ext>
                </a:extLst>
              </p:cNvPr>
              <p:cNvSpPr/>
              <p:nvPr/>
            </p:nvSpPr>
            <p:spPr>
              <a:xfrm>
                <a:off x="8532485" y="3955365"/>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grpSp>
        <p:pic>
          <p:nvPicPr>
            <p:cNvPr id="311" name="Picture 8">
              <a:extLst>
                <a:ext uri="{FF2B5EF4-FFF2-40B4-BE49-F238E27FC236}">
                  <a16:creationId xmlns:a16="http://schemas.microsoft.com/office/drawing/2014/main" id="{7CA5234E-5DF5-4AB4-956F-465BE4A253E8}"/>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657447" y="4574176"/>
              <a:ext cx="382584" cy="242791"/>
            </a:xfrm>
            <a:prstGeom prst="rect">
              <a:avLst/>
            </a:prstGeom>
            <a:noFill/>
            <a:ln cap="flat">
              <a:noFill/>
            </a:ln>
          </p:spPr>
        </p:pic>
      </p:grpSp>
      <p:grpSp>
        <p:nvGrpSpPr>
          <p:cNvPr id="314" name="Group 86">
            <a:extLst>
              <a:ext uri="{FF2B5EF4-FFF2-40B4-BE49-F238E27FC236}">
                <a16:creationId xmlns:a16="http://schemas.microsoft.com/office/drawing/2014/main" id="{6F799F3D-3E52-4BC9-B3B7-F40DED0861AF}"/>
              </a:ext>
            </a:extLst>
          </p:cNvPr>
          <p:cNvGrpSpPr/>
          <p:nvPr/>
        </p:nvGrpSpPr>
        <p:grpSpPr>
          <a:xfrm>
            <a:off x="6961680" y="1232803"/>
            <a:ext cx="478328" cy="478328"/>
            <a:chOff x="6343137" y="3846569"/>
            <a:chExt cx="1143000" cy="1143000"/>
          </a:xfrm>
        </p:grpSpPr>
        <p:sp>
          <p:nvSpPr>
            <p:cNvPr id="315" name="Oval 322">
              <a:extLst>
                <a:ext uri="{FF2B5EF4-FFF2-40B4-BE49-F238E27FC236}">
                  <a16:creationId xmlns:a16="http://schemas.microsoft.com/office/drawing/2014/main" id="{5081EFE6-FAD9-4FF4-9977-B39CEFB3EF01}"/>
                </a:ext>
              </a:extLst>
            </p:cNvPr>
            <p:cNvSpPr/>
            <p:nvPr/>
          </p:nvSpPr>
          <p:spPr>
            <a:xfrm>
              <a:off x="6343137" y="384656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316" name="Oval 326">
              <a:extLst>
                <a:ext uri="{FF2B5EF4-FFF2-40B4-BE49-F238E27FC236}">
                  <a16:creationId xmlns:a16="http://schemas.microsoft.com/office/drawing/2014/main" id="{B1BB12AD-08C9-42C3-BDED-D2BF6914F1FE}"/>
                </a:ext>
              </a:extLst>
            </p:cNvPr>
            <p:cNvSpPr/>
            <p:nvPr/>
          </p:nvSpPr>
          <p:spPr>
            <a:xfrm>
              <a:off x="6651958" y="4352178"/>
              <a:ext cx="539496" cy="5394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sp>
          <p:nvSpPr>
            <p:cNvPr id="317" name="Freeform: Shape 325">
              <a:extLst>
                <a:ext uri="{FF2B5EF4-FFF2-40B4-BE49-F238E27FC236}">
                  <a16:creationId xmlns:a16="http://schemas.microsoft.com/office/drawing/2014/main" id="{FBD56A64-C667-49F8-9D30-D1004032A7A0}"/>
                </a:ext>
              </a:extLst>
            </p:cNvPr>
            <p:cNvSpPr/>
            <p:nvPr/>
          </p:nvSpPr>
          <p:spPr>
            <a:xfrm>
              <a:off x="6611166" y="3944474"/>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pic>
          <p:nvPicPr>
            <p:cNvPr id="318" name="Picture 10">
              <a:extLst>
                <a:ext uri="{FF2B5EF4-FFF2-40B4-BE49-F238E27FC236}">
                  <a16:creationId xmlns:a16="http://schemas.microsoft.com/office/drawing/2014/main" id="{F679C7DD-9F97-4396-BCBE-6528FB83414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724442" y="4550694"/>
              <a:ext cx="380399" cy="263822"/>
            </a:xfrm>
            <a:prstGeom prst="rect">
              <a:avLst/>
            </a:prstGeom>
            <a:noFill/>
            <a:ln cap="flat">
              <a:noFill/>
            </a:ln>
          </p:spPr>
        </p:pic>
      </p:grpSp>
      <p:grpSp>
        <p:nvGrpSpPr>
          <p:cNvPr id="319" name="Group 85">
            <a:extLst>
              <a:ext uri="{FF2B5EF4-FFF2-40B4-BE49-F238E27FC236}">
                <a16:creationId xmlns:a16="http://schemas.microsoft.com/office/drawing/2014/main" id="{00F3543D-FD7F-457D-8ED2-3FAA769BDBA3}"/>
              </a:ext>
            </a:extLst>
          </p:cNvPr>
          <p:cNvGrpSpPr/>
          <p:nvPr/>
        </p:nvGrpSpPr>
        <p:grpSpPr>
          <a:xfrm>
            <a:off x="3655389" y="3003261"/>
            <a:ext cx="478328" cy="478328"/>
            <a:chOff x="4421818" y="3837663"/>
            <a:chExt cx="1143000" cy="1143000"/>
          </a:xfrm>
        </p:grpSpPr>
        <p:sp>
          <p:nvSpPr>
            <p:cNvPr id="320" name="Oval 315">
              <a:extLst>
                <a:ext uri="{FF2B5EF4-FFF2-40B4-BE49-F238E27FC236}">
                  <a16:creationId xmlns:a16="http://schemas.microsoft.com/office/drawing/2014/main" id="{0A965832-D59A-42D1-9E63-1C63652445D9}"/>
                </a:ext>
              </a:extLst>
            </p:cNvPr>
            <p:cNvSpPr/>
            <p:nvPr/>
          </p:nvSpPr>
          <p:spPr>
            <a:xfrm>
              <a:off x="4421818" y="383766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321" name="Group 317">
              <a:extLst>
                <a:ext uri="{FF2B5EF4-FFF2-40B4-BE49-F238E27FC236}">
                  <a16:creationId xmlns:a16="http://schemas.microsoft.com/office/drawing/2014/main" id="{29370FC3-8015-4A5A-9A9C-3683B0605632}"/>
                </a:ext>
              </a:extLst>
            </p:cNvPr>
            <p:cNvGrpSpPr/>
            <p:nvPr/>
          </p:nvGrpSpPr>
          <p:grpSpPr>
            <a:xfrm>
              <a:off x="4695928" y="3929387"/>
              <a:ext cx="606951" cy="950737"/>
              <a:chOff x="4695928" y="3929387"/>
              <a:chExt cx="606951" cy="950737"/>
            </a:xfrm>
          </p:grpSpPr>
          <p:sp>
            <p:nvSpPr>
              <p:cNvPr id="323" name="Oval 319">
                <a:extLst>
                  <a:ext uri="{FF2B5EF4-FFF2-40B4-BE49-F238E27FC236}">
                    <a16:creationId xmlns:a16="http://schemas.microsoft.com/office/drawing/2014/main" id="{44C681FF-C2A3-47D5-BCF1-74D45D0CDBD1}"/>
                  </a:ext>
                </a:extLst>
              </p:cNvPr>
              <p:cNvSpPr/>
              <p:nvPr/>
            </p:nvSpPr>
            <p:spPr>
              <a:xfrm>
                <a:off x="4733181" y="4337090"/>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324" name="Freeform: Shape 320">
                <a:extLst>
                  <a:ext uri="{FF2B5EF4-FFF2-40B4-BE49-F238E27FC236}">
                    <a16:creationId xmlns:a16="http://schemas.microsoft.com/office/drawing/2014/main" id="{4FF6D965-147C-4CB5-9216-8000F1083D1B}"/>
                  </a:ext>
                </a:extLst>
              </p:cNvPr>
              <p:cNvSpPr/>
              <p:nvPr/>
            </p:nvSpPr>
            <p:spPr>
              <a:xfrm>
                <a:off x="4695928" y="3929387"/>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grpSp>
        <p:pic>
          <p:nvPicPr>
            <p:cNvPr id="322" name="Picture 11">
              <a:extLst>
                <a:ext uri="{FF2B5EF4-FFF2-40B4-BE49-F238E27FC236}">
                  <a16:creationId xmlns:a16="http://schemas.microsoft.com/office/drawing/2014/main" id="{A56864F4-0CE9-417F-B597-D53F81D81115}"/>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12542" y="4496653"/>
              <a:ext cx="384313" cy="331277"/>
            </a:xfrm>
            <a:prstGeom prst="rect">
              <a:avLst/>
            </a:prstGeom>
            <a:noFill/>
            <a:ln cap="flat">
              <a:noFill/>
            </a:ln>
          </p:spPr>
        </p:pic>
      </p:grpSp>
      <p:grpSp>
        <p:nvGrpSpPr>
          <p:cNvPr id="282" name="Group 281">
            <a:extLst>
              <a:ext uri="{FF2B5EF4-FFF2-40B4-BE49-F238E27FC236}">
                <a16:creationId xmlns:a16="http://schemas.microsoft.com/office/drawing/2014/main" id="{2AC61E0C-FB16-4514-ADDC-906B3BD33C42}"/>
              </a:ext>
            </a:extLst>
          </p:cNvPr>
          <p:cNvGrpSpPr/>
          <p:nvPr/>
        </p:nvGrpSpPr>
        <p:grpSpPr>
          <a:xfrm>
            <a:off x="4986320" y="5628919"/>
            <a:ext cx="493034" cy="493034"/>
            <a:chOff x="6848055" y="536379"/>
            <a:chExt cx="1143000" cy="1143000"/>
          </a:xfrm>
        </p:grpSpPr>
        <p:sp>
          <p:nvSpPr>
            <p:cNvPr id="283" name="Freeform 5">
              <a:extLst>
                <a:ext uri="{FF2B5EF4-FFF2-40B4-BE49-F238E27FC236}">
                  <a16:creationId xmlns:a16="http://schemas.microsoft.com/office/drawing/2014/main" id="{0684DB2A-307E-4F83-B530-A6FDE7C54062}"/>
                </a:ext>
              </a:extLst>
            </p:cNvPr>
            <p:cNvSpPr/>
            <p:nvPr/>
          </p:nvSpPr>
          <p:spPr>
            <a:xfrm>
              <a:off x="6848055" y="53637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284" name="Picture 283" descr="A picture containing thing, object&#10;&#10;Description generated with high confidence">
              <a:extLst>
                <a:ext uri="{FF2B5EF4-FFF2-40B4-BE49-F238E27FC236}">
                  <a16:creationId xmlns:a16="http://schemas.microsoft.com/office/drawing/2014/main" id="{146392B4-6364-4AC5-B8EF-1CCD43605C65}"/>
                </a:ext>
              </a:extLst>
            </p:cNvPr>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6932934" y="1005432"/>
              <a:ext cx="973243" cy="204893"/>
            </a:xfrm>
            <a:prstGeom prst="rect">
              <a:avLst/>
            </a:prstGeom>
          </p:spPr>
        </p:pic>
      </p:grpSp>
    </p:spTree>
    <p:extLst>
      <p:ext uri="{BB962C8B-B14F-4D97-AF65-F5344CB8AC3E}">
        <p14:creationId xmlns:p14="http://schemas.microsoft.com/office/powerpoint/2010/main" val="4985761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wipe(right)">
                                      <p:cBhvr>
                                        <p:cTn id="7" dur="50"/>
                                        <p:tgtEl>
                                          <p:spTgt spid="337"/>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398"/>
                                        </p:tgtEl>
                                        <p:attrNameLst>
                                          <p:attrName>style.visibility</p:attrName>
                                        </p:attrNameLst>
                                      </p:cBhvr>
                                      <p:to>
                                        <p:strVal val="visible"/>
                                      </p:to>
                                    </p:set>
                                    <p:anim calcmode="lin" valueType="num">
                                      <p:cBhvr>
                                        <p:cTn id="10" dur="50" fill="hold"/>
                                        <p:tgtEl>
                                          <p:spTgt spid="398"/>
                                        </p:tgtEl>
                                        <p:attrNameLst>
                                          <p:attrName>ppt_w</p:attrName>
                                        </p:attrNameLst>
                                      </p:cBhvr>
                                      <p:tavLst>
                                        <p:tav tm="0">
                                          <p:val>
                                            <p:strVal val="#ppt_w*0.70"/>
                                          </p:val>
                                        </p:tav>
                                        <p:tav tm="100000">
                                          <p:val>
                                            <p:strVal val="#ppt_w"/>
                                          </p:val>
                                        </p:tav>
                                      </p:tavLst>
                                    </p:anim>
                                    <p:anim calcmode="lin" valueType="num">
                                      <p:cBhvr>
                                        <p:cTn id="11" dur="50" fill="hold"/>
                                        <p:tgtEl>
                                          <p:spTgt spid="398"/>
                                        </p:tgtEl>
                                        <p:attrNameLst>
                                          <p:attrName>ppt_h</p:attrName>
                                        </p:attrNameLst>
                                      </p:cBhvr>
                                      <p:tavLst>
                                        <p:tav tm="0">
                                          <p:val>
                                            <p:strVal val="#ppt_h"/>
                                          </p:val>
                                        </p:tav>
                                        <p:tav tm="100000">
                                          <p:val>
                                            <p:strVal val="#ppt_h"/>
                                          </p:val>
                                        </p:tav>
                                      </p:tavLst>
                                    </p:anim>
                                    <p:animEffect transition="in" filter="fade">
                                      <p:cBhvr>
                                        <p:cTn id="12" dur="50"/>
                                        <p:tgtEl>
                                          <p:spTgt spid="398"/>
                                        </p:tgtEl>
                                      </p:cBhvr>
                                    </p:animEffect>
                                  </p:childTnLst>
                                </p:cTn>
                              </p:par>
                              <p:par>
                                <p:cTn id="13" presetID="22" presetClass="entr" presetSubtype="4" fill="hold" nodeType="withEffect">
                                  <p:stCondLst>
                                    <p:cond delay="0"/>
                                  </p:stCondLst>
                                  <p:childTnLst>
                                    <p:set>
                                      <p:cBhvr>
                                        <p:cTn id="14" dur="1" fill="hold">
                                          <p:stCondLst>
                                            <p:cond delay="0"/>
                                          </p:stCondLst>
                                        </p:cTn>
                                        <p:tgtEl>
                                          <p:spTgt spid="338"/>
                                        </p:tgtEl>
                                        <p:attrNameLst>
                                          <p:attrName>style.visibility</p:attrName>
                                        </p:attrNameLst>
                                      </p:cBhvr>
                                      <p:to>
                                        <p:strVal val="visible"/>
                                      </p:to>
                                    </p:set>
                                    <p:animEffect transition="in" filter="wipe(down)">
                                      <p:cBhvr>
                                        <p:cTn id="15" dur="50"/>
                                        <p:tgtEl>
                                          <p:spTgt spid="338"/>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399"/>
                                        </p:tgtEl>
                                        <p:attrNameLst>
                                          <p:attrName>style.visibility</p:attrName>
                                        </p:attrNameLst>
                                      </p:cBhvr>
                                      <p:to>
                                        <p:strVal val="visible"/>
                                      </p:to>
                                    </p:set>
                                    <p:anim calcmode="lin" valueType="num">
                                      <p:cBhvr>
                                        <p:cTn id="18" dur="50" fill="hold"/>
                                        <p:tgtEl>
                                          <p:spTgt spid="399"/>
                                        </p:tgtEl>
                                        <p:attrNameLst>
                                          <p:attrName>ppt_w</p:attrName>
                                        </p:attrNameLst>
                                      </p:cBhvr>
                                      <p:tavLst>
                                        <p:tav tm="0">
                                          <p:val>
                                            <p:strVal val="#ppt_w*0.70"/>
                                          </p:val>
                                        </p:tav>
                                        <p:tav tm="100000">
                                          <p:val>
                                            <p:strVal val="#ppt_w"/>
                                          </p:val>
                                        </p:tav>
                                      </p:tavLst>
                                    </p:anim>
                                    <p:anim calcmode="lin" valueType="num">
                                      <p:cBhvr>
                                        <p:cTn id="19" dur="50" fill="hold"/>
                                        <p:tgtEl>
                                          <p:spTgt spid="399"/>
                                        </p:tgtEl>
                                        <p:attrNameLst>
                                          <p:attrName>ppt_h</p:attrName>
                                        </p:attrNameLst>
                                      </p:cBhvr>
                                      <p:tavLst>
                                        <p:tav tm="0">
                                          <p:val>
                                            <p:strVal val="#ppt_h"/>
                                          </p:val>
                                        </p:tav>
                                        <p:tav tm="100000">
                                          <p:val>
                                            <p:strVal val="#ppt_h"/>
                                          </p:val>
                                        </p:tav>
                                      </p:tavLst>
                                    </p:anim>
                                    <p:animEffect transition="in" filter="fade">
                                      <p:cBhvr>
                                        <p:cTn id="20" dur="50"/>
                                        <p:tgtEl>
                                          <p:spTgt spid="399"/>
                                        </p:tgtEl>
                                      </p:cBhvr>
                                    </p:animEffect>
                                  </p:childTnLst>
                                </p:cTn>
                              </p:par>
                              <p:par>
                                <p:cTn id="21" presetID="22" presetClass="entr" presetSubtype="4" fill="hold" nodeType="withEffect">
                                  <p:stCondLst>
                                    <p:cond delay="0"/>
                                  </p:stCondLst>
                                  <p:childTnLst>
                                    <p:set>
                                      <p:cBhvr>
                                        <p:cTn id="22" dur="1" fill="hold">
                                          <p:stCondLst>
                                            <p:cond delay="0"/>
                                          </p:stCondLst>
                                        </p:cTn>
                                        <p:tgtEl>
                                          <p:spTgt spid="343"/>
                                        </p:tgtEl>
                                        <p:attrNameLst>
                                          <p:attrName>style.visibility</p:attrName>
                                        </p:attrNameLst>
                                      </p:cBhvr>
                                      <p:to>
                                        <p:strVal val="visible"/>
                                      </p:to>
                                    </p:set>
                                    <p:animEffect transition="in" filter="wipe(down)">
                                      <p:cBhvr>
                                        <p:cTn id="23" dur="50"/>
                                        <p:tgtEl>
                                          <p:spTgt spid="343"/>
                                        </p:tgtEl>
                                      </p:cBhvr>
                                    </p:animEffect>
                                  </p:childTnLst>
                                </p:cTn>
                              </p:par>
                              <p:par>
                                <p:cTn id="24" presetID="22" presetClass="entr" presetSubtype="4" fill="hold" nodeType="withEffect">
                                  <p:stCondLst>
                                    <p:cond delay="0"/>
                                  </p:stCondLst>
                                  <p:childTnLst>
                                    <p:set>
                                      <p:cBhvr>
                                        <p:cTn id="25" dur="1" fill="hold">
                                          <p:stCondLst>
                                            <p:cond delay="0"/>
                                          </p:stCondLst>
                                        </p:cTn>
                                        <p:tgtEl>
                                          <p:spTgt spid="344"/>
                                        </p:tgtEl>
                                        <p:attrNameLst>
                                          <p:attrName>style.visibility</p:attrName>
                                        </p:attrNameLst>
                                      </p:cBhvr>
                                      <p:to>
                                        <p:strVal val="visible"/>
                                      </p:to>
                                    </p:set>
                                    <p:animEffect transition="in" filter="wipe(down)">
                                      <p:cBhvr>
                                        <p:cTn id="26" dur="50"/>
                                        <p:tgtEl>
                                          <p:spTgt spid="344"/>
                                        </p:tgtEl>
                                      </p:cBhvr>
                                    </p:animEffect>
                                  </p:childTnLst>
                                </p:cTn>
                              </p:par>
                              <p:par>
                                <p:cTn id="27" presetID="22" presetClass="entr" presetSubtype="4" fill="hold" nodeType="withEffect">
                                  <p:stCondLst>
                                    <p:cond delay="0"/>
                                  </p:stCondLst>
                                  <p:childTnLst>
                                    <p:set>
                                      <p:cBhvr>
                                        <p:cTn id="28" dur="1" fill="hold">
                                          <p:stCondLst>
                                            <p:cond delay="0"/>
                                          </p:stCondLst>
                                        </p:cTn>
                                        <p:tgtEl>
                                          <p:spTgt spid="345"/>
                                        </p:tgtEl>
                                        <p:attrNameLst>
                                          <p:attrName>style.visibility</p:attrName>
                                        </p:attrNameLst>
                                      </p:cBhvr>
                                      <p:to>
                                        <p:strVal val="visible"/>
                                      </p:to>
                                    </p:set>
                                    <p:animEffect transition="in" filter="wipe(down)">
                                      <p:cBhvr>
                                        <p:cTn id="29" dur="50"/>
                                        <p:tgtEl>
                                          <p:spTgt spid="345"/>
                                        </p:tgtEl>
                                      </p:cBhvr>
                                    </p:animEffect>
                                  </p:childTnLst>
                                </p:cTn>
                              </p:par>
                              <p:par>
                                <p:cTn id="30" presetID="22" presetClass="entr" presetSubtype="4" fill="hold" nodeType="withEffect">
                                  <p:stCondLst>
                                    <p:cond delay="0"/>
                                  </p:stCondLst>
                                  <p:childTnLst>
                                    <p:set>
                                      <p:cBhvr>
                                        <p:cTn id="31" dur="1" fill="hold">
                                          <p:stCondLst>
                                            <p:cond delay="0"/>
                                          </p:stCondLst>
                                        </p:cTn>
                                        <p:tgtEl>
                                          <p:spTgt spid="346"/>
                                        </p:tgtEl>
                                        <p:attrNameLst>
                                          <p:attrName>style.visibility</p:attrName>
                                        </p:attrNameLst>
                                      </p:cBhvr>
                                      <p:to>
                                        <p:strVal val="visible"/>
                                      </p:to>
                                    </p:set>
                                    <p:animEffect transition="in" filter="wipe(down)">
                                      <p:cBhvr>
                                        <p:cTn id="32" dur="50"/>
                                        <p:tgtEl>
                                          <p:spTgt spid="346"/>
                                        </p:tgtEl>
                                      </p:cBhvr>
                                    </p:animEffect>
                                  </p:childTnLst>
                                </p:cTn>
                              </p:par>
                              <p:par>
                                <p:cTn id="33" presetID="22" presetClass="entr" presetSubtype="1" fill="hold" nodeType="withEffect">
                                  <p:stCondLst>
                                    <p:cond delay="0"/>
                                  </p:stCondLst>
                                  <p:childTnLst>
                                    <p:set>
                                      <p:cBhvr>
                                        <p:cTn id="34" dur="1" fill="hold">
                                          <p:stCondLst>
                                            <p:cond delay="0"/>
                                          </p:stCondLst>
                                        </p:cTn>
                                        <p:tgtEl>
                                          <p:spTgt spid="346"/>
                                        </p:tgtEl>
                                        <p:attrNameLst>
                                          <p:attrName>style.visibility</p:attrName>
                                        </p:attrNameLst>
                                      </p:cBhvr>
                                      <p:to>
                                        <p:strVal val="visible"/>
                                      </p:to>
                                    </p:set>
                                    <p:animEffect transition="in" filter="wipe(up)">
                                      <p:cBhvr>
                                        <p:cTn id="35" dur="50"/>
                                        <p:tgtEl>
                                          <p:spTgt spid="346"/>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404"/>
                                        </p:tgtEl>
                                        <p:attrNameLst>
                                          <p:attrName>style.visibility</p:attrName>
                                        </p:attrNameLst>
                                      </p:cBhvr>
                                      <p:to>
                                        <p:strVal val="visible"/>
                                      </p:to>
                                    </p:set>
                                    <p:anim calcmode="lin" valueType="num">
                                      <p:cBhvr>
                                        <p:cTn id="38" dur="50" fill="hold"/>
                                        <p:tgtEl>
                                          <p:spTgt spid="404"/>
                                        </p:tgtEl>
                                        <p:attrNameLst>
                                          <p:attrName>ppt_w</p:attrName>
                                        </p:attrNameLst>
                                      </p:cBhvr>
                                      <p:tavLst>
                                        <p:tav tm="0">
                                          <p:val>
                                            <p:strVal val="#ppt_w*0.70"/>
                                          </p:val>
                                        </p:tav>
                                        <p:tav tm="100000">
                                          <p:val>
                                            <p:strVal val="#ppt_w"/>
                                          </p:val>
                                        </p:tav>
                                      </p:tavLst>
                                    </p:anim>
                                    <p:anim calcmode="lin" valueType="num">
                                      <p:cBhvr>
                                        <p:cTn id="39" dur="50" fill="hold"/>
                                        <p:tgtEl>
                                          <p:spTgt spid="404"/>
                                        </p:tgtEl>
                                        <p:attrNameLst>
                                          <p:attrName>ppt_h</p:attrName>
                                        </p:attrNameLst>
                                      </p:cBhvr>
                                      <p:tavLst>
                                        <p:tav tm="0">
                                          <p:val>
                                            <p:strVal val="#ppt_h"/>
                                          </p:val>
                                        </p:tav>
                                        <p:tav tm="100000">
                                          <p:val>
                                            <p:strVal val="#ppt_h"/>
                                          </p:val>
                                        </p:tav>
                                      </p:tavLst>
                                    </p:anim>
                                    <p:animEffect transition="in" filter="fade">
                                      <p:cBhvr>
                                        <p:cTn id="40" dur="50"/>
                                        <p:tgtEl>
                                          <p:spTgt spid="404"/>
                                        </p:tgtEl>
                                      </p:cBhvr>
                                    </p:animEffect>
                                  </p:childTnLst>
                                </p:cTn>
                              </p:par>
                            </p:childTnLst>
                          </p:cTn>
                        </p:par>
                        <p:par>
                          <p:cTn id="41" fill="hold">
                            <p:stCondLst>
                              <p:cond delay="50"/>
                            </p:stCondLst>
                            <p:childTnLst>
                              <p:par>
                                <p:cTn id="42" presetID="22" presetClass="entr" presetSubtype="4" fill="hold" nodeType="afterEffect">
                                  <p:stCondLst>
                                    <p:cond delay="0"/>
                                  </p:stCondLst>
                                  <p:childTnLst>
                                    <p:set>
                                      <p:cBhvr>
                                        <p:cTn id="43" dur="1" fill="hold">
                                          <p:stCondLst>
                                            <p:cond delay="0"/>
                                          </p:stCondLst>
                                        </p:cTn>
                                        <p:tgtEl>
                                          <p:spTgt spid="333"/>
                                        </p:tgtEl>
                                        <p:attrNameLst>
                                          <p:attrName>style.visibility</p:attrName>
                                        </p:attrNameLst>
                                      </p:cBhvr>
                                      <p:to>
                                        <p:strVal val="visible"/>
                                      </p:to>
                                    </p:set>
                                    <p:animEffect transition="in" filter="wipe(down)">
                                      <p:cBhvr>
                                        <p:cTn id="44" dur="50"/>
                                        <p:tgtEl>
                                          <p:spTgt spid="333"/>
                                        </p:tgtEl>
                                      </p:cBhvr>
                                    </p:animEffect>
                                  </p:childTnLst>
                                </p:cTn>
                              </p:par>
                            </p:childTnLst>
                          </p:cTn>
                        </p:par>
                        <p:par>
                          <p:cTn id="45" fill="hold">
                            <p:stCondLst>
                              <p:cond delay="100"/>
                            </p:stCondLst>
                            <p:childTnLst>
                              <p:par>
                                <p:cTn id="46" presetID="55" presetClass="entr" presetSubtype="0" fill="hold" grpId="0" nodeType="afterEffect">
                                  <p:stCondLst>
                                    <p:cond delay="0"/>
                                  </p:stCondLst>
                                  <p:childTnLst>
                                    <p:set>
                                      <p:cBhvr>
                                        <p:cTn id="47" dur="1" fill="hold">
                                          <p:stCondLst>
                                            <p:cond delay="0"/>
                                          </p:stCondLst>
                                        </p:cTn>
                                        <p:tgtEl>
                                          <p:spTgt spid="403"/>
                                        </p:tgtEl>
                                        <p:attrNameLst>
                                          <p:attrName>style.visibility</p:attrName>
                                        </p:attrNameLst>
                                      </p:cBhvr>
                                      <p:to>
                                        <p:strVal val="visible"/>
                                      </p:to>
                                    </p:set>
                                    <p:anim calcmode="lin" valueType="num">
                                      <p:cBhvr>
                                        <p:cTn id="48" dur="50" fill="hold"/>
                                        <p:tgtEl>
                                          <p:spTgt spid="403"/>
                                        </p:tgtEl>
                                        <p:attrNameLst>
                                          <p:attrName>ppt_w</p:attrName>
                                        </p:attrNameLst>
                                      </p:cBhvr>
                                      <p:tavLst>
                                        <p:tav tm="0">
                                          <p:val>
                                            <p:strVal val="#ppt_w*0.70"/>
                                          </p:val>
                                        </p:tav>
                                        <p:tav tm="100000">
                                          <p:val>
                                            <p:strVal val="#ppt_w"/>
                                          </p:val>
                                        </p:tav>
                                      </p:tavLst>
                                    </p:anim>
                                    <p:anim calcmode="lin" valueType="num">
                                      <p:cBhvr>
                                        <p:cTn id="49" dur="50" fill="hold"/>
                                        <p:tgtEl>
                                          <p:spTgt spid="403"/>
                                        </p:tgtEl>
                                        <p:attrNameLst>
                                          <p:attrName>ppt_h</p:attrName>
                                        </p:attrNameLst>
                                      </p:cBhvr>
                                      <p:tavLst>
                                        <p:tav tm="0">
                                          <p:val>
                                            <p:strVal val="#ppt_h"/>
                                          </p:val>
                                        </p:tav>
                                        <p:tav tm="100000">
                                          <p:val>
                                            <p:strVal val="#ppt_h"/>
                                          </p:val>
                                        </p:tav>
                                      </p:tavLst>
                                    </p:anim>
                                    <p:animEffect transition="in" filter="fade">
                                      <p:cBhvr>
                                        <p:cTn id="50" dur="50"/>
                                        <p:tgtEl>
                                          <p:spTgt spid="403"/>
                                        </p:tgtEl>
                                      </p:cBhvr>
                                    </p:animEffect>
                                  </p:childTnLst>
                                </p:cTn>
                              </p:par>
                            </p:childTnLst>
                          </p:cTn>
                        </p:par>
                        <p:par>
                          <p:cTn id="51" fill="hold">
                            <p:stCondLst>
                              <p:cond delay="150"/>
                            </p:stCondLst>
                            <p:childTnLst>
                              <p:par>
                                <p:cTn id="52" presetID="22" presetClass="entr" presetSubtype="8" fill="hold" nodeType="afterEffect">
                                  <p:stCondLst>
                                    <p:cond delay="0"/>
                                  </p:stCondLst>
                                  <p:childTnLst>
                                    <p:set>
                                      <p:cBhvr>
                                        <p:cTn id="53" dur="1" fill="hold">
                                          <p:stCondLst>
                                            <p:cond delay="0"/>
                                          </p:stCondLst>
                                        </p:cTn>
                                        <p:tgtEl>
                                          <p:spTgt spid="334"/>
                                        </p:tgtEl>
                                        <p:attrNameLst>
                                          <p:attrName>style.visibility</p:attrName>
                                        </p:attrNameLst>
                                      </p:cBhvr>
                                      <p:to>
                                        <p:strVal val="visible"/>
                                      </p:to>
                                    </p:set>
                                    <p:animEffect transition="in" filter="wipe(left)">
                                      <p:cBhvr>
                                        <p:cTn id="54" dur="50"/>
                                        <p:tgtEl>
                                          <p:spTgt spid="334"/>
                                        </p:tgtEl>
                                      </p:cBhvr>
                                    </p:animEffect>
                                  </p:childTnLst>
                                </p:cTn>
                              </p:par>
                            </p:childTnLst>
                          </p:cTn>
                        </p:par>
                        <p:par>
                          <p:cTn id="55" fill="hold">
                            <p:stCondLst>
                              <p:cond delay="200"/>
                            </p:stCondLst>
                            <p:childTnLst>
                              <p:par>
                                <p:cTn id="56" presetID="55" presetClass="entr" presetSubtype="0" fill="hold" grpId="0" nodeType="afterEffect">
                                  <p:stCondLst>
                                    <p:cond delay="0"/>
                                  </p:stCondLst>
                                  <p:childTnLst>
                                    <p:set>
                                      <p:cBhvr>
                                        <p:cTn id="57" dur="1" fill="hold">
                                          <p:stCondLst>
                                            <p:cond delay="0"/>
                                          </p:stCondLst>
                                        </p:cTn>
                                        <p:tgtEl>
                                          <p:spTgt spid="402"/>
                                        </p:tgtEl>
                                        <p:attrNameLst>
                                          <p:attrName>style.visibility</p:attrName>
                                        </p:attrNameLst>
                                      </p:cBhvr>
                                      <p:to>
                                        <p:strVal val="visible"/>
                                      </p:to>
                                    </p:set>
                                    <p:anim calcmode="lin" valueType="num">
                                      <p:cBhvr>
                                        <p:cTn id="58" dur="50" fill="hold"/>
                                        <p:tgtEl>
                                          <p:spTgt spid="402"/>
                                        </p:tgtEl>
                                        <p:attrNameLst>
                                          <p:attrName>ppt_w</p:attrName>
                                        </p:attrNameLst>
                                      </p:cBhvr>
                                      <p:tavLst>
                                        <p:tav tm="0">
                                          <p:val>
                                            <p:strVal val="#ppt_w*0.70"/>
                                          </p:val>
                                        </p:tav>
                                        <p:tav tm="100000">
                                          <p:val>
                                            <p:strVal val="#ppt_w"/>
                                          </p:val>
                                        </p:tav>
                                      </p:tavLst>
                                    </p:anim>
                                    <p:anim calcmode="lin" valueType="num">
                                      <p:cBhvr>
                                        <p:cTn id="59" dur="50" fill="hold"/>
                                        <p:tgtEl>
                                          <p:spTgt spid="402"/>
                                        </p:tgtEl>
                                        <p:attrNameLst>
                                          <p:attrName>ppt_h</p:attrName>
                                        </p:attrNameLst>
                                      </p:cBhvr>
                                      <p:tavLst>
                                        <p:tav tm="0">
                                          <p:val>
                                            <p:strVal val="#ppt_h"/>
                                          </p:val>
                                        </p:tav>
                                        <p:tav tm="100000">
                                          <p:val>
                                            <p:strVal val="#ppt_h"/>
                                          </p:val>
                                        </p:tav>
                                      </p:tavLst>
                                    </p:anim>
                                    <p:animEffect transition="in" filter="fade">
                                      <p:cBhvr>
                                        <p:cTn id="60" dur="50"/>
                                        <p:tgtEl>
                                          <p:spTgt spid="402"/>
                                        </p:tgtEl>
                                      </p:cBhvr>
                                    </p:animEffect>
                                  </p:childTnLst>
                                </p:cTn>
                              </p:par>
                            </p:childTnLst>
                          </p:cTn>
                        </p:par>
                        <p:par>
                          <p:cTn id="61" fill="hold">
                            <p:stCondLst>
                              <p:cond delay="250"/>
                            </p:stCondLst>
                            <p:childTnLst>
                              <p:par>
                                <p:cTn id="62" presetID="22" presetClass="entr" presetSubtype="4" fill="hold" nodeType="afterEffect">
                                  <p:stCondLst>
                                    <p:cond delay="0"/>
                                  </p:stCondLst>
                                  <p:childTnLst>
                                    <p:set>
                                      <p:cBhvr>
                                        <p:cTn id="63" dur="1" fill="hold">
                                          <p:stCondLst>
                                            <p:cond delay="0"/>
                                          </p:stCondLst>
                                        </p:cTn>
                                        <p:tgtEl>
                                          <p:spTgt spid="342"/>
                                        </p:tgtEl>
                                        <p:attrNameLst>
                                          <p:attrName>style.visibility</p:attrName>
                                        </p:attrNameLst>
                                      </p:cBhvr>
                                      <p:to>
                                        <p:strVal val="visible"/>
                                      </p:to>
                                    </p:set>
                                    <p:animEffect transition="in" filter="wipe(down)">
                                      <p:cBhvr>
                                        <p:cTn id="64" dur="50"/>
                                        <p:tgtEl>
                                          <p:spTgt spid="342"/>
                                        </p:tgtEl>
                                      </p:cBhvr>
                                    </p:animEffect>
                                  </p:childTnLst>
                                </p:cTn>
                              </p:par>
                            </p:childTnLst>
                          </p:cTn>
                        </p:par>
                        <p:par>
                          <p:cTn id="65" fill="hold">
                            <p:stCondLst>
                              <p:cond delay="300"/>
                            </p:stCondLst>
                            <p:childTnLst>
                              <p:par>
                                <p:cTn id="66" presetID="22" presetClass="entr" presetSubtype="4" fill="hold" nodeType="afterEffect">
                                  <p:stCondLst>
                                    <p:cond delay="0"/>
                                  </p:stCondLst>
                                  <p:childTnLst>
                                    <p:set>
                                      <p:cBhvr>
                                        <p:cTn id="67" dur="1" fill="hold">
                                          <p:stCondLst>
                                            <p:cond delay="0"/>
                                          </p:stCondLst>
                                        </p:cTn>
                                        <p:tgtEl>
                                          <p:spTgt spid="332"/>
                                        </p:tgtEl>
                                        <p:attrNameLst>
                                          <p:attrName>style.visibility</p:attrName>
                                        </p:attrNameLst>
                                      </p:cBhvr>
                                      <p:to>
                                        <p:strVal val="visible"/>
                                      </p:to>
                                    </p:set>
                                    <p:animEffect transition="in" filter="wipe(down)">
                                      <p:cBhvr>
                                        <p:cTn id="68" dur="50"/>
                                        <p:tgtEl>
                                          <p:spTgt spid="332"/>
                                        </p:tgtEl>
                                      </p:cBhvr>
                                    </p:animEffect>
                                  </p:childTnLst>
                                </p:cTn>
                              </p:par>
                            </p:childTnLst>
                          </p:cTn>
                        </p:par>
                        <p:par>
                          <p:cTn id="69" fill="hold">
                            <p:stCondLst>
                              <p:cond delay="350"/>
                            </p:stCondLst>
                            <p:childTnLst>
                              <p:par>
                                <p:cTn id="70" presetID="55" presetClass="entr" presetSubtype="0" fill="hold" grpId="0" nodeType="afterEffect">
                                  <p:stCondLst>
                                    <p:cond delay="0"/>
                                  </p:stCondLst>
                                  <p:childTnLst>
                                    <p:set>
                                      <p:cBhvr>
                                        <p:cTn id="71" dur="1" fill="hold">
                                          <p:stCondLst>
                                            <p:cond delay="0"/>
                                          </p:stCondLst>
                                        </p:cTn>
                                        <p:tgtEl>
                                          <p:spTgt spid="405"/>
                                        </p:tgtEl>
                                        <p:attrNameLst>
                                          <p:attrName>style.visibility</p:attrName>
                                        </p:attrNameLst>
                                      </p:cBhvr>
                                      <p:to>
                                        <p:strVal val="visible"/>
                                      </p:to>
                                    </p:set>
                                    <p:anim calcmode="lin" valueType="num">
                                      <p:cBhvr>
                                        <p:cTn id="72" dur="50" fill="hold"/>
                                        <p:tgtEl>
                                          <p:spTgt spid="405"/>
                                        </p:tgtEl>
                                        <p:attrNameLst>
                                          <p:attrName>ppt_w</p:attrName>
                                        </p:attrNameLst>
                                      </p:cBhvr>
                                      <p:tavLst>
                                        <p:tav tm="0">
                                          <p:val>
                                            <p:strVal val="#ppt_w*0.70"/>
                                          </p:val>
                                        </p:tav>
                                        <p:tav tm="100000">
                                          <p:val>
                                            <p:strVal val="#ppt_w"/>
                                          </p:val>
                                        </p:tav>
                                      </p:tavLst>
                                    </p:anim>
                                    <p:anim calcmode="lin" valueType="num">
                                      <p:cBhvr>
                                        <p:cTn id="73" dur="50" fill="hold"/>
                                        <p:tgtEl>
                                          <p:spTgt spid="405"/>
                                        </p:tgtEl>
                                        <p:attrNameLst>
                                          <p:attrName>ppt_h</p:attrName>
                                        </p:attrNameLst>
                                      </p:cBhvr>
                                      <p:tavLst>
                                        <p:tav tm="0">
                                          <p:val>
                                            <p:strVal val="#ppt_h"/>
                                          </p:val>
                                        </p:tav>
                                        <p:tav tm="100000">
                                          <p:val>
                                            <p:strVal val="#ppt_h"/>
                                          </p:val>
                                        </p:tav>
                                      </p:tavLst>
                                    </p:anim>
                                    <p:animEffect transition="in" filter="fade">
                                      <p:cBhvr>
                                        <p:cTn id="74" dur="50"/>
                                        <p:tgtEl>
                                          <p:spTgt spid="405"/>
                                        </p:tgtEl>
                                      </p:cBhvr>
                                    </p:animEffect>
                                  </p:childTnLst>
                                </p:cTn>
                              </p:par>
                            </p:childTnLst>
                          </p:cTn>
                        </p:par>
                        <p:par>
                          <p:cTn id="75" fill="hold">
                            <p:stCondLst>
                              <p:cond delay="400"/>
                            </p:stCondLst>
                            <p:childTnLst>
                              <p:par>
                                <p:cTn id="76" presetID="22" presetClass="entr" presetSubtype="4" fill="hold" nodeType="afterEffect">
                                  <p:stCondLst>
                                    <p:cond delay="0"/>
                                  </p:stCondLst>
                                  <p:childTnLst>
                                    <p:set>
                                      <p:cBhvr>
                                        <p:cTn id="77" dur="1" fill="hold">
                                          <p:stCondLst>
                                            <p:cond delay="0"/>
                                          </p:stCondLst>
                                        </p:cTn>
                                        <p:tgtEl>
                                          <p:spTgt spid="341"/>
                                        </p:tgtEl>
                                        <p:attrNameLst>
                                          <p:attrName>style.visibility</p:attrName>
                                        </p:attrNameLst>
                                      </p:cBhvr>
                                      <p:to>
                                        <p:strVal val="visible"/>
                                      </p:to>
                                    </p:set>
                                    <p:animEffect transition="in" filter="wipe(down)">
                                      <p:cBhvr>
                                        <p:cTn id="78" dur="50"/>
                                        <p:tgtEl>
                                          <p:spTgt spid="341"/>
                                        </p:tgtEl>
                                      </p:cBhvr>
                                    </p:animEffect>
                                  </p:childTnLst>
                                </p:cTn>
                              </p:par>
                              <p:par>
                                <p:cTn id="79" presetID="55" presetClass="entr" presetSubtype="0" fill="hold" grpId="0" nodeType="withEffect">
                                  <p:stCondLst>
                                    <p:cond delay="0"/>
                                  </p:stCondLst>
                                  <p:childTnLst>
                                    <p:set>
                                      <p:cBhvr>
                                        <p:cTn id="80" dur="1" fill="hold">
                                          <p:stCondLst>
                                            <p:cond delay="0"/>
                                          </p:stCondLst>
                                        </p:cTn>
                                        <p:tgtEl>
                                          <p:spTgt spid="401"/>
                                        </p:tgtEl>
                                        <p:attrNameLst>
                                          <p:attrName>style.visibility</p:attrName>
                                        </p:attrNameLst>
                                      </p:cBhvr>
                                      <p:to>
                                        <p:strVal val="visible"/>
                                      </p:to>
                                    </p:set>
                                    <p:anim calcmode="lin" valueType="num">
                                      <p:cBhvr>
                                        <p:cTn id="81" dur="50" fill="hold"/>
                                        <p:tgtEl>
                                          <p:spTgt spid="401"/>
                                        </p:tgtEl>
                                        <p:attrNameLst>
                                          <p:attrName>ppt_w</p:attrName>
                                        </p:attrNameLst>
                                      </p:cBhvr>
                                      <p:tavLst>
                                        <p:tav tm="0">
                                          <p:val>
                                            <p:strVal val="#ppt_w*0.70"/>
                                          </p:val>
                                        </p:tav>
                                        <p:tav tm="100000">
                                          <p:val>
                                            <p:strVal val="#ppt_w"/>
                                          </p:val>
                                        </p:tav>
                                      </p:tavLst>
                                    </p:anim>
                                    <p:anim calcmode="lin" valueType="num">
                                      <p:cBhvr>
                                        <p:cTn id="82" dur="50" fill="hold"/>
                                        <p:tgtEl>
                                          <p:spTgt spid="401"/>
                                        </p:tgtEl>
                                        <p:attrNameLst>
                                          <p:attrName>ppt_h</p:attrName>
                                        </p:attrNameLst>
                                      </p:cBhvr>
                                      <p:tavLst>
                                        <p:tav tm="0">
                                          <p:val>
                                            <p:strVal val="#ppt_h"/>
                                          </p:val>
                                        </p:tav>
                                        <p:tav tm="100000">
                                          <p:val>
                                            <p:strVal val="#ppt_h"/>
                                          </p:val>
                                        </p:tav>
                                      </p:tavLst>
                                    </p:anim>
                                    <p:animEffect transition="in" filter="fade">
                                      <p:cBhvr>
                                        <p:cTn id="83" dur="50"/>
                                        <p:tgtEl>
                                          <p:spTgt spid="401"/>
                                        </p:tgtEl>
                                      </p:cBhvr>
                                    </p:animEffect>
                                  </p:childTnLst>
                                </p:cTn>
                              </p:par>
                              <p:par>
                                <p:cTn id="84" presetID="22" presetClass="entr" presetSubtype="1" fill="hold" nodeType="withEffect">
                                  <p:stCondLst>
                                    <p:cond delay="0"/>
                                  </p:stCondLst>
                                  <p:childTnLst>
                                    <p:set>
                                      <p:cBhvr>
                                        <p:cTn id="85" dur="1" fill="hold">
                                          <p:stCondLst>
                                            <p:cond delay="0"/>
                                          </p:stCondLst>
                                        </p:cTn>
                                        <p:tgtEl>
                                          <p:spTgt spid="340"/>
                                        </p:tgtEl>
                                        <p:attrNameLst>
                                          <p:attrName>style.visibility</p:attrName>
                                        </p:attrNameLst>
                                      </p:cBhvr>
                                      <p:to>
                                        <p:strVal val="visible"/>
                                      </p:to>
                                    </p:set>
                                    <p:animEffect transition="in" filter="wipe(up)">
                                      <p:cBhvr>
                                        <p:cTn id="86" dur="50"/>
                                        <p:tgtEl>
                                          <p:spTgt spid="340"/>
                                        </p:tgtEl>
                                      </p:cBhvr>
                                    </p:animEffect>
                                  </p:childTnLst>
                                </p:cTn>
                              </p:par>
                              <p:par>
                                <p:cTn id="87" presetID="55" presetClass="entr" presetSubtype="0" fill="hold" grpId="0" nodeType="withEffect">
                                  <p:stCondLst>
                                    <p:cond delay="0"/>
                                  </p:stCondLst>
                                  <p:childTnLst>
                                    <p:set>
                                      <p:cBhvr>
                                        <p:cTn id="88" dur="1" fill="hold">
                                          <p:stCondLst>
                                            <p:cond delay="0"/>
                                          </p:stCondLst>
                                        </p:cTn>
                                        <p:tgtEl>
                                          <p:spTgt spid="400"/>
                                        </p:tgtEl>
                                        <p:attrNameLst>
                                          <p:attrName>style.visibility</p:attrName>
                                        </p:attrNameLst>
                                      </p:cBhvr>
                                      <p:to>
                                        <p:strVal val="visible"/>
                                      </p:to>
                                    </p:set>
                                    <p:anim calcmode="lin" valueType="num">
                                      <p:cBhvr>
                                        <p:cTn id="89" dur="50" fill="hold"/>
                                        <p:tgtEl>
                                          <p:spTgt spid="400"/>
                                        </p:tgtEl>
                                        <p:attrNameLst>
                                          <p:attrName>ppt_w</p:attrName>
                                        </p:attrNameLst>
                                      </p:cBhvr>
                                      <p:tavLst>
                                        <p:tav tm="0">
                                          <p:val>
                                            <p:strVal val="#ppt_w*0.70"/>
                                          </p:val>
                                        </p:tav>
                                        <p:tav tm="100000">
                                          <p:val>
                                            <p:strVal val="#ppt_w"/>
                                          </p:val>
                                        </p:tav>
                                      </p:tavLst>
                                    </p:anim>
                                    <p:anim calcmode="lin" valueType="num">
                                      <p:cBhvr>
                                        <p:cTn id="90" dur="50" fill="hold"/>
                                        <p:tgtEl>
                                          <p:spTgt spid="400"/>
                                        </p:tgtEl>
                                        <p:attrNameLst>
                                          <p:attrName>ppt_h</p:attrName>
                                        </p:attrNameLst>
                                      </p:cBhvr>
                                      <p:tavLst>
                                        <p:tav tm="0">
                                          <p:val>
                                            <p:strVal val="#ppt_h"/>
                                          </p:val>
                                        </p:tav>
                                        <p:tav tm="100000">
                                          <p:val>
                                            <p:strVal val="#ppt_h"/>
                                          </p:val>
                                        </p:tav>
                                      </p:tavLst>
                                    </p:anim>
                                    <p:animEffect transition="in" filter="fade">
                                      <p:cBhvr>
                                        <p:cTn id="91" dur="50"/>
                                        <p:tgtEl>
                                          <p:spTgt spid="400"/>
                                        </p:tgtEl>
                                      </p:cBhvr>
                                    </p:animEffect>
                                  </p:childTnLst>
                                </p:cTn>
                              </p:par>
                              <p:par>
                                <p:cTn id="92" presetID="22" presetClass="entr" presetSubtype="4" fill="hold" nodeType="withEffect">
                                  <p:stCondLst>
                                    <p:cond delay="0"/>
                                  </p:stCondLst>
                                  <p:childTnLst>
                                    <p:set>
                                      <p:cBhvr>
                                        <p:cTn id="93" dur="1" fill="hold">
                                          <p:stCondLst>
                                            <p:cond delay="0"/>
                                          </p:stCondLst>
                                        </p:cTn>
                                        <p:tgtEl>
                                          <p:spTgt spid="339"/>
                                        </p:tgtEl>
                                        <p:attrNameLst>
                                          <p:attrName>style.visibility</p:attrName>
                                        </p:attrNameLst>
                                      </p:cBhvr>
                                      <p:to>
                                        <p:strVal val="visible"/>
                                      </p:to>
                                    </p:set>
                                    <p:animEffect transition="in" filter="wipe(down)">
                                      <p:cBhvr>
                                        <p:cTn id="94" dur="50"/>
                                        <p:tgtEl>
                                          <p:spTgt spid="339"/>
                                        </p:tgtEl>
                                      </p:cBhvr>
                                    </p:animEffect>
                                  </p:childTnLst>
                                </p:cTn>
                              </p:par>
                              <p:par>
                                <p:cTn id="95" presetID="22" presetClass="entr" presetSubtype="2" fill="hold" nodeType="withEffect">
                                  <p:stCondLst>
                                    <p:cond delay="0"/>
                                  </p:stCondLst>
                                  <p:childTnLst>
                                    <p:set>
                                      <p:cBhvr>
                                        <p:cTn id="96" dur="1" fill="hold">
                                          <p:stCondLst>
                                            <p:cond delay="0"/>
                                          </p:stCondLst>
                                        </p:cTn>
                                        <p:tgtEl>
                                          <p:spTgt spid="335"/>
                                        </p:tgtEl>
                                        <p:attrNameLst>
                                          <p:attrName>style.visibility</p:attrName>
                                        </p:attrNameLst>
                                      </p:cBhvr>
                                      <p:to>
                                        <p:strVal val="visible"/>
                                      </p:to>
                                    </p:set>
                                    <p:animEffect transition="in" filter="wipe(right)">
                                      <p:cBhvr>
                                        <p:cTn id="97" dur="50"/>
                                        <p:tgtEl>
                                          <p:spTgt spid="335"/>
                                        </p:tgtEl>
                                      </p:cBhvr>
                                    </p:animEffect>
                                  </p:childTnLst>
                                </p:cTn>
                              </p:par>
                              <p:par>
                                <p:cTn id="98" presetID="55" presetClass="entr" presetSubtype="0" fill="hold" grpId="0" nodeType="withEffect">
                                  <p:stCondLst>
                                    <p:cond delay="0"/>
                                  </p:stCondLst>
                                  <p:childTnLst>
                                    <p:set>
                                      <p:cBhvr>
                                        <p:cTn id="99" dur="1" fill="hold">
                                          <p:stCondLst>
                                            <p:cond delay="0"/>
                                          </p:stCondLst>
                                        </p:cTn>
                                        <p:tgtEl>
                                          <p:spTgt spid="406"/>
                                        </p:tgtEl>
                                        <p:attrNameLst>
                                          <p:attrName>style.visibility</p:attrName>
                                        </p:attrNameLst>
                                      </p:cBhvr>
                                      <p:to>
                                        <p:strVal val="visible"/>
                                      </p:to>
                                    </p:set>
                                    <p:anim calcmode="lin" valueType="num">
                                      <p:cBhvr>
                                        <p:cTn id="100" dur="50" fill="hold"/>
                                        <p:tgtEl>
                                          <p:spTgt spid="406"/>
                                        </p:tgtEl>
                                        <p:attrNameLst>
                                          <p:attrName>ppt_w</p:attrName>
                                        </p:attrNameLst>
                                      </p:cBhvr>
                                      <p:tavLst>
                                        <p:tav tm="0">
                                          <p:val>
                                            <p:strVal val="#ppt_w*0.70"/>
                                          </p:val>
                                        </p:tav>
                                        <p:tav tm="100000">
                                          <p:val>
                                            <p:strVal val="#ppt_w"/>
                                          </p:val>
                                        </p:tav>
                                      </p:tavLst>
                                    </p:anim>
                                    <p:anim calcmode="lin" valueType="num">
                                      <p:cBhvr>
                                        <p:cTn id="101" dur="50" fill="hold"/>
                                        <p:tgtEl>
                                          <p:spTgt spid="406"/>
                                        </p:tgtEl>
                                        <p:attrNameLst>
                                          <p:attrName>ppt_h</p:attrName>
                                        </p:attrNameLst>
                                      </p:cBhvr>
                                      <p:tavLst>
                                        <p:tav tm="0">
                                          <p:val>
                                            <p:strVal val="#ppt_h"/>
                                          </p:val>
                                        </p:tav>
                                        <p:tav tm="100000">
                                          <p:val>
                                            <p:strVal val="#ppt_h"/>
                                          </p:val>
                                        </p:tav>
                                      </p:tavLst>
                                    </p:anim>
                                    <p:animEffect transition="in" filter="fade">
                                      <p:cBhvr>
                                        <p:cTn id="102" dur="50"/>
                                        <p:tgtEl>
                                          <p:spTgt spid="406"/>
                                        </p:tgtEl>
                                      </p:cBhvr>
                                    </p:animEffect>
                                  </p:childTnLst>
                                </p:cTn>
                              </p:par>
                            </p:childTnLst>
                          </p:cTn>
                        </p:par>
                        <p:par>
                          <p:cTn id="103" fill="hold">
                            <p:stCondLst>
                              <p:cond delay="450"/>
                            </p:stCondLst>
                            <p:childTnLst>
                              <p:par>
                                <p:cTn id="104" presetID="22" presetClass="entr" presetSubtype="4" fill="hold" nodeType="afterEffect">
                                  <p:stCondLst>
                                    <p:cond delay="0"/>
                                  </p:stCondLst>
                                  <p:childTnLst>
                                    <p:set>
                                      <p:cBhvr>
                                        <p:cTn id="105" dur="1" fill="hold">
                                          <p:stCondLst>
                                            <p:cond delay="0"/>
                                          </p:stCondLst>
                                        </p:cTn>
                                        <p:tgtEl>
                                          <p:spTgt spid="336"/>
                                        </p:tgtEl>
                                        <p:attrNameLst>
                                          <p:attrName>style.visibility</p:attrName>
                                        </p:attrNameLst>
                                      </p:cBhvr>
                                      <p:to>
                                        <p:strVal val="visible"/>
                                      </p:to>
                                    </p:set>
                                    <p:animEffect transition="in" filter="wipe(down)">
                                      <p:cBhvr>
                                        <p:cTn id="106" dur="50"/>
                                        <p:tgtEl>
                                          <p:spTgt spid="336"/>
                                        </p:tgtEl>
                                      </p:cBhvr>
                                    </p:animEffect>
                                  </p:childTnLst>
                                </p:cTn>
                              </p:par>
                            </p:childTnLst>
                          </p:cTn>
                        </p:par>
                        <p:par>
                          <p:cTn id="107" fill="hold">
                            <p:stCondLst>
                              <p:cond delay="500"/>
                            </p:stCondLst>
                            <p:childTnLst>
                              <p:par>
                                <p:cTn id="108" presetID="55" presetClass="entr" presetSubtype="0" fill="hold" grpId="0" nodeType="afterEffect">
                                  <p:stCondLst>
                                    <p:cond delay="0"/>
                                  </p:stCondLst>
                                  <p:childTnLst>
                                    <p:set>
                                      <p:cBhvr>
                                        <p:cTn id="109" dur="1" fill="hold">
                                          <p:stCondLst>
                                            <p:cond delay="0"/>
                                          </p:stCondLst>
                                        </p:cTn>
                                        <p:tgtEl>
                                          <p:spTgt spid="407"/>
                                        </p:tgtEl>
                                        <p:attrNameLst>
                                          <p:attrName>style.visibility</p:attrName>
                                        </p:attrNameLst>
                                      </p:cBhvr>
                                      <p:to>
                                        <p:strVal val="visible"/>
                                      </p:to>
                                    </p:set>
                                    <p:anim calcmode="lin" valueType="num">
                                      <p:cBhvr>
                                        <p:cTn id="110" dur="50" fill="hold"/>
                                        <p:tgtEl>
                                          <p:spTgt spid="407"/>
                                        </p:tgtEl>
                                        <p:attrNameLst>
                                          <p:attrName>ppt_w</p:attrName>
                                        </p:attrNameLst>
                                      </p:cBhvr>
                                      <p:tavLst>
                                        <p:tav tm="0">
                                          <p:val>
                                            <p:strVal val="#ppt_w*0.70"/>
                                          </p:val>
                                        </p:tav>
                                        <p:tav tm="100000">
                                          <p:val>
                                            <p:strVal val="#ppt_w"/>
                                          </p:val>
                                        </p:tav>
                                      </p:tavLst>
                                    </p:anim>
                                    <p:anim calcmode="lin" valueType="num">
                                      <p:cBhvr>
                                        <p:cTn id="111" dur="50" fill="hold"/>
                                        <p:tgtEl>
                                          <p:spTgt spid="407"/>
                                        </p:tgtEl>
                                        <p:attrNameLst>
                                          <p:attrName>ppt_h</p:attrName>
                                        </p:attrNameLst>
                                      </p:cBhvr>
                                      <p:tavLst>
                                        <p:tav tm="0">
                                          <p:val>
                                            <p:strVal val="#ppt_h"/>
                                          </p:val>
                                        </p:tav>
                                        <p:tav tm="100000">
                                          <p:val>
                                            <p:strVal val="#ppt_h"/>
                                          </p:val>
                                        </p:tav>
                                      </p:tavLst>
                                    </p:anim>
                                    <p:animEffect transition="in" filter="fade">
                                      <p:cBhvr>
                                        <p:cTn id="112" dur="50"/>
                                        <p:tgtEl>
                                          <p:spTgt spid="407"/>
                                        </p:tgtEl>
                                      </p:cBhvr>
                                    </p:animEffect>
                                  </p:childTnLst>
                                </p:cTn>
                              </p:par>
                            </p:childTnLst>
                          </p:cTn>
                        </p:par>
                        <p:par>
                          <p:cTn id="113" fill="hold">
                            <p:stCondLst>
                              <p:cond delay="550"/>
                            </p:stCondLst>
                            <p:childTnLst>
                              <p:par>
                                <p:cTn id="114" presetID="22" presetClass="entr" presetSubtype="4" fill="hold" nodeType="afterEffect">
                                  <p:stCondLst>
                                    <p:cond delay="0"/>
                                  </p:stCondLst>
                                  <p:childTnLst>
                                    <p:set>
                                      <p:cBhvr>
                                        <p:cTn id="115" dur="1" fill="hold">
                                          <p:stCondLst>
                                            <p:cond delay="0"/>
                                          </p:stCondLst>
                                        </p:cTn>
                                        <p:tgtEl>
                                          <p:spTgt spid="348"/>
                                        </p:tgtEl>
                                        <p:attrNameLst>
                                          <p:attrName>style.visibility</p:attrName>
                                        </p:attrNameLst>
                                      </p:cBhvr>
                                      <p:to>
                                        <p:strVal val="visible"/>
                                      </p:to>
                                    </p:set>
                                    <p:animEffect transition="in" filter="wipe(down)">
                                      <p:cBhvr>
                                        <p:cTn id="116" dur="50"/>
                                        <p:tgtEl>
                                          <p:spTgt spid="348"/>
                                        </p:tgtEl>
                                      </p:cBhvr>
                                    </p:animEffect>
                                  </p:childTnLst>
                                </p:cTn>
                              </p:par>
                            </p:childTnLst>
                          </p:cTn>
                        </p:par>
                        <p:par>
                          <p:cTn id="117" fill="hold">
                            <p:stCondLst>
                              <p:cond delay="600"/>
                            </p:stCondLst>
                            <p:childTnLst>
                              <p:par>
                                <p:cTn id="118" presetID="22" presetClass="entr" presetSubtype="2" fill="hold" nodeType="afterEffect">
                                  <p:stCondLst>
                                    <p:cond delay="0"/>
                                  </p:stCondLst>
                                  <p:childTnLst>
                                    <p:set>
                                      <p:cBhvr>
                                        <p:cTn id="119" dur="1" fill="hold">
                                          <p:stCondLst>
                                            <p:cond delay="0"/>
                                          </p:stCondLst>
                                        </p:cTn>
                                        <p:tgtEl>
                                          <p:spTgt spid="349"/>
                                        </p:tgtEl>
                                        <p:attrNameLst>
                                          <p:attrName>style.visibility</p:attrName>
                                        </p:attrNameLst>
                                      </p:cBhvr>
                                      <p:to>
                                        <p:strVal val="visible"/>
                                      </p:to>
                                    </p:set>
                                    <p:animEffect transition="in" filter="wipe(right)">
                                      <p:cBhvr>
                                        <p:cTn id="120" dur="50"/>
                                        <p:tgtEl>
                                          <p:spTgt spid="349"/>
                                        </p:tgtEl>
                                      </p:cBhvr>
                                    </p:animEffect>
                                  </p:childTnLst>
                                </p:cTn>
                              </p:par>
                            </p:childTnLst>
                          </p:cTn>
                        </p:par>
                        <p:par>
                          <p:cTn id="121" fill="hold">
                            <p:stCondLst>
                              <p:cond delay="650"/>
                            </p:stCondLst>
                            <p:childTnLst>
                              <p:par>
                                <p:cTn id="122" presetID="55" presetClass="entr" presetSubtype="0" fill="hold" grpId="0" nodeType="afterEffect">
                                  <p:stCondLst>
                                    <p:cond delay="0"/>
                                  </p:stCondLst>
                                  <p:childTnLst>
                                    <p:set>
                                      <p:cBhvr>
                                        <p:cTn id="123" dur="1" fill="hold">
                                          <p:stCondLst>
                                            <p:cond delay="0"/>
                                          </p:stCondLst>
                                        </p:cTn>
                                        <p:tgtEl>
                                          <p:spTgt spid="408"/>
                                        </p:tgtEl>
                                        <p:attrNameLst>
                                          <p:attrName>style.visibility</p:attrName>
                                        </p:attrNameLst>
                                      </p:cBhvr>
                                      <p:to>
                                        <p:strVal val="visible"/>
                                      </p:to>
                                    </p:set>
                                    <p:anim calcmode="lin" valueType="num">
                                      <p:cBhvr>
                                        <p:cTn id="124" dur="50" fill="hold"/>
                                        <p:tgtEl>
                                          <p:spTgt spid="408"/>
                                        </p:tgtEl>
                                        <p:attrNameLst>
                                          <p:attrName>ppt_w</p:attrName>
                                        </p:attrNameLst>
                                      </p:cBhvr>
                                      <p:tavLst>
                                        <p:tav tm="0">
                                          <p:val>
                                            <p:strVal val="#ppt_w*0.70"/>
                                          </p:val>
                                        </p:tav>
                                        <p:tav tm="100000">
                                          <p:val>
                                            <p:strVal val="#ppt_w"/>
                                          </p:val>
                                        </p:tav>
                                      </p:tavLst>
                                    </p:anim>
                                    <p:anim calcmode="lin" valueType="num">
                                      <p:cBhvr>
                                        <p:cTn id="125" dur="50" fill="hold"/>
                                        <p:tgtEl>
                                          <p:spTgt spid="408"/>
                                        </p:tgtEl>
                                        <p:attrNameLst>
                                          <p:attrName>ppt_h</p:attrName>
                                        </p:attrNameLst>
                                      </p:cBhvr>
                                      <p:tavLst>
                                        <p:tav tm="0">
                                          <p:val>
                                            <p:strVal val="#ppt_h"/>
                                          </p:val>
                                        </p:tav>
                                        <p:tav tm="100000">
                                          <p:val>
                                            <p:strVal val="#ppt_h"/>
                                          </p:val>
                                        </p:tav>
                                      </p:tavLst>
                                    </p:anim>
                                    <p:animEffect transition="in" filter="fade">
                                      <p:cBhvr>
                                        <p:cTn id="126" dur="50"/>
                                        <p:tgtEl>
                                          <p:spTgt spid="408"/>
                                        </p:tgtEl>
                                      </p:cBhvr>
                                    </p:animEffect>
                                  </p:childTnLst>
                                </p:cTn>
                              </p:par>
                            </p:childTnLst>
                          </p:cTn>
                        </p:par>
                        <p:par>
                          <p:cTn id="127" fill="hold">
                            <p:stCondLst>
                              <p:cond delay="700"/>
                            </p:stCondLst>
                            <p:childTnLst>
                              <p:par>
                                <p:cTn id="128" presetID="22" presetClass="entr" presetSubtype="4" fill="hold" nodeType="afterEffect">
                                  <p:stCondLst>
                                    <p:cond delay="0"/>
                                  </p:stCondLst>
                                  <p:childTnLst>
                                    <p:set>
                                      <p:cBhvr>
                                        <p:cTn id="129" dur="1" fill="hold">
                                          <p:stCondLst>
                                            <p:cond delay="0"/>
                                          </p:stCondLst>
                                        </p:cTn>
                                        <p:tgtEl>
                                          <p:spTgt spid="350"/>
                                        </p:tgtEl>
                                        <p:attrNameLst>
                                          <p:attrName>style.visibility</p:attrName>
                                        </p:attrNameLst>
                                      </p:cBhvr>
                                      <p:to>
                                        <p:strVal val="visible"/>
                                      </p:to>
                                    </p:set>
                                    <p:animEffect transition="in" filter="wipe(down)">
                                      <p:cBhvr>
                                        <p:cTn id="130" dur="50"/>
                                        <p:tgtEl>
                                          <p:spTgt spid="350"/>
                                        </p:tgtEl>
                                      </p:cBhvr>
                                    </p:animEffect>
                                  </p:childTnLst>
                                </p:cTn>
                              </p:par>
                              <p:par>
                                <p:cTn id="131" presetID="55" presetClass="entr" presetSubtype="0" fill="hold" grpId="0" nodeType="withEffect">
                                  <p:stCondLst>
                                    <p:cond delay="0"/>
                                  </p:stCondLst>
                                  <p:childTnLst>
                                    <p:set>
                                      <p:cBhvr>
                                        <p:cTn id="132" dur="1" fill="hold">
                                          <p:stCondLst>
                                            <p:cond delay="0"/>
                                          </p:stCondLst>
                                        </p:cTn>
                                        <p:tgtEl>
                                          <p:spTgt spid="409"/>
                                        </p:tgtEl>
                                        <p:attrNameLst>
                                          <p:attrName>style.visibility</p:attrName>
                                        </p:attrNameLst>
                                      </p:cBhvr>
                                      <p:to>
                                        <p:strVal val="visible"/>
                                      </p:to>
                                    </p:set>
                                    <p:anim calcmode="lin" valueType="num">
                                      <p:cBhvr>
                                        <p:cTn id="133" dur="50" fill="hold"/>
                                        <p:tgtEl>
                                          <p:spTgt spid="409"/>
                                        </p:tgtEl>
                                        <p:attrNameLst>
                                          <p:attrName>ppt_w</p:attrName>
                                        </p:attrNameLst>
                                      </p:cBhvr>
                                      <p:tavLst>
                                        <p:tav tm="0">
                                          <p:val>
                                            <p:strVal val="#ppt_w*0.70"/>
                                          </p:val>
                                        </p:tav>
                                        <p:tav tm="100000">
                                          <p:val>
                                            <p:strVal val="#ppt_w"/>
                                          </p:val>
                                        </p:tav>
                                      </p:tavLst>
                                    </p:anim>
                                    <p:anim calcmode="lin" valueType="num">
                                      <p:cBhvr>
                                        <p:cTn id="134" dur="50" fill="hold"/>
                                        <p:tgtEl>
                                          <p:spTgt spid="409"/>
                                        </p:tgtEl>
                                        <p:attrNameLst>
                                          <p:attrName>ppt_h</p:attrName>
                                        </p:attrNameLst>
                                      </p:cBhvr>
                                      <p:tavLst>
                                        <p:tav tm="0">
                                          <p:val>
                                            <p:strVal val="#ppt_h"/>
                                          </p:val>
                                        </p:tav>
                                        <p:tav tm="100000">
                                          <p:val>
                                            <p:strVal val="#ppt_h"/>
                                          </p:val>
                                        </p:tav>
                                      </p:tavLst>
                                    </p:anim>
                                    <p:animEffect transition="in" filter="fade">
                                      <p:cBhvr>
                                        <p:cTn id="135" dur="50"/>
                                        <p:tgtEl>
                                          <p:spTgt spid="409"/>
                                        </p:tgtEl>
                                      </p:cBhvr>
                                    </p:animEffect>
                                  </p:childTnLst>
                                </p:cTn>
                              </p:par>
                              <p:par>
                                <p:cTn id="136" presetID="22" presetClass="entr" presetSubtype="4" fill="hold" nodeType="with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down)">
                                      <p:cBhvr>
                                        <p:cTn id="138" dur="50"/>
                                        <p:tgtEl>
                                          <p:spTgt spid="351"/>
                                        </p:tgtEl>
                                      </p:cBhvr>
                                    </p:animEffect>
                                  </p:childTnLst>
                                </p:cTn>
                              </p:par>
                              <p:par>
                                <p:cTn id="139" presetID="22" presetClass="entr" presetSubtype="4" fill="hold" nodeType="withEffect">
                                  <p:stCondLst>
                                    <p:cond delay="0"/>
                                  </p:stCondLst>
                                  <p:childTnLst>
                                    <p:set>
                                      <p:cBhvr>
                                        <p:cTn id="140" dur="1" fill="hold">
                                          <p:stCondLst>
                                            <p:cond delay="0"/>
                                          </p:stCondLst>
                                        </p:cTn>
                                        <p:tgtEl>
                                          <p:spTgt spid="352"/>
                                        </p:tgtEl>
                                        <p:attrNameLst>
                                          <p:attrName>style.visibility</p:attrName>
                                        </p:attrNameLst>
                                      </p:cBhvr>
                                      <p:to>
                                        <p:strVal val="visible"/>
                                      </p:to>
                                    </p:set>
                                    <p:animEffect transition="in" filter="wipe(down)">
                                      <p:cBhvr>
                                        <p:cTn id="141" dur="50"/>
                                        <p:tgtEl>
                                          <p:spTgt spid="352"/>
                                        </p:tgtEl>
                                      </p:cBhvr>
                                    </p:animEffect>
                                  </p:childTnLst>
                                </p:cTn>
                              </p:par>
                              <p:par>
                                <p:cTn id="142" presetID="55" presetClass="entr" presetSubtype="0" fill="hold" grpId="0" nodeType="withEffect">
                                  <p:stCondLst>
                                    <p:cond delay="0"/>
                                  </p:stCondLst>
                                  <p:childTnLst>
                                    <p:set>
                                      <p:cBhvr>
                                        <p:cTn id="143" dur="1" fill="hold">
                                          <p:stCondLst>
                                            <p:cond delay="0"/>
                                          </p:stCondLst>
                                        </p:cTn>
                                        <p:tgtEl>
                                          <p:spTgt spid="411"/>
                                        </p:tgtEl>
                                        <p:attrNameLst>
                                          <p:attrName>style.visibility</p:attrName>
                                        </p:attrNameLst>
                                      </p:cBhvr>
                                      <p:to>
                                        <p:strVal val="visible"/>
                                      </p:to>
                                    </p:set>
                                    <p:anim calcmode="lin" valueType="num">
                                      <p:cBhvr>
                                        <p:cTn id="144" dur="50" fill="hold"/>
                                        <p:tgtEl>
                                          <p:spTgt spid="411"/>
                                        </p:tgtEl>
                                        <p:attrNameLst>
                                          <p:attrName>ppt_w</p:attrName>
                                        </p:attrNameLst>
                                      </p:cBhvr>
                                      <p:tavLst>
                                        <p:tav tm="0">
                                          <p:val>
                                            <p:strVal val="#ppt_w*0.70"/>
                                          </p:val>
                                        </p:tav>
                                        <p:tav tm="100000">
                                          <p:val>
                                            <p:strVal val="#ppt_w"/>
                                          </p:val>
                                        </p:tav>
                                      </p:tavLst>
                                    </p:anim>
                                    <p:anim calcmode="lin" valueType="num">
                                      <p:cBhvr>
                                        <p:cTn id="145" dur="50" fill="hold"/>
                                        <p:tgtEl>
                                          <p:spTgt spid="411"/>
                                        </p:tgtEl>
                                        <p:attrNameLst>
                                          <p:attrName>ppt_h</p:attrName>
                                        </p:attrNameLst>
                                      </p:cBhvr>
                                      <p:tavLst>
                                        <p:tav tm="0">
                                          <p:val>
                                            <p:strVal val="#ppt_h"/>
                                          </p:val>
                                        </p:tav>
                                        <p:tav tm="100000">
                                          <p:val>
                                            <p:strVal val="#ppt_h"/>
                                          </p:val>
                                        </p:tav>
                                      </p:tavLst>
                                    </p:anim>
                                    <p:animEffect transition="in" filter="fade">
                                      <p:cBhvr>
                                        <p:cTn id="146" dur="50"/>
                                        <p:tgtEl>
                                          <p:spTgt spid="411"/>
                                        </p:tgtEl>
                                      </p:cBhvr>
                                    </p:animEffect>
                                  </p:childTnLst>
                                </p:cTn>
                              </p:par>
                              <p:par>
                                <p:cTn id="147" presetID="22" presetClass="entr" presetSubtype="8" fill="hold" nodeType="withEffect">
                                  <p:stCondLst>
                                    <p:cond delay="0"/>
                                  </p:stCondLst>
                                  <p:childTnLst>
                                    <p:set>
                                      <p:cBhvr>
                                        <p:cTn id="148" dur="1" fill="hold">
                                          <p:stCondLst>
                                            <p:cond delay="0"/>
                                          </p:stCondLst>
                                        </p:cTn>
                                        <p:tgtEl>
                                          <p:spTgt spid="353"/>
                                        </p:tgtEl>
                                        <p:attrNameLst>
                                          <p:attrName>style.visibility</p:attrName>
                                        </p:attrNameLst>
                                      </p:cBhvr>
                                      <p:to>
                                        <p:strVal val="visible"/>
                                      </p:to>
                                    </p:set>
                                    <p:animEffect transition="in" filter="wipe(left)">
                                      <p:cBhvr>
                                        <p:cTn id="149" dur="50"/>
                                        <p:tgtEl>
                                          <p:spTgt spid="353"/>
                                        </p:tgtEl>
                                      </p:cBhvr>
                                    </p:animEffect>
                                  </p:childTnLst>
                                </p:cTn>
                              </p:par>
                            </p:childTnLst>
                          </p:cTn>
                        </p:par>
                        <p:par>
                          <p:cTn id="150" fill="hold">
                            <p:stCondLst>
                              <p:cond delay="750"/>
                            </p:stCondLst>
                            <p:childTnLst>
                              <p:par>
                                <p:cTn id="151" presetID="55" presetClass="entr" presetSubtype="0" fill="hold" grpId="0" nodeType="afterEffect">
                                  <p:stCondLst>
                                    <p:cond delay="0"/>
                                  </p:stCondLst>
                                  <p:childTnLst>
                                    <p:set>
                                      <p:cBhvr>
                                        <p:cTn id="152" dur="1" fill="hold">
                                          <p:stCondLst>
                                            <p:cond delay="0"/>
                                          </p:stCondLst>
                                        </p:cTn>
                                        <p:tgtEl>
                                          <p:spTgt spid="410"/>
                                        </p:tgtEl>
                                        <p:attrNameLst>
                                          <p:attrName>style.visibility</p:attrName>
                                        </p:attrNameLst>
                                      </p:cBhvr>
                                      <p:to>
                                        <p:strVal val="visible"/>
                                      </p:to>
                                    </p:set>
                                    <p:anim calcmode="lin" valueType="num">
                                      <p:cBhvr>
                                        <p:cTn id="153" dur="50" fill="hold"/>
                                        <p:tgtEl>
                                          <p:spTgt spid="410"/>
                                        </p:tgtEl>
                                        <p:attrNameLst>
                                          <p:attrName>ppt_w</p:attrName>
                                        </p:attrNameLst>
                                      </p:cBhvr>
                                      <p:tavLst>
                                        <p:tav tm="0">
                                          <p:val>
                                            <p:strVal val="#ppt_w*0.70"/>
                                          </p:val>
                                        </p:tav>
                                        <p:tav tm="100000">
                                          <p:val>
                                            <p:strVal val="#ppt_w"/>
                                          </p:val>
                                        </p:tav>
                                      </p:tavLst>
                                    </p:anim>
                                    <p:anim calcmode="lin" valueType="num">
                                      <p:cBhvr>
                                        <p:cTn id="154" dur="50" fill="hold"/>
                                        <p:tgtEl>
                                          <p:spTgt spid="410"/>
                                        </p:tgtEl>
                                        <p:attrNameLst>
                                          <p:attrName>ppt_h</p:attrName>
                                        </p:attrNameLst>
                                      </p:cBhvr>
                                      <p:tavLst>
                                        <p:tav tm="0">
                                          <p:val>
                                            <p:strVal val="#ppt_h"/>
                                          </p:val>
                                        </p:tav>
                                        <p:tav tm="100000">
                                          <p:val>
                                            <p:strVal val="#ppt_h"/>
                                          </p:val>
                                        </p:tav>
                                      </p:tavLst>
                                    </p:anim>
                                    <p:animEffect transition="in" filter="fade">
                                      <p:cBhvr>
                                        <p:cTn id="155" dur="50"/>
                                        <p:tgtEl>
                                          <p:spTgt spid="410"/>
                                        </p:tgtEl>
                                      </p:cBhvr>
                                    </p:animEffect>
                                  </p:childTnLst>
                                </p:cTn>
                              </p:par>
                            </p:childTnLst>
                          </p:cTn>
                        </p:par>
                        <p:par>
                          <p:cTn id="156" fill="hold">
                            <p:stCondLst>
                              <p:cond delay="800"/>
                            </p:stCondLst>
                            <p:childTnLst>
                              <p:par>
                                <p:cTn id="157" presetID="22" presetClass="entr" presetSubtype="4" fill="hold" nodeType="afterEffect">
                                  <p:stCondLst>
                                    <p:cond delay="0"/>
                                  </p:stCondLst>
                                  <p:childTnLst>
                                    <p:set>
                                      <p:cBhvr>
                                        <p:cTn id="158" dur="1" fill="hold">
                                          <p:stCondLst>
                                            <p:cond delay="0"/>
                                          </p:stCondLst>
                                        </p:cTn>
                                        <p:tgtEl>
                                          <p:spTgt spid="354"/>
                                        </p:tgtEl>
                                        <p:attrNameLst>
                                          <p:attrName>style.visibility</p:attrName>
                                        </p:attrNameLst>
                                      </p:cBhvr>
                                      <p:to>
                                        <p:strVal val="visible"/>
                                      </p:to>
                                    </p:set>
                                    <p:animEffect transition="in" filter="wipe(down)">
                                      <p:cBhvr>
                                        <p:cTn id="159" dur="50"/>
                                        <p:tgtEl>
                                          <p:spTgt spid="354"/>
                                        </p:tgtEl>
                                      </p:cBhvr>
                                    </p:animEffect>
                                  </p:childTnLst>
                                </p:cTn>
                              </p:par>
                            </p:childTnLst>
                          </p:cTn>
                        </p:par>
                        <p:par>
                          <p:cTn id="160" fill="hold">
                            <p:stCondLst>
                              <p:cond delay="850"/>
                            </p:stCondLst>
                            <p:childTnLst>
                              <p:par>
                                <p:cTn id="161" presetID="22" presetClass="entr" presetSubtype="4" fill="hold" nodeType="afterEffect">
                                  <p:stCondLst>
                                    <p:cond delay="0"/>
                                  </p:stCondLst>
                                  <p:childTnLst>
                                    <p:set>
                                      <p:cBhvr>
                                        <p:cTn id="162" dur="1" fill="hold">
                                          <p:stCondLst>
                                            <p:cond delay="0"/>
                                          </p:stCondLst>
                                        </p:cTn>
                                        <p:tgtEl>
                                          <p:spTgt spid="356"/>
                                        </p:tgtEl>
                                        <p:attrNameLst>
                                          <p:attrName>style.visibility</p:attrName>
                                        </p:attrNameLst>
                                      </p:cBhvr>
                                      <p:to>
                                        <p:strVal val="visible"/>
                                      </p:to>
                                    </p:set>
                                    <p:animEffect transition="in" filter="wipe(down)">
                                      <p:cBhvr>
                                        <p:cTn id="163" dur="50"/>
                                        <p:tgtEl>
                                          <p:spTgt spid="356"/>
                                        </p:tgtEl>
                                      </p:cBhvr>
                                    </p:animEffect>
                                  </p:childTnLst>
                                </p:cTn>
                              </p:par>
                            </p:childTnLst>
                          </p:cTn>
                        </p:par>
                        <p:par>
                          <p:cTn id="164" fill="hold">
                            <p:stCondLst>
                              <p:cond delay="900"/>
                            </p:stCondLst>
                            <p:childTnLst>
                              <p:par>
                                <p:cTn id="165" presetID="22" presetClass="entr" presetSubtype="4" fill="hold" nodeType="afterEffect">
                                  <p:stCondLst>
                                    <p:cond delay="0"/>
                                  </p:stCondLst>
                                  <p:childTnLst>
                                    <p:set>
                                      <p:cBhvr>
                                        <p:cTn id="166" dur="1" fill="hold">
                                          <p:stCondLst>
                                            <p:cond delay="0"/>
                                          </p:stCondLst>
                                        </p:cTn>
                                        <p:tgtEl>
                                          <p:spTgt spid="357"/>
                                        </p:tgtEl>
                                        <p:attrNameLst>
                                          <p:attrName>style.visibility</p:attrName>
                                        </p:attrNameLst>
                                      </p:cBhvr>
                                      <p:to>
                                        <p:strVal val="visible"/>
                                      </p:to>
                                    </p:set>
                                    <p:animEffect transition="in" filter="wipe(down)">
                                      <p:cBhvr>
                                        <p:cTn id="167" dur="50"/>
                                        <p:tgtEl>
                                          <p:spTgt spid="357"/>
                                        </p:tgtEl>
                                      </p:cBhvr>
                                    </p:animEffect>
                                  </p:childTnLst>
                                </p:cTn>
                              </p:par>
                            </p:childTnLst>
                          </p:cTn>
                        </p:par>
                        <p:par>
                          <p:cTn id="168" fill="hold">
                            <p:stCondLst>
                              <p:cond delay="950"/>
                            </p:stCondLst>
                            <p:childTnLst>
                              <p:par>
                                <p:cTn id="169" presetID="22" presetClass="entr" presetSubtype="1" fill="hold" nodeType="afterEffect">
                                  <p:stCondLst>
                                    <p:cond delay="0"/>
                                  </p:stCondLst>
                                  <p:childTnLst>
                                    <p:set>
                                      <p:cBhvr>
                                        <p:cTn id="170" dur="1" fill="hold">
                                          <p:stCondLst>
                                            <p:cond delay="0"/>
                                          </p:stCondLst>
                                        </p:cTn>
                                        <p:tgtEl>
                                          <p:spTgt spid="357"/>
                                        </p:tgtEl>
                                        <p:attrNameLst>
                                          <p:attrName>style.visibility</p:attrName>
                                        </p:attrNameLst>
                                      </p:cBhvr>
                                      <p:to>
                                        <p:strVal val="visible"/>
                                      </p:to>
                                    </p:set>
                                    <p:animEffect transition="in" filter="wipe(up)">
                                      <p:cBhvr>
                                        <p:cTn id="171" dur="50"/>
                                        <p:tgtEl>
                                          <p:spTgt spid="357"/>
                                        </p:tgtEl>
                                      </p:cBhvr>
                                    </p:animEffect>
                                  </p:childTnLst>
                                </p:cTn>
                              </p:par>
                            </p:childTnLst>
                          </p:cTn>
                        </p:par>
                        <p:par>
                          <p:cTn id="172" fill="hold">
                            <p:stCondLst>
                              <p:cond delay="1000"/>
                            </p:stCondLst>
                            <p:childTnLst>
                              <p:par>
                                <p:cTn id="173" presetID="55" presetClass="entr" presetSubtype="0" fill="hold" grpId="0" nodeType="afterEffect">
                                  <p:stCondLst>
                                    <p:cond delay="0"/>
                                  </p:stCondLst>
                                  <p:childTnLst>
                                    <p:set>
                                      <p:cBhvr>
                                        <p:cTn id="174" dur="1" fill="hold">
                                          <p:stCondLst>
                                            <p:cond delay="0"/>
                                          </p:stCondLst>
                                        </p:cTn>
                                        <p:tgtEl>
                                          <p:spTgt spid="412"/>
                                        </p:tgtEl>
                                        <p:attrNameLst>
                                          <p:attrName>style.visibility</p:attrName>
                                        </p:attrNameLst>
                                      </p:cBhvr>
                                      <p:to>
                                        <p:strVal val="visible"/>
                                      </p:to>
                                    </p:set>
                                    <p:anim calcmode="lin" valueType="num">
                                      <p:cBhvr>
                                        <p:cTn id="175" dur="50" fill="hold"/>
                                        <p:tgtEl>
                                          <p:spTgt spid="412"/>
                                        </p:tgtEl>
                                        <p:attrNameLst>
                                          <p:attrName>ppt_w</p:attrName>
                                        </p:attrNameLst>
                                      </p:cBhvr>
                                      <p:tavLst>
                                        <p:tav tm="0">
                                          <p:val>
                                            <p:strVal val="#ppt_w*0.70"/>
                                          </p:val>
                                        </p:tav>
                                        <p:tav tm="100000">
                                          <p:val>
                                            <p:strVal val="#ppt_w"/>
                                          </p:val>
                                        </p:tav>
                                      </p:tavLst>
                                    </p:anim>
                                    <p:anim calcmode="lin" valueType="num">
                                      <p:cBhvr>
                                        <p:cTn id="176" dur="50" fill="hold"/>
                                        <p:tgtEl>
                                          <p:spTgt spid="412"/>
                                        </p:tgtEl>
                                        <p:attrNameLst>
                                          <p:attrName>ppt_h</p:attrName>
                                        </p:attrNameLst>
                                      </p:cBhvr>
                                      <p:tavLst>
                                        <p:tav tm="0">
                                          <p:val>
                                            <p:strVal val="#ppt_h"/>
                                          </p:val>
                                        </p:tav>
                                        <p:tav tm="100000">
                                          <p:val>
                                            <p:strVal val="#ppt_h"/>
                                          </p:val>
                                        </p:tav>
                                      </p:tavLst>
                                    </p:anim>
                                    <p:animEffect transition="in" filter="fade">
                                      <p:cBhvr>
                                        <p:cTn id="177" dur="50"/>
                                        <p:tgtEl>
                                          <p:spTgt spid="412"/>
                                        </p:tgtEl>
                                      </p:cBhvr>
                                    </p:animEffect>
                                  </p:childTnLst>
                                </p:cTn>
                              </p:par>
                            </p:childTnLst>
                          </p:cTn>
                        </p:par>
                        <p:par>
                          <p:cTn id="178" fill="hold">
                            <p:stCondLst>
                              <p:cond delay="1050"/>
                            </p:stCondLst>
                            <p:childTnLst>
                              <p:par>
                                <p:cTn id="179" presetID="22" presetClass="entr" presetSubtype="4" fill="hold" nodeType="afterEffect">
                                  <p:stCondLst>
                                    <p:cond delay="0"/>
                                  </p:stCondLst>
                                  <p:childTnLst>
                                    <p:set>
                                      <p:cBhvr>
                                        <p:cTn id="180" dur="1" fill="hold">
                                          <p:stCondLst>
                                            <p:cond delay="0"/>
                                          </p:stCondLst>
                                        </p:cTn>
                                        <p:tgtEl>
                                          <p:spTgt spid="355"/>
                                        </p:tgtEl>
                                        <p:attrNameLst>
                                          <p:attrName>style.visibility</p:attrName>
                                        </p:attrNameLst>
                                      </p:cBhvr>
                                      <p:to>
                                        <p:strVal val="visible"/>
                                      </p:to>
                                    </p:set>
                                    <p:animEffect transition="in" filter="wipe(down)">
                                      <p:cBhvr>
                                        <p:cTn id="181" dur="50"/>
                                        <p:tgtEl>
                                          <p:spTgt spid="355"/>
                                        </p:tgtEl>
                                      </p:cBhvr>
                                    </p:animEffect>
                                  </p:childTnLst>
                                </p:cTn>
                              </p:par>
                              <p:par>
                                <p:cTn id="182" presetID="55" presetClass="entr" presetSubtype="0" fill="hold" grpId="0" nodeType="withEffect">
                                  <p:stCondLst>
                                    <p:cond delay="0"/>
                                  </p:stCondLst>
                                  <p:childTnLst>
                                    <p:set>
                                      <p:cBhvr>
                                        <p:cTn id="183" dur="1" fill="hold">
                                          <p:stCondLst>
                                            <p:cond delay="0"/>
                                          </p:stCondLst>
                                        </p:cTn>
                                        <p:tgtEl>
                                          <p:spTgt spid="413"/>
                                        </p:tgtEl>
                                        <p:attrNameLst>
                                          <p:attrName>style.visibility</p:attrName>
                                        </p:attrNameLst>
                                      </p:cBhvr>
                                      <p:to>
                                        <p:strVal val="visible"/>
                                      </p:to>
                                    </p:set>
                                    <p:anim calcmode="lin" valueType="num">
                                      <p:cBhvr>
                                        <p:cTn id="184" dur="50" fill="hold"/>
                                        <p:tgtEl>
                                          <p:spTgt spid="413"/>
                                        </p:tgtEl>
                                        <p:attrNameLst>
                                          <p:attrName>ppt_w</p:attrName>
                                        </p:attrNameLst>
                                      </p:cBhvr>
                                      <p:tavLst>
                                        <p:tav tm="0">
                                          <p:val>
                                            <p:strVal val="#ppt_w*0.70"/>
                                          </p:val>
                                        </p:tav>
                                        <p:tav tm="100000">
                                          <p:val>
                                            <p:strVal val="#ppt_w"/>
                                          </p:val>
                                        </p:tav>
                                      </p:tavLst>
                                    </p:anim>
                                    <p:anim calcmode="lin" valueType="num">
                                      <p:cBhvr>
                                        <p:cTn id="185" dur="50" fill="hold"/>
                                        <p:tgtEl>
                                          <p:spTgt spid="413"/>
                                        </p:tgtEl>
                                        <p:attrNameLst>
                                          <p:attrName>ppt_h</p:attrName>
                                        </p:attrNameLst>
                                      </p:cBhvr>
                                      <p:tavLst>
                                        <p:tav tm="0">
                                          <p:val>
                                            <p:strVal val="#ppt_h"/>
                                          </p:val>
                                        </p:tav>
                                        <p:tav tm="100000">
                                          <p:val>
                                            <p:strVal val="#ppt_h"/>
                                          </p:val>
                                        </p:tav>
                                      </p:tavLst>
                                    </p:anim>
                                    <p:animEffect transition="in" filter="fade">
                                      <p:cBhvr>
                                        <p:cTn id="186" dur="50"/>
                                        <p:tgtEl>
                                          <p:spTgt spid="413"/>
                                        </p:tgtEl>
                                      </p:cBhvr>
                                    </p:animEffect>
                                  </p:childTnLst>
                                </p:cTn>
                              </p:par>
                              <p:par>
                                <p:cTn id="187" presetID="22" presetClass="entr" presetSubtype="4" fill="hold" nodeType="withEffect">
                                  <p:stCondLst>
                                    <p:cond delay="0"/>
                                  </p:stCondLst>
                                  <p:childTnLst>
                                    <p:set>
                                      <p:cBhvr>
                                        <p:cTn id="188" dur="1" fill="hold">
                                          <p:stCondLst>
                                            <p:cond delay="0"/>
                                          </p:stCondLst>
                                        </p:cTn>
                                        <p:tgtEl>
                                          <p:spTgt spid="358"/>
                                        </p:tgtEl>
                                        <p:attrNameLst>
                                          <p:attrName>style.visibility</p:attrName>
                                        </p:attrNameLst>
                                      </p:cBhvr>
                                      <p:to>
                                        <p:strVal val="visible"/>
                                      </p:to>
                                    </p:set>
                                    <p:animEffect transition="in" filter="wipe(down)">
                                      <p:cBhvr>
                                        <p:cTn id="189" dur="50"/>
                                        <p:tgtEl>
                                          <p:spTgt spid="358"/>
                                        </p:tgtEl>
                                      </p:cBhvr>
                                    </p:animEffect>
                                  </p:childTnLst>
                                </p:cTn>
                              </p:par>
                              <p:par>
                                <p:cTn id="190" presetID="22" presetClass="entr" presetSubtype="4" fill="hold" nodeType="withEffect">
                                  <p:stCondLst>
                                    <p:cond delay="0"/>
                                  </p:stCondLst>
                                  <p:childTnLst>
                                    <p:set>
                                      <p:cBhvr>
                                        <p:cTn id="191" dur="1" fill="hold">
                                          <p:stCondLst>
                                            <p:cond delay="0"/>
                                          </p:stCondLst>
                                        </p:cTn>
                                        <p:tgtEl>
                                          <p:spTgt spid="359"/>
                                        </p:tgtEl>
                                        <p:attrNameLst>
                                          <p:attrName>style.visibility</p:attrName>
                                        </p:attrNameLst>
                                      </p:cBhvr>
                                      <p:to>
                                        <p:strVal val="visible"/>
                                      </p:to>
                                    </p:set>
                                    <p:animEffect transition="in" filter="wipe(down)">
                                      <p:cBhvr>
                                        <p:cTn id="192" dur="50"/>
                                        <p:tgtEl>
                                          <p:spTgt spid="359"/>
                                        </p:tgtEl>
                                      </p:cBhvr>
                                    </p:animEffect>
                                  </p:childTnLst>
                                </p:cTn>
                              </p:par>
                              <p:par>
                                <p:cTn id="193" presetID="55" presetClass="entr" presetSubtype="0" fill="hold" grpId="0" nodeType="withEffect">
                                  <p:stCondLst>
                                    <p:cond delay="0"/>
                                  </p:stCondLst>
                                  <p:childTnLst>
                                    <p:set>
                                      <p:cBhvr>
                                        <p:cTn id="194" dur="1" fill="hold">
                                          <p:stCondLst>
                                            <p:cond delay="0"/>
                                          </p:stCondLst>
                                        </p:cTn>
                                        <p:tgtEl>
                                          <p:spTgt spid="414"/>
                                        </p:tgtEl>
                                        <p:attrNameLst>
                                          <p:attrName>style.visibility</p:attrName>
                                        </p:attrNameLst>
                                      </p:cBhvr>
                                      <p:to>
                                        <p:strVal val="visible"/>
                                      </p:to>
                                    </p:set>
                                    <p:anim calcmode="lin" valueType="num">
                                      <p:cBhvr>
                                        <p:cTn id="195" dur="50" fill="hold"/>
                                        <p:tgtEl>
                                          <p:spTgt spid="414"/>
                                        </p:tgtEl>
                                        <p:attrNameLst>
                                          <p:attrName>ppt_w</p:attrName>
                                        </p:attrNameLst>
                                      </p:cBhvr>
                                      <p:tavLst>
                                        <p:tav tm="0">
                                          <p:val>
                                            <p:strVal val="#ppt_w*0.70"/>
                                          </p:val>
                                        </p:tav>
                                        <p:tav tm="100000">
                                          <p:val>
                                            <p:strVal val="#ppt_w"/>
                                          </p:val>
                                        </p:tav>
                                      </p:tavLst>
                                    </p:anim>
                                    <p:anim calcmode="lin" valueType="num">
                                      <p:cBhvr>
                                        <p:cTn id="196" dur="50" fill="hold"/>
                                        <p:tgtEl>
                                          <p:spTgt spid="414"/>
                                        </p:tgtEl>
                                        <p:attrNameLst>
                                          <p:attrName>ppt_h</p:attrName>
                                        </p:attrNameLst>
                                      </p:cBhvr>
                                      <p:tavLst>
                                        <p:tav tm="0">
                                          <p:val>
                                            <p:strVal val="#ppt_h"/>
                                          </p:val>
                                        </p:tav>
                                        <p:tav tm="100000">
                                          <p:val>
                                            <p:strVal val="#ppt_h"/>
                                          </p:val>
                                        </p:tav>
                                      </p:tavLst>
                                    </p:anim>
                                    <p:animEffect transition="in" filter="fade">
                                      <p:cBhvr>
                                        <p:cTn id="197" dur="50"/>
                                        <p:tgtEl>
                                          <p:spTgt spid="414"/>
                                        </p:tgtEl>
                                      </p:cBhvr>
                                    </p:animEffect>
                                  </p:childTnLst>
                                </p:cTn>
                              </p:par>
                              <p:par>
                                <p:cTn id="198" presetID="22" presetClass="entr" presetSubtype="4" fill="hold" nodeType="withEffect">
                                  <p:stCondLst>
                                    <p:cond delay="0"/>
                                  </p:stCondLst>
                                  <p:childTnLst>
                                    <p:set>
                                      <p:cBhvr>
                                        <p:cTn id="199" dur="1" fill="hold">
                                          <p:stCondLst>
                                            <p:cond delay="0"/>
                                          </p:stCondLst>
                                        </p:cTn>
                                        <p:tgtEl>
                                          <p:spTgt spid="360"/>
                                        </p:tgtEl>
                                        <p:attrNameLst>
                                          <p:attrName>style.visibility</p:attrName>
                                        </p:attrNameLst>
                                      </p:cBhvr>
                                      <p:to>
                                        <p:strVal val="visible"/>
                                      </p:to>
                                    </p:set>
                                    <p:animEffect transition="in" filter="wipe(down)">
                                      <p:cBhvr>
                                        <p:cTn id="200" dur="50"/>
                                        <p:tgtEl>
                                          <p:spTgt spid="360"/>
                                        </p:tgtEl>
                                      </p:cBhvr>
                                    </p:animEffect>
                                  </p:childTnLst>
                                </p:cTn>
                              </p:par>
                              <p:par>
                                <p:cTn id="201" presetID="22" presetClass="entr" presetSubtype="4" fill="hold" nodeType="withEffect">
                                  <p:stCondLst>
                                    <p:cond delay="0"/>
                                  </p:stCondLst>
                                  <p:childTnLst>
                                    <p:set>
                                      <p:cBhvr>
                                        <p:cTn id="202" dur="1" fill="hold">
                                          <p:stCondLst>
                                            <p:cond delay="0"/>
                                          </p:stCondLst>
                                        </p:cTn>
                                        <p:tgtEl>
                                          <p:spTgt spid="361"/>
                                        </p:tgtEl>
                                        <p:attrNameLst>
                                          <p:attrName>style.visibility</p:attrName>
                                        </p:attrNameLst>
                                      </p:cBhvr>
                                      <p:to>
                                        <p:strVal val="visible"/>
                                      </p:to>
                                    </p:set>
                                    <p:animEffect transition="in" filter="wipe(down)">
                                      <p:cBhvr>
                                        <p:cTn id="203" dur="50"/>
                                        <p:tgtEl>
                                          <p:spTgt spid="361"/>
                                        </p:tgtEl>
                                      </p:cBhvr>
                                    </p:animEffect>
                                  </p:childTnLst>
                                </p:cTn>
                              </p:par>
                              <p:par>
                                <p:cTn id="204" presetID="22" presetClass="entr" presetSubtype="4" fill="hold" nodeType="withEffect">
                                  <p:stCondLst>
                                    <p:cond delay="0"/>
                                  </p:stCondLst>
                                  <p:childTnLst>
                                    <p:set>
                                      <p:cBhvr>
                                        <p:cTn id="205" dur="1" fill="hold">
                                          <p:stCondLst>
                                            <p:cond delay="0"/>
                                          </p:stCondLst>
                                        </p:cTn>
                                        <p:tgtEl>
                                          <p:spTgt spid="362"/>
                                        </p:tgtEl>
                                        <p:attrNameLst>
                                          <p:attrName>style.visibility</p:attrName>
                                        </p:attrNameLst>
                                      </p:cBhvr>
                                      <p:to>
                                        <p:strVal val="visible"/>
                                      </p:to>
                                    </p:set>
                                    <p:animEffect transition="in" filter="wipe(down)">
                                      <p:cBhvr>
                                        <p:cTn id="206" dur="50"/>
                                        <p:tgtEl>
                                          <p:spTgt spid="362"/>
                                        </p:tgtEl>
                                      </p:cBhvr>
                                    </p:animEffect>
                                  </p:childTnLst>
                                </p:cTn>
                              </p:par>
                            </p:childTnLst>
                          </p:cTn>
                        </p:par>
                        <p:par>
                          <p:cTn id="207" fill="hold">
                            <p:stCondLst>
                              <p:cond delay="1100"/>
                            </p:stCondLst>
                            <p:childTnLst>
                              <p:par>
                                <p:cTn id="208" presetID="55" presetClass="entr" presetSubtype="0" fill="hold" grpId="0" nodeType="afterEffect">
                                  <p:stCondLst>
                                    <p:cond delay="0"/>
                                  </p:stCondLst>
                                  <p:childTnLst>
                                    <p:set>
                                      <p:cBhvr>
                                        <p:cTn id="209" dur="1" fill="hold">
                                          <p:stCondLst>
                                            <p:cond delay="0"/>
                                          </p:stCondLst>
                                        </p:cTn>
                                        <p:tgtEl>
                                          <p:spTgt spid="363"/>
                                        </p:tgtEl>
                                        <p:attrNameLst>
                                          <p:attrName>style.visibility</p:attrName>
                                        </p:attrNameLst>
                                      </p:cBhvr>
                                      <p:to>
                                        <p:strVal val="visible"/>
                                      </p:to>
                                    </p:set>
                                    <p:anim calcmode="lin" valueType="num">
                                      <p:cBhvr>
                                        <p:cTn id="210" dur="50" fill="hold"/>
                                        <p:tgtEl>
                                          <p:spTgt spid="363"/>
                                        </p:tgtEl>
                                        <p:attrNameLst>
                                          <p:attrName>ppt_w</p:attrName>
                                        </p:attrNameLst>
                                      </p:cBhvr>
                                      <p:tavLst>
                                        <p:tav tm="0">
                                          <p:val>
                                            <p:strVal val="#ppt_w*0.70"/>
                                          </p:val>
                                        </p:tav>
                                        <p:tav tm="100000">
                                          <p:val>
                                            <p:strVal val="#ppt_w"/>
                                          </p:val>
                                        </p:tav>
                                      </p:tavLst>
                                    </p:anim>
                                    <p:anim calcmode="lin" valueType="num">
                                      <p:cBhvr>
                                        <p:cTn id="211" dur="50" fill="hold"/>
                                        <p:tgtEl>
                                          <p:spTgt spid="363"/>
                                        </p:tgtEl>
                                        <p:attrNameLst>
                                          <p:attrName>ppt_h</p:attrName>
                                        </p:attrNameLst>
                                      </p:cBhvr>
                                      <p:tavLst>
                                        <p:tav tm="0">
                                          <p:val>
                                            <p:strVal val="#ppt_h"/>
                                          </p:val>
                                        </p:tav>
                                        <p:tav tm="100000">
                                          <p:val>
                                            <p:strVal val="#ppt_h"/>
                                          </p:val>
                                        </p:tav>
                                      </p:tavLst>
                                    </p:anim>
                                    <p:animEffect transition="in" filter="fade">
                                      <p:cBhvr>
                                        <p:cTn id="212" dur="50"/>
                                        <p:tgtEl>
                                          <p:spTgt spid="363"/>
                                        </p:tgtEl>
                                      </p:cBhvr>
                                    </p:animEffect>
                                  </p:childTnLst>
                                </p:cTn>
                              </p:par>
                            </p:childTnLst>
                          </p:cTn>
                        </p:par>
                        <p:par>
                          <p:cTn id="213" fill="hold">
                            <p:stCondLst>
                              <p:cond delay="1150"/>
                            </p:stCondLst>
                            <p:childTnLst>
                              <p:par>
                                <p:cTn id="214" presetID="55" presetClass="entr" presetSubtype="0" fill="hold" grpId="0" nodeType="afterEffect">
                                  <p:stCondLst>
                                    <p:cond delay="0"/>
                                  </p:stCondLst>
                                  <p:childTnLst>
                                    <p:set>
                                      <p:cBhvr>
                                        <p:cTn id="215" dur="1" fill="hold">
                                          <p:stCondLst>
                                            <p:cond delay="0"/>
                                          </p:stCondLst>
                                        </p:cTn>
                                        <p:tgtEl>
                                          <p:spTgt spid="415"/>
                                        </p:tgtEl>
                                        <p:attrNameLst>
                                          <p:attrName>style.visibility</p:attrName>
                                        </p:attrNameLst>
                                      </p:cBhvr>
                                      <p:to>
                                        <p:strVal val="visible"/>
                                      </p:to>
                                    </p:set>
                                    <p:anim calcmode="lin" valueType="num">
                                      <p:cBhvr>
                                        <p:cTn id="216" dur="50" fill="hold"/>
                                        <p:tgtEl>
                                          <p:spTgt spid="415"/>
                                        </p:tgtEl>
                                        <p:attrNameLst>
                                          <p:attrName>ppt_w</p:attrName>
                                        </p:attrNameLst>
                                      </p:cBhvr>
                                      <p:tavLst>
                                        <p:tav tm="0">
                                          <p:val>
                                            <p:strVal val="#ppt_w*0.70"/>
                                          </p:val>
                                        </p:tav>
                                        <p:tav tm="100000">
                                          <p:val>
                                            <p:strVal val="#ppt_w"/>
                                          </p:val>
                                        </p:tav>
                                      </p:tavLst>
                                    </p:anim>
                                    <p:anim calcmode="lin" valueType="num">
                                      <p:cBhvr>
                                        <p:cTn id="217" dur="50" fill="hold"/>
                                        <p:tgtEl>
                                          <p:spTgt spid="415"/>
                                        </p:tgtEl>
                                        <p:attrNameLst>
                                          <p:attrName>ppt_h</p:attrName>
                                        </p:attrNameLst>
                                      </p:cBhvr>
                                      <p:tavLst>
                                        <p:tav tm="0">
                                          <p:val>
                                            <p:strVal val="#ppt_h"/>
                                          </p:val>
                                        </p:tav>
                                        <p:tav tm="100000">
                                          <p:val>
                                            <p:strVal val="#ppt_h"/>
                                          </p:val>
                                        </p:tav>
                                      </p:tavLst>
                                    </p:anim>
                                    <p:animEffect transition="in" filter="fade">
                                      <p:cBhvr>
                                        <p:cTn id="218" dur="50"/>
                                        <p:tgtEl>
                                          <p:spTgt spid="415"/>
                                        </p:tgtEl>
                                      </p:cBhvr>
                                    </p:animEffect>
                                  </p:childTnLst>
                                </p:cTn>
                              </p:par>
                            </p:childTnLst>
                          </p:cTn>
                        </p:par>
                        <p:par>
                          <p:cTn id="219" fill="hold">
                            <p:stCondLst>
                              <p:cond delay="1200"/>
                            </p:stCondLst>
                            <p:childTnLst>
                              <p:par>
                                <p:cTn id="220" presetID="22" presetClass="entr" presetSubtype="4" fill="hold" nodeType="afterEffect">
                                  <p:stCondLst>
                                    <p:cond delay="0"/>
                                  </p:stCondLst>
                                  <p:childTnLst>
                                    <p:set>
                                      <p:cBhvr>
                                        <p:cTn id="221" dur="1" fill="hold">
                                          <p:stCondLst>
                                            <p:cond delay="0"/>
                                          </p:stCondLst>
                                        </p:cTn>
                                        <p:tgtEl>
                                          <p:spTgt spid="364"/>
                                        </p:tgtEl>
                                        <p:attrNameLst>
                                          <p:attrName>style.visibility</p:attrName>
                                        </p:attrNameLst>
                                      </p:cBhvr>
                                      <p:to>
                                        <p:strVal val="visible"/>
                                      </p:to>
                                    </p:set>
                                    <p:animEffect transition="in" filter="wipe(down)">
                                      <p:cBhvr>
                                        <p:cTn id="222" dur="50"/>
                                        <p:tgtEl>
                                          <p:spTgt spid="364"/>
                                        </p:tgtEl>
                                      </p:cBhvr>
                                    </p:animEffect>
                                  </p:childTnLst>
                                </p:cTn>
                              </p:par>
                            </p:childTnLst>
                          </p:cTn>
                        </p:par>
                        <p:par>
                          <p:cTn id="223" fill="hold">
                            <p:stCondLst>
                              <p:cond delay="1250"/>
                            </p:stCondLst>
                            <p:childTnLst>
                              <p:par>
                                <p:cTn id="224" presetID="22" presetClass="entr" presetSubtype="4" fill="hold" nodeType="afterEffect">
                                  <p:stCondLst>
                                    <p:cond delay="0"/>
                                  </p:stCondLst>
                                  <p:childTnLst>
                                    <p:set>
                                      <p:cBhvr>
                                        <p:cTn id="225" dur="1" fill="hold">
                                          <p:stCondLst>
                                            <p:cond delay="0"/>
                                          </p:stCondLst>
                                        </p:cTn>
                                        <p:tgtEl>
                                          <p:spTgt spid="365"/>
                                        </p:tgtEl>
                                        <p:attrNameLst>
                                          <p:attrName>style.visibility</p:attrName>
                                        </p:attrNameLst>
                                      </p:cBhvr>
                                      <p:to>
                                        <p:strVal val="visible"/>
                                      </p:to>
                                    </p:set>
                                    <p:animEffect transition="in" filter="wipe(down)">
                                      <p:cBhvr>
                                        <p:cTn id="226" dur="50"/>
                                        <p:tgtEl>
                                          <p:spTgt spid="365"/>
                                        </p:tgtEl>
                                      </p:cBhvr>
                                    </p:animEffect>
                                  </p:childTnLst>
                                </p:cTn>
                              </p:par>
                            </p:childTnLst>
                          </p:cTn>
                        </p:par>
                        <p:par>
                          <p:cTn id="227" fill="hold">
                            <p:stCondLst>
                              <p:cond delay="1300"/>
                            </p:stCondLst>
                            <p:childTnLst>
                              <p:par>
                                <p:cTn id="228" presetID="22" presetClass="entr" presetSubtype="4" fill="hold" nodeType="afterEffect">
                                  <p:stCondLst>
                                    <p:cond delay="0"/>
                                  </p:stCondLst>
                                  <p:childTnLst>
                                    <p:set>
                                      <p:cBhvr>
                                        <p:cTn id="229" dur="1" fill="hold">
                                          <p:stCondLst>
                                            <p:cond delay="0"/>
                                          </p:stCondLst>
                                        </p:cTn>
                                        <p:tgtEl>
                                          <p:spTgt spid="366"/>
                                        </p:tgtEl>
                                        <p:attrNameLst>
                                          <p:attrName>style.visibility</p:attrName>
                                        </p:attrNameLst>
                                      </p:cBhvr>
                                      <p:to>
                                        <p:strVal val="visible"/>
                                      </p:to>
                                    </p:set>
                                    <p:animEffect transition="in" filter="wipe(down)">
                                      <p:cBhvr>
                                        <p:cTn id="230" dur="50"/>
                                        <p:tgtEl>
                                          <p:spTgt spid="366"/>
                                        </p:tgtEl>
                                      </p:cBhvr>
                                    </p:animEffect>
                                  </p:childTnLst>
                                </p:cTn>
                              </p:par>
                            </p:childTnLst>
                          </p:cTn>
                        </p:par>
                        <p:par>
                          <p:cTn id="231" fill="hold">
                            <p:stCondLst>
                              <p:cond delay="1350"/>
                            </p:stCondLst>
                            <p:childTnLst>
                              <p:par>
                                <p:cTn id="232" presetID="55" presetClass="entr" presetSubtype="0" fill="hold" grpId="0" nodeType="afterEffect">
                                  <p:stCondLst>
                                    <p:cond delay="0"/>
                                  </p:stCondLst>
                                  <p:childTnLst>
                                    <p:set>
                                      <p:cBhvr>
                                        <p:cTn id="233" dur="1" fill="hold">
                                          <p:stCondLst>
                                            <p:cond delay="0"/>
                                          </p:stCondLst>
                                        </p:cTn>
                                        <p:tgtEl>
                                          <p:spTgt spid="417"/>
                                        </p:tgtEl>
                                        <p:attrNameLst>
                                          <p:attrName>style.visibility</p:attrName>
                                        </p:attrNameLst>
                                      </p:cBhvr>
                                      <p:to>
                                        <p:strVal val="visible"/>
                                      </p:to>
                                    </p:set>
                                    <p:anim calcmode="lin" valueType="num">
                                      <p:cBhvr>
                                        <p:cTn id="234" dur="50" fill="hold"/>
                                        <p:tgtEl>
                                          <p:spTgt spid="417"/>
                                        </p:tgtEl>
                                        <p:attrNameLst>
                                          <p:attrName>ppt_w</p:attrName>
                                        </p:attrNameLst>
                                      </p:cBhvr>
                                      <p:tavLst>
                                        <p:tav tm="0">
                                          <p:val>
                                            <p:strVal val="#ppt_w*0.70"/>
                                          </p:val>
                                        </p:tav>
                                        <p:tav tm="100000">
                                          <p:val>
                                            <p:strVal val="#ppt_w"/>
                                          </p:val>
                                        </p:tav>
                                      </p:tavLst>
                                    </p:anim>
                                    <p:anim calcmode="lin" valueType="num">
                                      <p:cBhvr>
                                        <p:cTn id="235" dur="50" fill="hold"/>
                                        <p:tgtEl>
                                          <p:spTgt spid="417"/>
                                        </p:tgtEl>
                                        <p:attrNameLst>
                                          <p:attrName>ppt_h</p:attrName>
                                        </p:attrNameLst>
                                      </p:cBhvr>
                                      <p:tavLst>
                                        <p:tav tm="0">
                                          <p:val>
                                            <p:strVal val="#ppt_h"/>
                                          </p:val>
                                        </p:tav>
                                        <p:tav tm="100000">
                                          <p:val>
                                            <p:strVal val="#ppt_h"/>
                                          </p:val>
                                        </p:tav>
                                      </p:tavLst>
                                    </p:anim>
                                    <p:animEffect transition="in" filter="fade">
                                      <p:cBhvr>
                                        <p:cTn id="236" dur="50"/>
                                        <p:tgtEl>
                                          <p:spTgt spid="417"/>
                                        </p:tgtEl>
                                      </p:cBhvr>
                                    </p:animEffect>
                                  </p:childTnLst>
                                </p:cTn>
                              </p:par>
                            </p:childTnLst>
                          </p:cTn>
                        </p:par>
                        <p:par>
                          <p:cTn id="237" fill="hold">
                            <p:stCondLst>
                              <p:cond delay="1400"/>
                            </p:stCondLst>
                            <p:childTnLst>
                              <p:par>
                                <p:cTn id="238" presetID="22" presetClass="entr" presetSubtype="8" fill="hold" nodeType="afterEffect">
                                  <p:stCondLst>
                                    <p:cond delay="0"/>
                                  </p:stCondLst>
                                  <p:childTnLst>
                                    <p:set>
                                      <p:cBhvr>
                                        <p:cTn id="239" dur="1" fill="hold">
                                          <p:stCondLst>
                                            <p:cond delay="0"/>
                                          </p:stCondLst>
                                        </p:cTn>
                                        <p:tgtEl>
                                          <p:spTgt spid="367"/>
                                        </p:tgtEl>
                                        <p:attrNameLst>
                                          <p:attrName>style.visibility</p:attrName>
                                        </p:attrNameLst>
                                      </p:cBhvr>
                                      <p:to>
                                        <p:strVal val="visible"/>
                                      </p:to>
                                    </p:set>
                                    <p:animEffect transition="in" filter="wipe(left)">
                                      <p:cBhvr>
                                        <p:cTn id="240" dur="50"/>
                                        <p:tgtEl>
                                          <p:spTgt spid="367"/>
                                        </p:tgtEl>
                                      </p:cBhvr>
                                    </p:animEffect>
                                  </p:childTnLst>
                                </p:cTn>
                              </p:par>
                              <p:par>
                                <p:cTn id="241" presetID="55" presetClass="entr" presetSubtype="0" fill="hold" grpId="0" nodeType="withEffect">
                                  <p:stCondLst>
                                    <p:cond delay="0"/>
                                  </p:stCondLst>
                                  <p:childTnLst>
                                    <p:set>
                                      <p:cBhvr>
                                        <p:cTn id="242" dur="1" fill="hold">
                                          <p:stCondLst>
                                            <p:cond delay="0"/>
                                          </p:stCondLst>
                                        </p:cTn>
                                        <p:tgtEl>
                                          <p:spTgt spid="416"/>
                                        </p:tgtEl>
                                        <p:attrNameLst>
                                          <p:attrName>style.visibility</p:attrName>
                                        </p:attrNameLst>
                                      </p:cBhvr>
                                      <p:to>
                                        <p:strVal val="visible"/>
                                      </p:to>
                                    </p:set>
                                    <p:anim calcmode="lin" valueType="num">
                                      <p:cBhvr>
                                        <p:cTn id="243" dur="50" fill="hold"/>
                                        <p:tgtEl>
                                          <p:spTgt spid="416"/>
                                        </p:tgtEl>
                                        <p:attrNameLst>
                                          <p:attrName>ppt_w</p:attrName>
                                        </p:attrNameLst>
                                      </p:cBhvr>
                                      <p:tavLst>
                                        <p:tav tm="0">
                                          <p:val>
                                            <p:strVal val="#ppt_w*0.70"/>
                                          </p:val>
                                        </p:tav>
                                        <p:tav tm="100000">
                                          <p:val>
                                            <p:strVal val="#ppt_w"/>
                                          </p:val>
                                        </p:tav>
                                      </p:tavLst>
                                    </p:anim>
                                    <p:anim calcmode="lin" valueType="num">
                                      <p:cBhvr>
                                        <p:cTn id="244" dur="50" fill="hold"/>
                                        <p:tgtEl>
                                          <p:spTgt spid="416"/>
                                        </p:tgtEl>
                                        <p:attrNameLst>
                                          <p:attrName>ppt_h</p:attrName>
                                        </p:attrNameLst>
                                      </p:cBhvr>
                                      <p:tavLst>
                                        <p:tav tm="0">
                                          <p:val>
                                            <p:strVal val="#ppt_h"/>
                                          </p:val>
                                        </p:tav>
                                        <p:tav tm="100000">
                                          <p:val>
                                            <p:strVal val="#ppt_h"/>
                                          </p:val>
                                        </p:tav>
                                      </p:tavLst>
                                    </p:anim>
                                    <p:animEffect transition="in" filter="fade">
                                      <p:cBhvr>
                                        <p:cTn id="245" dur="50"/>
                                        <p:tgtEl>
                                          <p:spTgt spid="416"/>
                                        </p:tgtEl>
                                      </p:cBhvr>
                                    </p:animEffect>
                                  </p:childTnLst>
                                </p:cTn>
                              </p:par>
                              <p:par>
                                <p:cTn id="246" presetID="22" presetClass="entr" presetSubtype="4" fill="hold" nodeType="withEffect">
                                  <p:stCondLst>
                                    <p:cond delay="0"/>
                                  </p:stCondLst>
                                  <p:childTnLst>
                                    <p:set>
                                      <p:cBhvr>
                                        <p:cTn id="247" dur="1" fill="hold">
                                          <p:stCondLst>
                                            <p:cond delay="0"/>
                                          </p:stCondLst>
                                        </p:cTn>
                                        <p:tgtEl>
                                          <p:spTgt spid="368"/>
                                        </p:tgtEl>
                                        <p:attrNameLst>
                                          <p:attrName>style.visibility</p:attrName>
                                        </p:attrNameLst>
                                      </p:cBhvr>
                                      <p:to>
                                        <p:strVal val="visible"/>
                                      </p:to>
                                    </p:set>
                                    <p:animEffect transition="in" filter="wipe(down)">
                                      <p:cBhvr>
                                        <p:cTn id="248" dur="50"/>
                                        <p:tgtEl>
                                          <p:spTgt spid="368"/>
                                        </p:tgtEl>
                                      </p:cBhvr>
                                    </p:animEffect>
                                  </p:childTnLst>
                                </p:cTn>
                              </p:par>
                              <p:par>
                                <p:cTn id="249" presetID="22" presetClass="entr" presetSubtype="4" fill="hold" nodeType="withEffect">
                                  <p:stCondLst>
                                    <p:cond delay="0"/>
                                  </p:stCondLst>
                                  <p:childTnLst>
                                    <p:set>
                                      <p:cBhvr>
                                        <p:cTn id="250" dur="1" fill="hold">
                                          <p:stCondLst>
                                            <p:cond delay="0"/>
                                          </p:stCondLst>
                                        </p:cTn>
                                        <p:tgtEl>
                                          <p:spTgt spid="369"/>
                                        </p:tgtEl>
                                        <p:attrNameLst>
                                          <p:attrName>style.visibility</p:attrName>
                                        </p:attrNameLst>
                                      </p:cBhvr>
                                      <p:to>
                                        <p:strVal val="visible"/>
                                      </p:to>
                                    </p:set>
                                    <p:animEffect transition="in" filter="wipe(down)">
                                      <p:cBhvr>
                                        <p:cTn id="251" dur="50"/>
                                        <p:tgtEl>
                                          <p:spTgt spid="369"/>
                                        </p:tgtEl>
                                      </p:cBhvr>
                                    </p:animEffect>
                                  </p:childTnLst>
                                </p:cTn>
                              </p:par>
                              <p:par>
                                <p:cTn id="252" presetID="22" presetClass="entr" presetSubtype="4" fill="hold" nodeType="withEffect">
                                  <p:stCondLst>
                                    <p:cond delay="0"/>
                                  </p:stCondLst>
                                  <p:childTnLst>
                                    <p:set>
                                      <p:cBhvr>
                                        <p:cTn id="253" dur="1" fill="hold">
                                          <p:stCondLst>
                                            <p:cond delay="0"/>
                                          </p:stCondLst>
                                        </p:cTn>
                                        <p:tgtEl>
                                          <p:spTgt spid="370"/>
                                        </p:tgtEl>
                                        <p:attrNameLst>
                                          <p:attrName>style.visibility</p:attrName>
                                        </p:attrNameLst>
                                      </p:cBhvr>
                                      <p:to>
                                        <p:strVal val="visible"/>
                                      </p:to>
                                    </p:set>
                                    <p:animEffect transition="in" filter="wipe(down)">
                                      <p:cBhvr>
                                        <p:cTn id="254" dur="50"/>
                                        <p:tgtEl>
                                          <p:spTgt spid="370"/>
                                        </p:tgtEl>
                                      </p:cBhvr>
                                    </p:animEffect>
                                  </p:childTnLst>
                                </p:cTn>
                              </p:par>
                              <p:par>
                                <p:cTn id="255" presetID="22" presetClass="entr" presetSubtype="4" fill="hold" nodeType="withEffect">
                                  <p:stCondLst>
                                    <p:cond delay="0"/>
                                  </p:stCondLst>
                                  <p:childTnLst>
                                    <p:set>
                                      <p:cBhvr>
                                        <p:cTn id="256" dur="1" fill="hold">
                                          <p:stCondLst>
                                            <p:cond delay="0"/>
                                          </p:stCondLst>
                                        </p:cTn>
                                        <p:tgtEl>
                                          <p:spTgt spid="371"/>
                                        </p:tgtEl>
                                        <p:attrNameLst>
                                          <p:attrName>style.visibility</p:attrName>
                                        </p:attrNameLst>
                                      </p:cBhvr>
                                      <p:to>
                                        <p:strVal val="visible"/>
                                      </p:to>
                                    </p:set>
                                    <p:animEffect transition="in" filter="wipe(down)">
                                      <p:cBhvr>
                                        <p:cTn id="257" dur="50"/>
                                        <p:tgtEl>
                                          <p:spTgt spid="371"/>
                                        </p:tgtEl>
                                      </p:cBhvr>
                                    </p:animEffect>
                                  </p:childTnLst>
                                </p:cTn>
                              </p:par>
                              <p:par>
                                <p:cTn id="258" presetID="55" presetClass="entr" presetSubtype="0" fill="hold" grpId="0" nodeType="withEffect">
                                  <p:stCondLst>
                                    <p:cond delay="0"/>
                                  </p:stCondLst>
                                  <p:childTnLst>
                                    <p:set>
                                      <p:cBhvr>
                                        <p:cTn id="259" dur="1" fill="hold">
                                          <p:stCondLst>
                                            <p:cond delay="0"/>
                                          </p:stCondLst>
                                        </p:cTn>
                                        <p:tgtEl>
                                          <p:spTgt spid="418"/>
                                        </p:tgtEl>
                                        <p:attrNameLst>
                                          <p:attrName>style.visibility</p:attrName>
                                        </p:attrNameLst>
                                      </p:cBhvr>
                                      <p:to>
                                        <p:strVal val="visible"/>
                                      </p:to>
                                    </p:set>
                                    <p:anim calcmode="lin" valueType="num">
                                      <p:cBhvr>
                                        <p:cTn id="260" dur="50" fill="hold"/>
                                        <p:tgtEl>
                                          <p:spTgt spid="418"/>
                                        </p:tgtEl>
                                        <p:attrNameLst>
                                          <p:attrName>ppt_w</p:attrName>
                                        </p:attrNameLst>
                                      </p:cBhvr>
                                      <p:tavLst>
                                        <p:tav tm="0">
                                          <p:val>
                                            <p:strVal val="#ppt_w*0.70"/>
                                          </p:val>
                                        </p:tav>
                                        <p:tav tm="100000">
                                          <p:val>
                                            <p:strVal val="#ppt_w"/>
                                          </p:val>
                                        </p:tav>
                                      </p:tavLst>
                                    </p:anim>
                                    <p:anim calcmode="lin" valueType="num">
                                      <p:cBhvr>
                                        <p:cTn id="261" dur="50" fill="hold"/>
                                        <p:tgtEl>
                                          <p:spTgt spid="418"/>
                                        </p:tgtEl>
                                        <p:attrNameLst>
                                          <p:attrName>ppt_h</p:attrName>
                                        </p:attrNameLst>
                                      </p:cBhvr>
                                      <p:tavLst>
                                        <p:tav tm="0">
                                          <p:val>
                                            <p:strVal val="#ppt_h"/>
                                          </p:val>
                                        </p:tav>
                                        <p:tav tm="100000">
                                          <p:val>
                                            <p:strVal val="#ppt_h"/>
                                          </p:val>
                                        </p:tav>
                                      </p:tavLst>
                                    </p:anim>
                                    <p:animEffect transition="in" filter="fade">
                                      <p:cBhvr>
                                        <p:cTn id="262" dur="50"/>
                                        <p:tgtEl>
                                          <p:spTgt spid="418"/>
                                        </p:tgtEl>
                                      </p:cBhvr>
                                    </p:animEffect>
                                  </p:childTnLst>
                                </p:cTn>
                              </p:par>
                              <p:par>
                                <p:cTn id="263" presetID="22" presetClass="entr" presetSubtype="4" fill="hold" nodeType="withEffect">
                                  <p:stCondLst>
                                    <p:cond delay="0"/>
                                  </p:stCondLst>
                                  <p:childTnLst>
                                    <p:set>
                                      <p:cBhvr>
                                        <p:cTn id="264" dur="1" fill="hold">
                                          <p:stCondLst>
                                            <p:cond delay="0"/>
                                          </p:stCondLst>
                                        </p:cTn>
                                        <p:tgtEl>
                                          <p:spTgt spid="347"/>
                                        </p:tgtEl>
                                        <p:attrNameLst>
                                          <p:attrName>style.visibility</p:attrName>
                                        </p:attrNameLst>
                                      </p:cBhvr>
                                      <p:to>
                                        <p:strVal val="visible"/>
                                      </p:to>
                                    </p:set>
                                    <p:animEffect transition="in" filter="wipe(down)">
                                      <p:cBhvr>
                                        <p:cTn id="265" dur="50"/>
                                        <p:tgtEl>
                                          <p:spTgt spid="347"/>
                                        </p:tgtEl>
                                      </p:cBhvr>
                                    </p:animEffect>
                                  </p:childTnLst>
                                </p:cTn>
                              </p:par>
                              <p:par>
                                <p:cTn id="266" presetID="55" presetClass="entr" presetSubtype="0" fill="hold" grpId="0" nodeType="withEffect">
                                  <p:stCondLst>
                                    <p:cond delay="0"/>
                                  </p:stCondLst>
                                  <p:childTnLst>
                                    <p:set>
                                      <p:cBhvr>
                                        <p:cTn id="267" dur="1" fill="hold">
                                          <p:stCondLst>
                                            <p:cond delay="0"/>
                                          </p:stCondLst>
                                        </p:cTn>
                                        <p:tgtEl>
                                          <p:spTgt spid="419"/>
                                        </p:tgtEl>
                                        <p:attrNameLst>
                                          <p:attrName>style.visibility</p:attrName>
                                        </p:attrNameLst>
                                      </p:cBhvr>
                                      <p:to>
                                        <p:strVal val="visible"/>
                                      </p:to>
                                    </p:set>
                                    <p:anim calcmode="lin" valueType="num">
                                      <p:cBhvr>
                                        <p:cTn id="268" dur="50" fill="hold"/>
                                        <p:tgtEl>
                                          <p:spTgt spid="419"/>
                                        </p:tgtEl>
                                        <p:attrNameLst>
                                          <p:attrName>ppt_w</p:attrName>
                                        </p:attrNameLst>
                                      </p:cBhvr>
                                      <p:tavLst>
                                        <p:tav tm="0">
                                          <p:val>
                                            <p:strVal val="#ppt_w*0.70"/>
                                          </p:val>
                                        </p:tav>
                                        <p:tav tm="100000">
                                          <p:val>
                                            <p:strVal val="#ppt_w"/>
                                          </p:val>
                                        </p:tav>
                                      </p:tavLst>
                                    </p:anim>
                                    <p:anim calcmode="lin" valueType="num">
                                      <p:cBhvr>
                                        <p:cTn id="269" dur="50" fill="hold"/>
                                        <p:tgtEl>
                                          <p:spTgt spid="419"/>
                                        </p:tgtEl>
                                        <p:attrNameLst>
                                          <p:attrName>ppt_h</p:attrName>
                                        </p:attrNameLst>
                                      </p:cBhvr>
                                      <p:tavLst>
                                        <p:tav tm="0">
                                          <p:val>
                                            <p:strVal val="#ppt_h"/>
                                          </p:val>
                                        </p:tav>
                                        <p:tav tm="100000">
                                          <p:val>
                                            <p:strVal val="#ppt_h"/>
                                          </p:val>
                                        </p:tav>
                                      </p:tavLst>
                                    </p:anim>
                                    <p:animEffect transition="in" filter="fade">
                                      <p:cBhvr>
                                        <p:cTn id="270" dur="50"/>
                                        <p:tgtEl>
                                          <p:spTgt spid="419"/>
                                        </p:tgtEl>
                                      </p:cBhvr>
                                    </p:animEffect>
                                  </p:childTnLst>
                                </p:cTn>
                              </p:par>
                              <p:par>
                                <p:cTn id="271" presetID="22" presetClass="entr" presetSubtype="4" fill="hold" nodeType="withEffect">
                                  <p:stCondLst>
                                    <p:cond delay="0"/>
                                  </p:stCondLst>
                                  <p:childTnLst>
                                    <p:set>
                                      <p:cBhvr>
                                        <p:cTn id="272" dur="1" fill="hold">
                                          <p:stCondLst>
                                            <p:cond delay="0"/>
                                          </p:stCondLst>
                                        </p:cTn>
                                        <p:tgtEl>
                                          <p:spTgt spid="372"/>
                                        </p:tgtEl>
                                        <p:attrNameLst>
                                          <p:attrName>style.visibility</p:attrName>
                                        </p:attrNameLst>
                                      </p:cBhvr>
                                      <p:to>
                                        <p:strVal val="visible"/>
                                      </p:to>
                                    </p:set>
                                    <p:animEffect transition="in" filter="wipe(down)">
                                      <p:cBhvr>
                                        <p:cTn id="273" dur="50"/>
                                        <p:tgtEl>
                                          <p:spTgt spid="372"/>
                                        </p:tgtEl>
                                      </p:cBhvr>
                                    </p:animEffect>
                                  </p:childTnLst>
                                </p:cTn>
                              </p:par>
                              <p:par>
                                <p:cTn id="274" presetID="22" presetClass="entr" presetSubtype="4" fill="hold" nodeType="withEffect">
                                  <p:stCondLst>
                                    <p:cond delay="0"/>
                                  </p:stCondLst>
                                  <p:childTnLst>
                                    <p:set>
                                      <p:cBhvr>
                                        <p:cTn id="275" dur="1" fill="hold">
                                          <p:stCondLst>
                                            <p:cond delay="0"/>
                                          </p:stCondLst>
                                        </p:cTn>
                                        <p:tgtEl>
                                          <p:spTgt spid="373"/>
                                        </p:tgtEl>
                                        <p:attrNameLst>
                                          <p:attrName>style.visibility</p:attrName>
                                        </p:attrNameLst>
                                      </p:cBhvr>
                                      <p:to>
                                        <p:strVal val="visible"/>
                                      </p:to>
                                    </p:set>
                                    <p:animEffect transition="in" filter="wipe(down)">
                                      <p:cBhvr>
                                        <p:cTn id="276" dur="50"/>
                                        <p:tgtEl>
                                          <p:spTgt spid="373"/>
                                        </p:tgtEl>
                                      </p:cBhvr>
                                    </p:animEffect>
                                  </p:childTnLst>
                                </p:cTn>
                              </p:par>
                            </p:childTnLst>
                          </p:cTn>
                        </p:par>
                        <p:par>
                          <p:cTn id="277" fill="hold">
                            <p:stCondLst>
                              <p:cond delay="1450"/>
                            </p:stCondLst>
                            <p:childTnLst>
                              <p:par>
                                <p:cTn id="278" presetID="55" presetClass="entr" presetSubtype="0" fill="hold" grpId="0" nodeType="afterEffect">
                                  <p:stCondLst>
                                    <p:cond delay="0"/>
                                  </p:stCondLst>
                                  <p:childTnLst>
                                    <p:set>
                                      <p:cBhvr>
                                        <p:cTn id="279" dur="1" fill="hold">
                                          <p:stCondLst>
                                            <p:cond delay="0"/>
                                          </p:stCondLst>
                                        </p:cTn>
                                        <p:tgtEl>
                                          <p:spTgt spid="421"/>
                                        </p:tgtEl>
                                        <p:attrNameLst>
                                          <p:attrName>style.visibility</p:attrName>
                                        </p:attrNameLst>
                                      </p:cBhvr>
                                      <p:to>
                                        <p:strVal val="visible"/>
                                      </p:to>
                                    </p:set>
                                    <p:anim calcmode="lin" valueType="num">
                                      <p:cBhvr>
                                        <p:cTn id="280" dur="50" fill="hold"/>
                                        <p:tgtEl>
                                          <p:spTgt spid="421"/>
                                        </p:tgtEl>
                                        <p:attrNameLst>
                                          <p:attrName>ppt_w</p:attrName>
                                        </p:attrNameLst>
                                      </p:cBhvr>
                                      <p:tavLst>
                                        <p:tav tm="0">
                                          <p:val>
                                            <p:strVal val="#ppt_w*0.70"/>
                                          </p:val>
                                        </p:tav>
                                        <p:tav tm="100000">
                                          <p:val>
                                            <p:strVal val="#ppt_w"/>
                                          </p:val>
                                        </p:tav>
                                      </p:tavLst>
                                    </p:anim>
                                    <p:anim calcmode="lin" valueType="num">
                                      <p:cBhvr>
                                        <p:cTn id="281" dur="50" fill="hold"/>
                                        <p:tgtEl>
                                          <p:spTgt spid="421"/>
                                        </p:tgtEl>
                                        <p:attrNameLst>
                                          <p:attrName>ppt_h</p:attrName>
                                        </p:attrNameLst>
                                      </p:cBhvr>
                                      <p:tavLst>
                                        <p:tav tm="0">
                                          <p:val>
                                            <p:strVal val="#ppt_h"/>
                                          </p:val>
                                        </p:tav>
                                        <p:tav tm="100000">
                                          <p:val>
                                            <p:strVal val="#ppt_h"/>
                                          </p:val>
                                        </p:tav>
                                      </p:tavLst>
                                    </p:anim>
                                    <p:animEffect transition="in" filter="fade">
                                      <p:cBhvr>
                                        <p:cTn id="282" dur="50"/>
                                        <p:tgtEl>
                                          <p:spTgt spid="421"/>
                                        </p:tgtEl>
                                      </p:cBhvr>
                                    </p:animEffect>
                                  </p:childTnLst>
                                </p:cTn>
                              </p:par>
                            </p:childTnLst>
                          </p:cTn>
                        </p:par>
                        <p:par>
                          <p:cTn id="283" fill="hold">
                            <p:stCondLst>
                              <p:cond delay="1500"/>
                            </p:stCondLst>
                            <p:childTnLst>
                              <p:par>
                                <p:cTn id="284" presetID="22" presetClass="entr" presetSubtype="8" fill="hold" nodeType="afterEffect">
                                  <p:stCondLst>
                                    <p:cond delay="0"/>
                                  </p:stCondLst>
                                  <p:childTnLst>
                                    <p:set>
                                      <p:cBhvr>
                                        <p:cTn id="285" dur="1" fill="hold">
                                          <p:stCondLst>
                                            <p:cond delay="0"/>
                                          </p:stCondLst>
                                        </p:cTn>
                                        <p:tgtEl>
                                          <p:spTgt spid="374"/>
                                        </p:tgtEl>
                                        <p:attrNameLst>
                                          <p:attrName>style.visibility</p:attrName>
                                        </p:attrNameLst>
                                      </p:cBhvr>
                                      <p:to>
                                        <p:strVal val="visible"/>
                                      </p:to>
                                    </p:set>
                                    <p:animEffect transition="in" filter="wipe(left)">
                                      <p:cBhvr>
                                        <p:cTn id="286" dur="50"/>
                                        <p:tgtEl>
                                          <p:spTgt spid="374"/>
                                        </p:tgtEl>
                                      </p:cBhvr>
                                    </p:animEffect>
                                  </p:childTnLst>
                                </p:cTn>
                              </p:par>
                            </p:childTnLst>
                          </p:cTn>
                        </p:par>
                        <p:par>
                          <p:cTn id="287" fill="hold">
                            <p:stCondLst>
                              <p:cond delay="1550"/>
                            </p:stCondLst>
                            <p:childTnLst>
                              <p:par>
                                <p:cTn id="288" presetID="55" presetClass="entr" presetSubtype="0" fill="hold" grpId="0" nodeType="afterEffect">
                                  <p:stCondLst>
                                    <p:cond delay="0"/>
                                  </p:stCondLst>
                                  <p:childTnLst>
                                    <p:set>
                                      <p:cBhvr>
                                        <p:cTn id="289" dur="1" fill="hold">
                                          <p:stCondLst>
                                            <p:cond delay="0"/>
                                          </p:stCondLst>
                                        </p:cTn>
                                        <p:tgtEl>
                                          <p:spTgt spid="420"/>
                                        </p:tgtEl>
                                        <p:attrNameLst>
                                          <p:attrName>style.visibility</p:attrName>
                                        </p:attrNameLst>
                                      </p:cBhvr>
                                      <p:to>
                                        <p:strVal val="visible"/>
                                      </p:to>
                                    </p:set>
                                    <p:anim calcmode="lin" valueType="num">
                                      <p:cBhvr>
                                        <p:cTn id="290" dur="50" fill="hold"/>
                                        <p:tgtEl>
                                          <p:spTgt spid="420"/>
                                        </p:tgtEl>
                                        <p:attrNameLst>
                                          <p:attrName>ppt_w</p:attrName>
                                        </p:attrNameLst>
                                      </p:cBhvr>
                                      <p:tavLst>
                                        <p:tav tm="0">
                                          <p:val>
                                            <p:strVal val="#ppt_w*0.70"/>
                                          </p:val>
                                        </p:tav>
                                        <p:tav tm="100000">
                                          <p:val>
                                            <p:strVal val="#ppt_w"/>
                                          </p:val>
                                        </p:tav>
                                      </p:tavLst>
                                    </p:anim>
                                    <p:anim calcmode="lin" valueType="num">
                                      <p:cBhvr>
                                        <p:cTn id="291" dur="50" fill="hold"/>
                                        <p:tgtEl>
                                          <p:spTgt spid="420"/>
                                        </p:tgtEl>
                                        <p:attrNameLst>
                                          <p:attrName>ppt_h</p:attrName>
                                        </p:attrNameLst>
                                      </p:cBhvr>
                                      <p:tavLst>
                                        <p:tav tm="0">
                                          <p:val>
                                            <p:strVal val="#ppt_h"/>
                                          </p:val>
                                        </p:tav>
                                        <p:tav tm="100000">
                                          <p:val>
                                            <p:strVal val="#ppt_h"/>
                                          </p:val>
                                        </p:tav>
                                      </p:tavLst>
                                    </p:anim>
                                    <p:animEffect transition="in" filter="fade">
                                      <p:cBhvr>
                                        <p:cTn id="292" dur="50"/>
                                        <p:tgtEl>
                                          <p:spTgt spid="420"/>
                                        </p:tgtEl>
                                      </p:cBhvr>
                                    </p:animEffect>
                                  </p:childTnLst>
                                </p:cTn>
                              </p:par>
                            </p:childTnLst>
                          </p:cTn>
                        </p:par>
                        <p:par>
                          <p:cTn id="293" fill="hold">
                            <p:stCondLst>
                              <p:cond delay="1600"/>
                            </p:stCondLst>
                            <p:childTnLst>
                              <p:par>
                                <p:cTn id="294" presetID="22" presetClass="entr" presetSubtype="4" fill="hold" nodeType="afterEffect">
                                  <p:stCondLst>
                                    <p:cond delay="0"/>
                                  </p:stCondLst>
                                  <p:childTnLst>
                                    <p:set>
                                      <p:cBhvr>
                                        <p:cTn id="295" dur="1" fill="hold">
                                          <p:stCondLst>
                                            <p:cond delay="0"/>
                                          </p:stCondLst>
                                        </p:cTn>
                                        <p:tgtEl>
                                          <p:spTgt spid="375"/>
                                        </p:tgtEl>
                                        <p:attrNameLst>
                                          <p:attrName>style.visibility</p:attrName>
                                        </p:attrNameLst>
                                      </p:cBhvr>
                                      <p:to>
                                        <p:strVal val="visible"/>
                                      </p:to>
                                    </p:set>
                                    <p:animEffect transition="in" filter="wipe(down)">
                                      <p:cBhvr>
                                        <p:cTn id="296" dur="50"/>
                                        <p:tgtEl>
                                          <p:spTgt spid="375"/>
                                        </p:tgtEl>
                                      </p:cBhvr>
                                    </p:animEffect>
                                  </p:childTnLst>
                                </p:cTn>
                              </p:par>
                            </p:childTnLst>
                          </p:cTn>
                        </p:par>
                        <p:par>
                          <p:cTn id="297" fill="hold">
                            <p:stCondLst>
                              <p:cond delay="1650"/>
                            </p:stCondLst>
                            <p:childTnLst>
                              <p:par>
                                <p:cTn id="298" presetID="22" presetClass="entr" presetSubtype="4" fill="hold" nodeType="afterEffect">
                                  <p:stCondLst>
                                    <p:cond delay="0"/>
                                  </p:stCondLst>
                                  <p:childTnLst>
                                    <p:set>
                                      <p:cBhvr>
                                        <p:cTn id="299" dur="1" fill="hold">
                                          <p:stCondLst>
                                            <p:cond delay="0"/>
                                          </p:stCondLst>
                                        </p:cTn>
                                        <p:tgtEl>
                                          <p:spTgt spid="376"/>
                                        </p:tgtEl>
                                        <p:attrNameLst>
                                          <p:attrName>style.visibility</p:attrName>
                                        </p:attrNameLst>
                                      </p:cBhvr>
                                      <p:to>
                                        <p:strVal val="visible"/>
                                      </p:to>
                                    </p:set>
                                    <p:animEffect transition="in" filter="wipe(down)">
                                      <p:cBhvr>
                                        <p:cTn id="300" dur="50"/>
                                        <p:tgtEl>
                                          <p:spTgt spid="376"/>
                                        </p:tgtEl>
                                      </p:cBhvr>
                                    </p:animEffect>
                                  </p:childTnLst>
                                </p:cTn>
                              </p:par>
                            </p:childTnLst>
                          </p:cTn>
                        </p:par>
                        <p:par>
                          <p:cTn id="301" fill="hold">
                            <p:stCondLst>
                              <p:cond delay="1700"/>
                            </p:stCondLst>
                            <p:childTnLst>
                              <p:par>
                                <p:cTn id="302" presetID="22" presetClass="entr" presetSubtype="4" fill="hold" nodeType="afterEffect">
                                  <p:stCondLst>
                                    <p:cond delay="0"/>
                                  </p:stCondLst>
                                  <p:childTnLst>
                                    <p:set>
                                      <p:cBhvr>
                                        <p:cTn id="303" dur="1" fill="hold">
                                          <p:stCondLst>
                                            <p:cond delay="0"/>
                                          </p:stCondLst>
                                        </p:cTn>
                                        <p:tgtEl>
                                          <p:spTgt spid="377"/>
                                        </p:tgtEl>
                                        <p:attrNameLst>
                                          <p:attrName>style.visibility</p:attrName>
                                        </p:attrNameLst>
                                      </p:cBhvr>
                                      <p:to>
                                        <p:strVal val="visible"/>
                                      </p:to>
                                    </p:set>
                                    <p:animEffect transition="in" filter="wipe(down)">
                                      <p:cBhvr>
                                        <p:cTn id="304" dur="50"/>
                                        <p:tgtEl>
                                          <p:spTgt spid="377"/>
                                        </p:tgtEl>
                                      </p:cBhvr>
                                    </p:animEffect>
                                  </p:childTnLst>
                                </p:cTn>
                              </p:par>
                            </p:childTnLst>
                          </p:cTn>
                        </p:par>
                        <p:par>
                          <p:cTn id="305" fill="hold">
                            <p:stCondLst>
                              <p:cond delay="1750"/>
                            </p:stCondLst>
                            <p:childTnLst>
                              <p:par>
                                <p:cTn id="306" presetID="22" presetClass="entr" presetSubtype="4" fill="hold" nodeType="afterEffect">
                                  <p:stCondLst>
                                    <p:cond delay="0"/>
                                  </p:stCondLst>
                                  <p:childTnLst>
                                    <p:set>
                                      <p:cBhvr>
                                        <p:cTn id="307" dur="1" fill="hold">
                                          <p:stCondLst>
                                            <p:cond delay="0"/>
                                          </p:stCondLst>
                                        </p:cTn>
                                        <p:tgtEl>
                                          <p:spTgt spid="380"/>
                                        </p:tgtEl>
                                        <p:attrNameLst>
                                          <p:attrName>style.visibility</p:attrName>
                                        </p:attrNameLst>
                                      </p:cBhvr>
                                      <p:to>
                                        <p:strVal val="visible"/>
                                      </p:to>
                                    </p:set>
                                    <p:animEffect transition="in" filter="wipe(down)">
                                      <p:cBhvr>
                                        <p:cTn id="308" dur="50"/>
                                        <p:tgtEl>
                                          <p:spTgt spid="380"/>
                                        </p:tgtEl>
                                      </p:cBhvr>
                                    </p:animEffect>
                                  </p:childTnLst>
                                </p:cTn>
                              </p:par>
                              <p:par>
                                <p:cTn id="309" presetID="55" presetClass="entr" presetSubtype="0" fill="hold" grpId="0" nodeType="withEffect">
                                  <p:stCondLst>
                                    <p:cond delay="0"/>
                                  </p:stCondLst>
                                  <p:childTnLst>
                                    <p:set>
                                      <p:cBhvr>
                                        <p:cTn id="310" dur="1" fill="hold">
                                          <p:stCondLst>
                                            <p:cond delay="0"/>
                                          </p:stCondLst>
                                        </p:cTn>
                                        <p:tgtEl>
                                          <p:spTgt spid="423"/>
                                        </p:tgtEl>
                                        <p:attrNameLst>
                                          <p:attrName>style.visibility</p:attrName>
                                        </p:attrNameLst>
                                      </p:cBhvr>
                                      <p:to>
                                        <p:strVal val="visible"/>
                                      </p:to>
                                    </p:set>
                                    <p:anim calcmode="lin" valueType="num">
                                      <p:cBhvr>
                                        <p:cTn id="311" dur="50" fill="hold"/>
                                        <p:tgtEl>
                                          <p:spTgt spid="423"/>
                                        </p:tgtEl>
                                        <p:attrNameLst>
                                          <p:attrName>ppt_w</p:attrName>
                                        </p:attrNameLst>
                                      </p:cBhvr>
                                      <p:tavLst>
                                        <p:tav tm="0">
                                          <p:val>
                                            <p:strVal val="#ppt_w*0.70"/>
                                          </p:val>
                                        </p:tav>
                                        <p:tav tm="100000">
                                          <p:val>
                                            <p:strVal val="#ppt_w"/>
                                          </p:val>
                                        </p:tav>
                                      </p:tavLst>
                                    </p:anim>
                                    <p:anim calcmode="lin" valueType="num">
                                      <p:cBhvr>
                                        <p:cTn id="312" dur="50" fill="hold"/>
                                        <p:tgtEl>
                                          <p:spTgt spid="423"/>
                                        </p:tgtEl>
                                        <p:attrNameLst>
                                          <p:attrName>ppt_h</p:attrName>
                                        </p:attrNameLst>
                                      </p:cBhvr>
                                      <p:tavLst>
                                        <p:tav tm="0">
                                          <p:val>
                                            <p:strVal val="#ppt_h"/>
                                          </p:val>
                                        </p:tav>
                                        <p:tav tm="100000">
                                          <p:val>
                                            <p:strVal val="#ppt_h"/>
                                          </p:val>
                                        </p:tav>
                                      </p:tavLst>
                                    </p:anim>
                                    <p:animEffect transition="in" filter="fade">
                                      <p:cBhvr>
                                        <p:cTn id="313" dur="50"/>
                                        <p:tgtEl>
                                          <p:spTgt spid="423"/>
                                        </p:tgtEl>
                                      </p:cBhvr>
                                    </p:animEffect>
                                  </p:childTnLst>
                                </p:cTn>
                              </p:par>
                              <p:par>
                                <p:cTn id="314" presetID="22" presetClass="entr" presetSubtype="1" fill="hold" nodeType="withEffect">
                                  <p:stCondLst>
                                    <p:cond delay="0"/>
                                  </p:stCondLst>
                                  <p:childTnLst>
                                    <p:set>
                                      <p:cBhvr>
                                        <p:cTn id="315" dur="1" fill="hold">
                                          <p:stCondLst>
                                            <p:cond delay="0"/>
                                          </p:stCondLst>
                                        </p:cTn>
                                        <p:tgtEl>
                                          <p:spTgt spid="379"/>
                                        </p:tgtEl>
                                        <p:attrNameLst>
                                          <p:attrName>style.visibility</p:attrName>
                                        </p:attrNameLst>
                                      </p:cBhvr>
                                      <p:to>
                                        <p:strVal val="visible"/>
                                      </p:to>
                                    </p:set>
                                    <p:animEffect transition="in" filter="wipe(up)">
                                      <p:cBhvr>
                                        <p:cTn id="316" dur="50"/>
                                        <p:tgtEl>
                                          <p:spTgt spid="379"/>
                                        </p:tgtEl>
                                      </p:cBhvr>
                                    </p:animEffect>
                                  </p:childTnLst>
                                </p:cTn>
                              </p:par>
                              <p:par>
                                <p:cTn id="317" presetID="55" presetClass="entr" presetSubtype="0" fill="hold" grpId="0" nodeType="withEffect">
                                  <p:stCondLst>
                                    <p:cond delay="0"/>
                                  </p:stCondLst>
                                  <p:childTnLst>
                                    <p:set>
                                      <p:cBhvr>
                                        <p:cTn id="318" dur="1" fill="hold">
                                          <p:stCondLst>
                                            <p:cond delay="0"/>
                                          </p:stCondLst>
                                        </p:cTn>
                                        <p:tgtEl>
                                          <p:spTgt spid="422"/>
                                        </p:tgtEl>
                                        <p:attrNameLst>
                                          <p:attrName>style.visibility</p:attrName>
                                        </p:attrNameLst>
                                      </p:cBhvr>
                                      <p:to>
                                        <p:strVal val="visible"/>
                                      </p:to>
                                    </p:set>
                                    <p:anim calcmode="lin" valueType="num">
                                      <p:cBhvr>
                                        <p:cTn id="319" dur="50" fill="hold"/>
                                        <p:tgtEl>
                                          <p:spTgt spid="422"/>
                                        </p:tgtEl>
                                        <p:attrNameLst>
                                          <p:attrName>ppt_w</p:attrName>
                                        </p:attrNameLst>
                                      </p:cBhvr>
                                      <p:tavLst>
                                        <p:tav tm="0">
                                          <p:val>
                                            <p:strVal val="#ppt_w*0.70"/>
                                          </p:val>
                                        </p:tav>
                                        <p:tav tm="100000">
                                          <p:val>
                                            <p:strVal val="#ppt_w"/>
                                          </p:val>
                                        </p:tav>
                                      </p:tavLst>
                                    </p:anim>
                                    <p:anim calcmode="lin" valueType="num">
                                      <p:cBhvr>
                                        <p:cTn id="320" dur="50" fill="hold"/>
                                        <p:tgtEl>
                                          <p:spTgt spid="422"/>
                                        </p:tgtEl>
                                        <p:attrNameLst>
                                          <p:attrName>ppt_h</p:attrName>
                                        </p:attrNameLst>
                                      </p:cBhvr>
                                      <p:tavLst>
                                        <p:tav tm="0">
                                          <p:val>
                                            <p:strVal val="#ppt_h"/>
                                          </p:val>
                                        </p:tav>
                                        <p:tav tm="100000">
                                          <p:val>
                                            <p:strVal val="#ppt_h"/>
                                          </p:val>
                                        </p:tav>
                                      </p:tavLst>
                                    </p:anim>
                                    <p:animEffect transition="in" filter="fade">
                                      <p:cBhvr>
                                        <p:cTn id="321" dur="50"/>
                                        <p:tgtEl>
                                          <p:spTgt spid="422"/>
                                        </p:tgtEl>
                                      </p:cBhvr>
                                    </p:animEffect>
                                  </p:childTnLst>
                                </p:cTn>
                              </p:par>
                              <p:par>
                                <p:cTn id="322" presetID="22" presetClass="entr" presetSubtype="4" fill="hold" nodeType="withEffect">
                                  <p:stCondLst>
                                    <p:cond delay="0"/>
                                  </p:stCondLst>
                                  <p:childTnLst>
                                    <p:set>
                                      <p:cBhvr>
                                        <p:cTn id="323" dur="1" fill="hold">
                                          <p:stCondLst>
                                            <p:cond delay="0"/>
                                          </p:stCondLst>
                                        </p:cTn>
                                        <p:tgtEl>
                                          <p:spTgt spid="378"/>
                                        </p:tgtEl>
                                        <p:attrNameLst>
                                          <p:attrName>style.visibility</p:attrName>
                                        </p:attrNameLst>
                                      </p:cBhvr>
                                      <p:to>
                                        <p:strVal val="visible"/>
                                      </p:to>
                                    </p:set>
                                    <p:animEffect transition="in" filter="wipe(down)">
                                      <p:cBhvr>
                                        <p:cTn id="324" dur="50"/>
                                        <p:tgtEl>
                                          <p:spTgt spid="378"/>
                                        </p:tgtEl>
                                      </p:cBhvr>
                                    </p:animEffect>
                                  </p:childTnLst>
                                </p:cTn>
                              </p:par>
                              <p:par>
                                <p:cTn id="325" presetID="22" presetClass="entr" presetSubtype="2" fill="hold" nodeType="withEffect">
                                  <p:stCondLst>
                                    <p:cond delay="0"/>
                                  </p:stCondLst>
                                  <p:childTnLst>
                                    <p:set>
                                      <p:cBhvr>
                                        <p:cTn id="326" dur="1" fill="hold">
                                          <p:stCondLst>
                                            <p:cond delay="0"/>
                                          </p:stCondLst>
                                        </p:cTn>
                                        <p:tgtEl>
                                          <p:spTgt spid="381"/>
                                        </p:tgtEl>
                                        <p:attrNameLst>
                                          <p:attrName>style.visibility</p:attrName>
                                        </p:attrNameLst>
                                      </p:cBhvr>
                                      <p:to>
                                        <p:strVal val="visible"/>
                                      </p:to>
                                    </p:set>
                                    <p:animEffect transition="in" filter="wipe(right)">
                                      <p:cBhvr>
                                        <p:cTn id="327" dur="50"/>
                                        <p:tgtEl>
                                          <p:spTgt spid="381"/>
                                        </p:tgtEl>
                                      </p:cBhvr>
                                    </p:animEffect>
                                  </p:childTnLst>
                                </p:cTn>
                              </p:par>
                              <p:par>
                                <p:cTn id="328" presetID="55" presetClass="entr" presetSubtype="0" fill="hold" grpId="0" nodeType="withEffect">
                                  <p:stCondLst>
                                    <p:cond delay="0"/>
                                  </p:stCondLst>
                                  <p:childTnLst>
                                    <p:set>
                                      <p:cBhvr>
                                        <p:cTn id="329" dur="1" fill="hold">
                                          <p:stCondLst>
                                            <p:cond delay="0"/>
                                          </p:stCondLst>
                                        </p:cTn>
                                        <p:tgtEl>
                                          <p:spTgt spid="424"/>
                                        </p:tgtEl>
                                        <p:attrNameLst>
                                          <p:attrName>style.visibility</p:attrName>
                                        </p:attrNameLst>
                                      </p:cBhvr>
                                      <p:to>
                                        <p:strVal val="visible"/>
                                      </p:to>
                                    </p:set>
                                    <p:anim calcmode="lin" valueType="num">
                                      <p:cBhvr>
                                        <p:cTn id="330" dur="50" fill="hold"/>
                                        <p:tgtEl>
                                          <p:spTgt spid="424"/>
                                        </p:tgtEl>
                                        <p:attrNameLst>
                                          <p:attrName>ppt_w</p:attrName>
                                        </p:attrNameLst>
                                      </p:cBhvr>
                                      <p:tavLst>
                                        <p:tav tm="0">
                                          <p:val>
                                            <p:strVal val="#ppt_w*0.70"/>
                                          </p:val>
                                        </p:tav>
                                        <p:tav tm="100000">
                                          <p:val>
                                            <p:strVal val="#ppt_w"/>
                                          </p:val>
                                        </p:tav>
                                      </p:tavLst>
                                    </p:anim>
                                    <p:anim calcmode="lin" valueType="num">
                                      <p:cBhvr>
                                        <p:cTn id="331" dur="50" fill="hold"/>
                                        <p:tgtEl>
                                          <p:spTgt spid="424"/>
                                        </p:tgtEl>
                                        <p:attrNameLst>
                                          <p:attrName>ppt_h</p:attrName>
                                        </p:attrNameLst>
                                      </p:cBhvr>
                                      <p:tavLst>
                                        <p:tav tm="0">
                                          <p:val>
                                            <p:strVal val="#ppt_h"/>
                                          </p:val>
                                        </p:tav>
                                        <p:tav tm="100000">
                                          <p:val>
                                            <p:strVal val="#ppt_h"/>
                                          </p:val>
                                        </p:tav>
                                      </p:tavLst>
                                    </p:anim>
                                    <p:animEffect transition="in" filter="fade">
                                      <p:cBhvr>
                                        <p:cTn id="332" dur="50"/>
                                        <p:tgtEl>
                                          <p:spTgt spid="424"/>
                                        </p:tgtEl>
                                      </p:cBhvr>
                                    </p:animEffect>
                                  </p:childTnLst>
                                </p:cTn>
                              </p:par>
                              <p:par>
                                <p:cTn id="333" presetID="22" presetClass="entr" presetSubtype="4" fill="hold" nodeType="withEffect">
                                  <p:stCondLst>
                                    <p:cond delay="0"/>
                                  </p:stCondLst>
                                  <p:childTnLst>
                                    <p:set>
                                      <p:cBhvr>
                                        <p:cTn id="334" dur="1" fill="hold">
                                          <p:stCondLst>
                                            <p:cond delay="0"/>
                                          </p:stCondLst>
                                        </p:cTn>
                                        <p:tgtEl>
                                          <p:spTgt spid="382"/>
                                        </p:tgtEl>
                                        <p:attrNameLst>
                                          <p:attrName>style.visibility</p:attrName>
                                        </p:attrNameLst>
                                      </p:cBhvr>
                                      <p:to>
                                        <p:strVal val="visible"/>
                                      </p:to>
                                    </p:set>
                                    <p:animEffect transition="in" filter="wipe(down)">
                                      <p:cBhvr>
                                        <p:cTn id="335" dur="50"/>
                                        <p:tgtEl>
                                          <p:spTgt spid="382"/>
                                        </p:tgtEl>
                                      </p:cBhvr>
                                    </p:animEffect>
                                  </p:childTnLst>
                                </p:cTn>
                              </p:par>
                            </p:childTnLst>
                          </p:cTn>
                        </p:par>
                        <p:par>
                          <p:cTn id="336" fill="hold">
                            <p:stCondLst>
                              <p:cond delay="1800"/>
                            </p:stCondLst>
                            <p:childTnLst>
                              <p:par>
                                <p:cTn id="337" presetID="55" presetClass="entr" presetSubtype="0" fill="hold" grpId="0" nodeType="afterEffect">
                                  <p:stCondLst>
                                    <p:cond delay="0"/>
                                  </p:stCondLst>
                                  <p:childTnLst>
                                    <p:set>
                                      <p:cBhvr>
                                        <p:cTn id="338" dur="1" fill="hold">
                                          <p:stCondLst>
                                            <p:cond delay="0"/>
                                          </p:stCondLst>
                                        </p:cTn>
                                        <p:tgtEl>
                                          <p:spTgt spid="425"/>
                                        </p:tgtEl>
                                        <p:attrNameLst>
                                          <p:attrName>style.visibility</p:attrName>
                                        </p:attrNameLst>
                                      </p:cBhvr>
                                      <p:to>
                                        <p:strVal val="visible"/>
                                      </p:to>
                                    </p:set>
                                    <p:anim calcmode="lin" valueType="num">
                                      <p:cBhvr>
                                        <p:cTn id="339" dur="50" fill="hold"/>
                                        <p:tgtEl>
                                          <p:spTgt spid="425"/>
                                        </p:tgtEl>
                                        <p:attrNameLst>
                                          <p:attrName>ppt_w</p:attrName>
                                        </p:attrNameLst>
                                      </p:cBhvr>
                                      <p:tavLst>
                                        <p:tav tm="0">
                                          <p:val>
                                            <p:strVal val="#ppt_w*0.70"/>
                                          </p:val>
                                        </p:tav>
                                        <p:tav tm="100000">
                                          <p:val>
                                            <p:strVal val="#ppt_w"/>
                                          </p:val>
                                        </p:tav>
                                      </p:tavLst>
                                    </p:anim>
                                    <p:anim calcmode="lin" valueType="num">
                                      <p:cBhvr>
                                        <p:cTn id="340" dur="50" fill="hold"/>
                                        <p:tgtEl>
                                          <p:spTgt spid="425"/>
                                        </p:tgtEl>
                                        <p:attrNameLst>
                                          <p:attrName>ppt_h</p:attrName>
                                        </p:attrNameLst>
                                      </p:cBhvr>
                                      <p:tavLst>
                                        <p:tav tm="0">
                                          <p:val>
                                            <p:strVal val="#ppt_h"/>
                                          </p:val>
                                        </p:tav>
                                        <p:tav tm="100000">
                                          <p:val>
                                            <p:strVal val="#ppt_h"/>
                                          </p:val>
                                        </p:tav>
                                      </p:tavLst>
                                    </p:anim>
                                    <p:animEffect transition="in" filter="fade">
                                      <p:cBhvr>
                                        <p:cTn id="341" dur="50"/>
                                        <p:tgtEl>
                                          <p:spTgt spid="425"/>
                                        </p:tgtEl>
                                      </p:cBhvr>
                                    </p:animEffect>
                                  </p:childTnLst>
                                </p:cTn>
                              </p:par>
                            </p:childTnLst>
                          </p:cTn>
                        </p:par>
                        <p:par>
                          <p:cTn id="342" fill="hold">
                            <p:stCondLst>
                              <p:cond delay="1850"/>
                            </p:stCondLst>
                            <p:childTnLst>
                              <p:par>
                                <p:cTn id="343" presetID="22" presetClass="entr" presetSubtype="4" fill="hold" nodeType="afterEffect">
                                  <p:stCondLst>
                                    <p:cond delay="0"/>
                                  </p:stCondLst>
                                  <p:childTnLst>
                                    <p:set>
                                      <p:cBhvr>
                                        <p:cTn id="344" dur="1" fill="hold">
                                          <p:stCondLst>
                                            <p:cond delay="0"/>
                                          </p:stCondLst>
                                        </p:cTn>
                                        <p:tgtEl>
                                          <p:spTgt spid="383"/>
                                        </p:tgtEl>
                                        <p:attrNameLst>
                                          <p:attrName>style.visibility</p:attrName>
                                        </p:attrNameLst>
                                      </p:cBhvr>
                                      <p:to>
                                        <p:strVal val="visible"/>
                                      </p:to>
                                    </p:set>
                                    <p:animEffect transition="in" filter="wipe(down)">
                                      <p:cBhvr>
                                        <p:cTn id="345" dur="50"/>
                                        <p:tgtEl>
                                          <p:spTgt spid="383"/>
                                        </p:tgtEl>
                                      </p:cBhvr>
                                    </p:animEffect>
                                  </p:childTnLst>
                                </p:cTn>
                              </p:par>
                            </p:childTnLst>
                          </p:cTn>
                        </p:par>
                        <p:par>
                          <p:cTn id="346" fill="hold">
                            <p:stCondLst>
                              <p:cond delay="1900"/>
                            </p:stCondLst>
                            <p:childTnLst>
                              <p:par>
                                <p:cTn id="347" presetID="55" presetClass="entr" presetSubtype="0" fill="hold" grpId="0" nodeType="afterEffect">
                                  <p:stCondLst>
                                    <p:cond delay="0"/>
                                  </p:stCondLst>
                                  <p:childTnLst>
                                    <p:set>
                                      <p:cBhvr>
                                        <p:cTn id="348" dur="1" fill="hold">
                                          <p:stCondLst>
                                            <p:cond delay="0"/>
                                          </p:stCondLst>
                                        </p:cTn>
                                        <p:tgtEl>
                                          <p:spTgt spid="426"/>
                                        </p:tgtEl>
                                        <p:attrNameLst>
                                          <p:attrName>style.visibility</p:attrName>
                                        </p:attrNameLst>
                                      </p:cBhvr>
                                      <p:to>
                                        <p:strVal val="visible"/>
                                      </p:to>
                                    </p:set>
                                    <p:anim calcmode="lin" valueType="num">
                                      <p:cBhvr>
                                        <p:cTn id="349" dur="50" fill="hold"/>
                                        <p:tgtEl>
                                          <p:spTgt spid="426"/>
                                        </p:tgtEl>
                                        <p:attrNameLst>
                                          <p:attrName>ppt_w</p:attrName>
                                        </p:attrNameLst>
                                      </p:cBhvr>
                                      <p:tavLst>
                                        <p:tav tm="0">
                                          <p:val>
                                            <p:strVal val="#ppt_w*0.70"/>
                                          </p:val>
                                        </p:tav>
                                        <p:tav tm="100000">
                                          <p:val>
                                            <p:strVal val="#ppt_w"/>
                                          </p:val>
                                        </p:tav>
                                      </p:tavLst>
                                    </p:anim>
                                    <p:anim calcmode="lin" valueType="num">
                                      <p:cBhvr>
                                        <p:cTn id="350" dur="50" fill="hold"/>
                                        <p:tgtEl>
                                          <p:spTgt spid="426"/>
                                        </p:tgtEl>
                                        <p:attrNameLst>
                                          <p:attrName>ppt_h</p:attrName>
                                        </p:attrNameLst>
                                      </p:cBhvr>
                                      <p:tavLst>
                                        <p:tav tm="0">
                                          <p:val>
                                            <p:strVal val="#ppt_h"/>
                                          </p:val>
                                        </p:tav>
                                        <p:tav tm="100000">
                                          <p:val>
                                            <p:strVal val="#ppt_h"/>
                                          </p:val>
                                        </p:tav>
                                      </p:tavLst>
                                    </p:anim>
                                    <p:animEffect transition="in" filter="fade">
                                      <p:cBhvr>
                                        <p:cTn id="351" dur="50"/>
                                        <p:tgtEl>
                                          <p:spTgt spid="426"/>
                                        </p:tgtEl>
                                      </p:cBhvr>
                                    </p:animEffect>
                                  </p:childTnLst>
                                </p:cTn>
                              </p:par>
                            </p:childTnLst>
                          </p:cTn>
                        </p:par>
                        <p:par>
                          <p:cTn id="352" fill="hold">
                            <p:stCondLst>
                              <p:cond delay="1950"/>
                            </p:stCondLst>
                            <p:childTnLst>
                              <p:par>
                                <p:cTn id="353" presetID="22" presetClass="entr" presetSubtype="8" fill="hold" nodeType="afterEffect">
                                  <p:stCondLst>
                                    <p:cond delay="0"/>
                                  </p:stCondLst>
                                  <p:childTnLst>
                                    <p:set>
                                      <p:cBhvr>
                                        <p:cTn id="354" dur="1" fill="hold">
                                          <p:stCondLst>
                                            <p:cond delay="0"/>
                                          </p:stCondLst>
                                        </p:cTn>
                                        <p:tgtEl>
                                          <p:spTgt spid="384"/>
                                        </p:tgtEl>
                                        <p:attrNameLst>
                                          <p:attrName>style.visibility</p:attrName>
                                        </p:attrNameLst>
                                      </p:cBhvr>
                                      <p:to>
                                        <p:strVal val="visible"/>
                                      </p:to>
                                    </p:set>
                                    <p:animEffect transition="in" filter="wipe(left)">
                                      <p:cBhvr>
                                        <p:cTn id="355" dur="50"/>
                                        <p:tgtEl>
                                          <p:spTgt spid="384"/>
                                        </p:tgtEl>
                                      </p:cBhvr>
                                    </p:animEffect>
                                  </p:childTnLst>
                                </p:cTn>
                              </p:par>
                            </p:childTnLst>
                          </p:cTn>
                        </p:par>
                        <p:par>
                          <p:cTn id="356" fill="hold">
                            <p:stCondLst>
                              <p:cond delay="2000"/>
                            </p:stCondLst>
                            <p:childTnLst>
                              <p:par>
                                <p:cTn id="357" presetID="22" presetClass="entr" presetSubtype="8" fill="hold" nodeType="afterEffect">
                                  <p:stCondLst>
                                    <p:cond delay="0"/>
                                  </p:stCondLst>
                                  <p:childTnLst>
                                    <p:set>
                                      <p:cBhvr>
                                        <p:cTn id="358" dur="1" fill="hold">
                                          <p:stCondLst>
                                            <p:cond delay="0"/>
                                          </p:stCondLst>
                                        </p:cTn>
                                        <p:tgtEl>
                                          <p:spTgt spid="385"/>
                                        </p:tgtEl>
                                        <p:attrNameLst>
                                          <p:attrName>style.visibility</p:attrName>
                                        </p:attrNameLst>
                                      </p:cBhvr>
                                      <p:to>
                                        <p:strVal val="visible"/>
                                      </p:to>
                                    </p:set>
                                    <p:animEffect transition="in" filter="wipe(left)">
                                      <p:cBhvr>
                                        <p:cTn id="359" dur="50"/>
                                        <p:tgtEl>
                                          <p:spTgt spid="385"/>
                                        </p:tgtEl>
                                      </p:cBhvr>
                                    </p:animEffect>
                                  </p:childTnLst>
                                </p:cTn>
                              </p:par>
                              <p:par>
                                <p:cTn id="360" presetID="55" presetClass="entr" presetSubtype="0" fill="hold" grpId="0" nodeType="withEffect">
                                  <p:stCondLst>
                                    <p:cond delay="0"/>
                                  </p:stCondLst>
                                  <p:childTnLst>
                                    <p:set>
                                      <p:cBhvr>
                                        <p:cTn id="361" dur="1" fill="hold">
                                          <p:stCondLst>
                                            <p:cond delay="0"/>
                                          </p:stCondLst>
                                        </p:cTn>
                                        <p:tgtEl>
                                          <p:spTgt spid="427"/>
                                        </p:tgtEl>
                                        <p:attrNameLst>
                                          <p:attrName>style.visibility</p:attrName>
                                        </p:attrNameLst>
                                      </p:cBhvr>
                                      <p:to>
                                        <p:strVal val="visible"/>
                                      </p:to>
                                    </p:set>
                                    <p:anim calcmode="lin" valueType="num">
                                      <p:cBhvr>
                                        <p:cTn id="362" dur="50" fill="hold"/>
                                        <p:tgtEl>
                                          <p:spTgt spid="427"/>
                                        </p:tgtEl>
                                        <p:attrNameLst>
                                          <p:attrName>ppt_w</p:attrName>
                                        </p:attrNameLst>
                                      </p:cBhvr>
                                      <p:tavLst>
                                        <p:tav tm="0">
                                          <p:val>
                                            <p:strVal val="#ppt_w*0.70"/>
                                          </p:val>
                                        </p:tav>
                                        <p:tav tm="100000">
                                          <p:val>
                                            <p:strVal val="#ppt_w"/>
                                          </p:val>
                                        </p:tav>
                                      </p:tavLst>
                                    </p:anim>
                                    <p:anim calcmode="lin" valueType="num">
                                      <p:cBhvr>
                                        <p:cTn id="363" dur="50" fill="hold"/>
                                        <p:tgtEl>
                                          <p:spTgt spid="427"/>
                                        </p:tgtEl>
                                        <p:attrNameLst>
                                          <p:attrName>ppt_h</p:attrName>
                                        </p:attrNameLst>
                                      </p:cBhvr>
                                      <p:tavLst>
                                        <p:tav tm="0">
                                          <p:val>
                                            <p:strVal val="#ppt_h"/>
                                          </p:val>
                                        </p:tav>
                                        <p:tav tm="100000">
                                          <p:val>
                                            <p:strVal val="#ppt_h"/>
                                          </p:val>
                                        </p:tav>
                                      </p:tavLst>
                                    </p:anim>
                                    <p:animEffect transition="in" filter="fade">
                                      <p:cBhvr>
                                        <p:cTn id="364" dur="50"/>
                                        <p:tgtEl>
                                          <p:spTgt spid="427"/>
                                        </p:tgtEl>
                                      </p:cBhvr>
                                    </p:animEffect>
                                  </p:childTnLst>
                                </p:cTn>
                              </p:par>
                              <p:par>
                                <p:cTn id="365" presetID="22" presetClass="entr" presetSubtype="4" fill="hold" nodeType="withEffect">
                                  <p:stCondLst>
                                    <p:cond delay="0"/>
                                  </p:stCondLst>
                                  <p:childTnLst>
                                    <p:set>
                                      <p:cBhvr>
                                        <p:cTn id="366" dur="1" fill="hold">
                                          <p:stCondLst>
                                            <p:cond delay="0"/>
                                          </p:stCondLst>
                                        </p:cTn>
                                        <p:tgtEl>
                                          <p:spTgt spid="386"/>
                                        </p:tgtEl>
                                        <p:attrNameLst>
                                          <p:attrName>style.visibility</p:attrName>
                                        </p:attrNameLst>
                                      </p:cBhvr>
                                      <p:to>
                                        <p:strVal val="visible"/>
                                      </p:to>
                                    </p:set>
                                    <p:animEffect transition="in" filter="wipe(down)">
                                      <p:cBhvr>
                                        <p:cTn id="367" dur="50"/>
                                        <p:tgtEl>
                                          <p:spTgt spid="386"/>
                                        </p:tgtEl>
                                      </p:cBhvr>
                                    </p:animEffect>
                                  </p:childTnLst>
                                </p:cTn>
                              </p:par>
                              <p:par>
                                <p:cTn id="368" presetID="22" presetClass="entr" presetSubtype="4" fill="hold" nodeType="withEffect">
                                  <p:stCondLst>
                                    <p:cond delay="0"/>
                                  </p:stCondLst>
                                  <p:childTnLst>
                                    <p:set>
                                      <p:cBhvr>
                                        <p:cTn id="369" dur="1" fill="hold">
                                          <p:stCondLst>
                                            <p:cond delay="0"/>
                                          </p:stCondLst>
                                        </p:cTn>
                                        <p:tgtEl>
                                          <p:spTgt spid="387"/>
                                        </p:tgtEl>
                                        <p:attrNameLst>
                                          <p:attrName>style.visibility</p:attrName>
                                        </p:attrNameLst>
                                      </p:cBhvr>
                                      <p:to>
                                        <p:strVal val="visible"/>
                                      </p:to>
                                    </p:set>
                                    <p:animEffect transition="in" filter="wipe(down)">
                                      <p:cBhvr>
                                        <p:cTn id="370" dur="50"/>
                                        <p:tgtEl>
                                          <p:spTgt spid="387"/>
                                        </p:tgtEl>
                                      </p:cBhvr>
                                    </p:animEffect>
                                  </p:childTnLst>
                                </p:cTn>
                              </p:par>
                              <p:par>
                                <p:cTn id="371" presetID="22" presetClass="entr" presetSubtype="4" fill="hold" nodeType="withEffect">
                                  <p:stCondLst>
                                    <p:cond delay="0"/>
                                  </p:stCondLst>
                                  <p:childTnLst>
                                    <p:set>
                                      <p:cBhvr>
                                        <p:cTn id="372" dur="1" fill="hold">
                                          <p:stCondLst>
                                            <p:cond delay="0"/>
                                          </p:stCondLst>
                                        </p:cTn>
                                        <p:tgtEl>
                                          <p:spTgt spid="388"/>
                                        </p:tgtEl>
                                        <p:attrNameLst>
                                          <p:attrName>style.visibility</p:attrName>
                                        </p:attrNameLst>
                                      </p:cBhvr>
                                      <p:to>
                                        <p:strVal val="visible"/>
                                      </p:to>
                                    </p:set>
                                    <p:animEffect transition="in" filter="wipe(down)">
                                      <p:cBhvr>
                                        <p:cTn id="373" dur="50"/>
                                        <p:tgtEl>
                                          <p:spTgt spid="388"/>
                                        </p:tgtEl>
                                      </p:cBhvr>
                                    </p:animEffect>
                                  </p:childTnLst>
                                </p:cTn>
                              </p:par>
                              <p:par>
                                <p:cTn id="374" presetID="55" presetClass="entr" presetSubtype="0" fill="hold" grpId="0" nodeType="withEffect">
                                  <p:stCondLst>
                                    <p:cond delay="0"/>
                                  </p:stCondLst>
                                  <p:childTnLst>
                                    <p:set>
                                      <p:cBhvr>
                                        <p:cTn id="375" dur="1" fill="hold">
                                          <p:stCondLst>
                                            <p:cond delay="0"/>
                                          </p:stCondLst>
                                        </p:cTn>
                                        <p:tgtEl>
                                          <p:spTgt spid="428"/>
                                        </p:tgtEl>
                                        <p:attrNameLst>
                                          <p:attrName>style.visibility</p:attrName>
                                        </p:attrNameLst>
                                      </p:cBhvr>
                                      <p:to>
                                        <p:strVal val="visible"/>
                                      </p:to>
                                    </p:set>
                                    <p:anim calcmode="lin" valueType="num">
                                      <p:cBhvr>
                                        <p:cTn id="376" dur="50" fill="hold"/>
                                        <p:tgtEl>
                                          <p:spTgt spid="428"/>
                                        </p:tgtEl>
                                        <p:attrNameLst>
                                          <p:attrName>ppt_w</p:attrName>
                                        </p:attrNameLst>
                                      </p:cBhvr>
                                      <p:tavLst>
                                        <p:tav tm="0">
                                          <p:val>
                                            <p:strVal val="#ppt_w*0.70"/>
                                          </p:val>
                                        </p:tav>
                                        <p:tav tm="100000">
                                          <p:val>
                                            <p:strVal val="#ppt_w"/>
                                          </p:val>
                                        </p:tav>
                                      </p:tavLst>
                                    </p:anim>
                                    <p:anim calcmode="lin" valueType="num">
                                      <p:cBhvr>
                                        <p:cTn id="377" dur="50" fill="hold"/>
                                        <p:tgtEl>
                                          <p:spTgt spid="428"/>
                                        </p:tgtEl>
                                        <p:attrNameLst>
                                          <p:attrName>ppt_h</p:attrName>
                                        </p:attrNameLst>
                                      </p:cBhvr>
                                      <p:tavLst>
                                        <p:tav tm="0">
                                          <p:val>
                                            <p:strVal val="#ppt_h"/>
                                          </p:val>
                                        </p:tav>
                                        <p:tav tm="100000">
                                          <p:val>
                                            <p:strVal val="#ppt_h"/>
                                          </p:val>
                                        </p:tav>
                                      </p:tavLst>
                                    </p:anim>
                                    <p:animEffect transition="in" filter="fade">
                                      <p:cBhvr>
                                        <p:cTn id="378" dur="50"/>
                                        <p:tgtEl>
                                          <p:spTgt spid="428"/>
                                        </p:tgtEl>
                                      </p:cBhvr>
                                    </p:animEffect>
                                  </p:childTnLst>
                                </p:cTn>
                              </p:par>
                            </p:childTnLst>
                          </p:cTn>
                        </p:par>
                        <p:par>
                          <p:cTn id="379" fill="hold">
                            <p:stCondLst>
                              <p:cond delay="2050"/>
                            </p:stCondLst>
                            <p:childTnLst>
                              <p:par>
                                <p:cTn id="380" presetID="22" presetClass="entr" presetSubtype="8" fill="hold" nodeType="afterEffect">
                                  <p:stCondLst>
                                    <p:cond delay="0"/>
                                  </p:stCondLst>
                                  <p:childTnLst>
                                    <p:set>
                                      <p:cBhvr>
                                        <p:cTn id="381" dur="1" fill="hold">
                                          <p:stCondLst>
                                            <p:cond delay="0"/>
                                          </p:stCondLst>
                                        </p:cTn>
                                        <p:tgtEl>
                                          <p:spTgt spid="389"/>
                                        </p:tgtEl>
                                        <p:attrNameLst>
                                          <p:attrName>style.visibility</p:attrName>
                                        </p:attrNameLst>
                                      </p:cBhvr>
                                      <p:to>
                                        <p:strVal val="visible"/>
                                      </p:to>
                                    </p:set>
                                    <p:animEffect transition="in" filter="wipe(left)">
                                      <p:cBhvr>
                                        <p:cTn id="382" dur="50"/>
                                        <p:tgtEl>
                                          <p:spTgt spid="389"/>
                                        </p:tgtEl>
                                      </p:cBhvr>
                                    </p:animEffect>
                                  </p:childTnLst>
                                </p:cTn>
                              </p:par>
                            </p:childTnLst>
                          </p:cTn>
                        </p:par>
                        <p:par>
                          <p:cTn id="383" fill="hold">
                            <p:stCondLst>
                              <p:cond delay="2100"/>
                            </p:stCondLst>
                            <p:childTnLst>
                              <p:par>
                                <p:cTn id="384" presetID="22" presetClass="entr" presetSubtype="8" fill="hold" nodeType="afterEffect">
                                  <p:stCondLst>
                                    <p:cond delay="0"/>
                                  </p:stCondLst>
                                  <p:childTnLst>
                                    <p:set>
                                      <p:cBhvr>
                                        <p:cTn id="385" dur="1" fill="hold">
                                          <p:stCondLst>
                                            <p:cond delay="0"/>
                                          </p:stCondLst>
                                        </p:cTn>
                                        <p:tgtEl>
                                          <p:spTgt spid="390"/>
                                        </p:tgtEl>
                                        <p:attrNameLst>
                                          <p:attrName>style.visibility</p:attrName>
                                        </p:attrNameLst>
                                      </p:cBhvr>
                                      <p:to>
                                        <p:strVal val="visible"/>
                                      </p:to>
                                    </p:set>
                                    <p:animEffect transition="in" filter="wipe(left)">
                                      <p:cBhvr>
                                        <p:cTn id="386" dur="50"/>
                                        <p:tgtEl>
                                          <p:spTgt spid="390"/>
                                        </p:tgtEl>
                                      </p:cBhvr>
                                    </p:animEffect>
                                  </p:childTnLst>
                                </p:cTn>
                              </p:par>
                            </p:childTnLst>
                          </p:cTn>
                        </p:par>
                        <p:par>
                          <p:cTn id="387" fill="hold">
                            <p:stCondLst>
                              <p:cond delay="2150"/>
                            </p:stCondLst>
                            <p:childTnLst>
                              <p:par>
                                <p:cTn id="388" presetID="22" presetClass="entr" presetSubtype="8" fill="hold" nodeType="afterEffect">
                                  <p:stCondLst>
                                    <p:cond delay="0"/>
                                  </p:stCondLst>
                                  <p:childTnLst>
                                    <p:set>
                                      <p:cBhvr>
                                        <p:cTn id="389" dur="1" fill="hold">
                                          <p:stCondLst>
                                            <p:cond delay="0"/>
                                          </p:stCondLst>
                                        </p:cTn>
                                        <p:tgtEl>
                                          <p:spTgt spid="391"/>
                                        </p:tgtEl>
                                        <p:attrNameLst>
                                          <p:attrName>style.visibility</p:attrName>
                                        </p:attrNameLst>
                                      </p:cBhvr>
                                      <p:to>
                                        <p:strVal val="visible"/>
                                      </p:to>
                                    </p:set>
                                    <p:animEffect transition="in" filter="wipe(left)">
                                      <p:cBhvr>
                                        <p:cTn id="390" dur="50"/>
                                        <p:tgtEl>
                                          <p:spTgt spid="391"/>
                                        </p:tgtEl>
                                      </p:cBhvr>
                                    </p:animEffect>
                                  </p:childTnLst>
                                </p:cTn>
                              </p:par>
                            </p:childTnLst>
                          </p:cTn>
                        </p:par>
                        <p:par>
                          <p:cTn id="391" fill="hold">
                            <p:stCondLst>
                              <p:cond delay="2200"/>
                            </p:stCondLst>
                            <p:childTnLst>
                              <p:par>
                                <p:cTn id="392" presetID="22" presetClass="entr" presetSubtype="8" fill="hold" nodeType="afterEffect">
                                  <p:stCondLst>
                                    <p:cond delay="0"/>
                                  </p:stCondLst>
                                  <p:childTnLst>
                                    <p:set>
                                      <p:cBhvr>
                                        <p:cTn id="393" dur="1" fill="hold">
                                          <p:stCondLst>
                                            <p:cond delay="0"/>
                                          </p:stCondLst>
                                        </p:cTn>
                                        <p:tgtEl>
                                          <p:spTgt spid="392"/>
                                        </p:tgtEl>
                                        <p:attrNameLst>
                                          <p:attrName>style.visibility</p:attrName>
                                        </p:attrNameLst>
                                      </p:cBhvr>
                                      <p:to>
                                        <p:strVal val="visible"/>
                                      </p:to>
                                    </p:set>
                                    <p:animEffect transition="in" filter="wipe(left)">
                                      <p:cBhvr>
                                        <p:cTn id="394" dur="50"/>
                                        <p:tgtEl>
                                          <p:spTgt spid="392"/>
                                        </p:tgtEl>
                                      </p:cBhvr>
                                    </p:animEffect>
                                  </p:childTnLst>
                                </p:cTn>
                              </p:par>
                              <p:par>
                                <p:cTn id="395" presetID="55" presetClass="entr" presetSubtype="0" fill="hold" grpId="0" nodeType="withEffect">
                                  <p:stCondLst>
                                    <p:cond delay="0"/>
                                  </p:stCondLst>
                                  <p:childTnLst>
                                    <p:set>
                                      <p:cBhvr>
                                        <p:cTn id="396" dur="1" fill="hold">
                                          <p:stCondLst>
                                            <p:cond delay="0"/>
                                          </p:stCondLst>
                                        </p:cTn>
                                        <p:tgtEl>
                                          <p:spTgt spid="429"/>
                                        </p:tgtEl>
                                        <p:attrNameLst>
                                          <p:attrName>style.visibility</p:attrName>
                                        </p:attrNameLst>
                                      </p:cBhvr>
                                      <p:to>
                                        <p:strVal val="visible"/>
                                      </p:to>
                                    </p:set>
                                    <p:anim calcmode="lin" valueType="num">
                                      <p:cBhvr>
                                        <p:cTn id="397" dur="50" fill="hold"/>
                                        <p:tgtEl>
                                          <p:spTgt spid="429"/>
                                        </p:tgtEl>
                                        <p:attrNameLst>
                                          <p:attrName>ppt_w</p:attrName>
                                        </p:attrNameLst>
                                      </p:cBhvr>
                                      <p:tavLst>
                                        <p:tav tm="0">
                                          <p:val>
                                            <p:strVal val="#ppt_w*0.70"/>
                                          </p:val>
                                        </p:tav>
                                        <p:tav tm="100000">
                                          <p:val>
                                            <p:strVal val="#ppt_w"/>
                                          </p:val>
                                        </p:tav>
                                      </p:tavLst>
                                    </p:anim>
                                    <p:anim calcmode="lin" valueType="num">
                                      <p:cBhvr>
                                        <p:cTn id="398" dur="50" fill="hold"/>
                                        <p:tgtEl>
                                          <p:spTgt spid="429"/>
                                        </p:tgtEl>
                                        <p:attrNameLst>
                                          <p:attrName>ppt_h</p:attrName>
                                        </p:attrNameLst>
                                      </p:cBhvr>
                                      <p:tavLst>
                                        <p:tav tm="0">
                                          <p:val>
                                            <p:strVal val="#ppt_h"/>
                                          </p:val>
                                        </p:tav>
                                        <p:tav tm="100000">
                                          <p:val>
                                            <p:strVal val="#ppt_h"/>
                                          </p:val>
                                        </p:tav>
                                      </p:tavLst>
                                    </p:anim>
                                    <p:animEffect transition="in" filter="fade">
                                      <p:cBhvr>
                                        <p:cTn id="399" dur="50"/>
                                        <p:tgtEl>
                                          <p:spTgt spid="429"/>
                                        </p:tgtEl>
                                      </p:cBhvr>
                                    </p:animEffect>
                                  </p:childTnLst>
                                </p:cTn>
                              </p:par>
                              <p:par>
                                <p:cTn id="400" presetID="22" presetClass="entr" presetSubtype="4" fill="hold" nodeType="withEffect">
                                  <p:stCondLst>
                                    <p:cond delay="0"/>
                                  </p:stCondLst>
                                  <p:childTnLst>
                                    <p:set>
                                      <p:cBhvr>
                                        <p:cTn id="401" dur="1" fill="hold">
                                          <p:stCondLst>
                                            <p:cond delay="0"/>
                                          </p:stCondLst>
                                        </p:cTn>
                                        <p:tgtEl>
                                          <p:spTgt spid="393"/>
                                        </p:tgtEl>
                                        <p:attrNameLst>
                                          <p:attrName>style.visibility</p:attrName>
                                        </p:attrNameLst>
                                      </p:cBhvr>
                                      <p:to>
                                        <p:strVal val="visible"/>
                                      </p:to>
                                    </p:set>
                                    <p:animEffect transition="in" filter="wipe(down)">
                                      <p:cBhvr>
                                        <p:cTn id="402" dur="50"/>
                                        <p:tgtEl>
                                          <p:spTgt spid="393"/>
                                        </p:tgtEl>
                                      </p:cBhvr>
                                    </p:animEffect>
                                  </p:childTnLst>
                                </p:cTn>
                              </p:par>
                              <p:par>
                                <p:cTn id="403" presetID="22" presetClass="entr" presetSubtype="4" fill="hold" nodeType="withEffect">
                                  <p:stCondLst>
                                    <p:cond delay="0"/>
                                  </p:stCondLst>
                                  <p:childTnLst>
                                    <p:set>
                                      <p:cBhvr>
                                        <p:cTn id="404" dur="1" fill="hold">
                                          <p:stCondLst>
                                            <p:cond delay="0"/>
                                          </p:stCondLst>
                                        </p:cTn>
                                        <p:tgtEl>
                                          <p:spTgt spid="394"/>
                                        </p:tgtEl>
                                        <p:attrNameLst>
                                          <p:attrName>style.visibility</p:attrName>
                                        </p:attrNameLst>
                                      </p:cBhvr>
                                      <p:to>
                                        <p:strVal val="visible"/>
                                      </p:to>
                                    </p:set>
                                    <p:animEffect transition="in" filter="wipe(down)">
                                      <p:cBhvr>
                                        <p:cTn id="405" dur="50"/>
                                        <p:tgtEl>
                                          <p:spTgt spid="394"/>
                                        </p:tgtEl>
                                      </p:cBhvr>
                                    </p:animEffect>
                                  </p:childTnLst>
                                </p:cTn>
                              </p:par>
                              <p:par>
                                <p:cTn id="406" presetID="22" presetClass="entr" presetSubtype="4" fill="hold" nodeType="withEffect">
                                  <p:stCondLst>
                                    <p:cond delay="0"/>
                                  </p:stCondLst>
                                  <p:childTnLst>
                                    <p:set>
                                      <p:cBhvr>
                                        <p:cTn id="407" dur="1" fill="hold">
                                          <p:stCondLst>
                                            <p:cond delay="0"/>
                                          </p:stCondLst>
                                        </p:cTn>
                                        <p:tgtEl>
                                          <p:spTgt spid="395"/>
                                        </p:tgtEl>
                                        <p:attrNameLst>
                                          <p:attrName>style.visibility</p:attrName>
                                        </p:attrNameLst>
                                      </p:cBhvr>
                                      <p:to>
                                        <p:strVal val="visible"/>
                                      </p:to>
                                    </p:set>
                                    <p:animEffect transition="in" filter="wipe(down)">
                                      <p:cBhvr>
                                        <p:cTn id="408" dur="50"/>
                                        <p:tgtEl>
                                          <p:spTgt spid="395"/>
                                        </p:tgtEl>
                                      </p:cBhvr>
                                    </p:animEffect>
                                  </p:childTnLst>
                                </p:cTn>
                              </p:par>
                              <p:par>
                                <p:cTn id="409" presetID="22" presetClass="entr" presetSubtype="4" fill="hold" nodeType="withEffect">
                                  <p:stCondLst>
                                    <p:cond delay="0"/>
                                  </p:stCondLst>
                                  <p:childTnLst>
                                    <p:set>
                                      <p:cBhvr>
                                        <p:cTn id="410" dur="1" fill="hold">
                                          <p:stCondLst>
                                            <p:cond delay="0"/>
                                          </p:stCondLst>
                                        </p:cTn>
                                        <p:tgtEl>
                                          <p:spTgt spid="396"/>
                                        </p:tgtEl>
                                        <p:attrNameLst>
                                          <p:attrName>style.visibility</p:attrName>
                                        </p:attrNameLst>
                                      </p:cBhvr>
                                      <p:to>
                                        <p:strVal val="visible"/>
                                      </p:to>
                                    </p:set>
                                    <p:animEffect transition="in" filter="wipe(down)">
                                      <p:cBhvr>
                                        <p:cTn id="411" dur="50"/>
                                        <p:tgtEl>
                                          <p:spTgt spid="396"/>
                                        </p:tgtEl>
                                      </p:cBhvr>
                                    </p:animEffect>
                                  </p:childTnLst>
                                </p:cTn>
                              </p:par>
                              <p:par>
                                <p:cTn id="412" presetID="22" presetClass="entr" presetSubtype="4" fill="hold" nodeType="withEffect">
                                  <p:stCondLst>
                                    <p:cond delay="0"/>
                                  </p:stCondLst>
                                  <p:childTnLst>
                                    <p:set>
                                      <p:cBhvr>
                                        <p:cTn id="413" dur="1" fill="hold">
                                          <p:stCondLst>
                                            <p:cond delay="0"/>
                                          </p:stCondLst>
                                        </p:cTn>
                                        <p:tgtEl>
                                          <p:spTgt spid="397"/>
                                        </p:tgtEl>
                                        <p:attrNameLst>
                                          <p:attrName>style.visibility</p:attrName>
                                        </p:attrNameLst>
                                      </p:cBhvr>
                                      <p:to>
                                        <p:strVal val="visible"/>
                                      </p:to>
                                    </p:set>
                                    <p:animEffect transition="in" filter="wipe(down)">
                                      <p:cBhvr>
                                        <p:cTn id="414" dur="50"/>
                                        <p:tgtEl>
                                          <p:spTgt spid="397"/>
                                        </p:tgtEl>
                                      </p:cBhvr>
                                    </p:animEffect>
                                  </p:childTnLst>
                                </p:cTn>
                              </p:par>
                            </p:childTnLst>
                          </p:cTn>
                        </p:par>
                        <p:par>
                          <p:cTn id="415" fill="hold">
                            <p:stCondLst>
                              <p:cond delay="2250"/>
                            </p:stCondLst>
                            <p:childTnLst>
                              <p:par>
                                <p:cTn id="416" presetID="22" presetClass="entr" presetSubtype="4" fill="hold" nodeType="afterEffect">
                                  <p:stCondLst>
                                    <p:cond delay="0"/>
                                  </p:stCondLst>
                                  <p:childTnLst>
                                    <p:set>
                                      <p:cBhvr>
                                        <p:cTn id="417" dur="1" fill="hold">
                                          <p:stCondLst>
                                            <p:cond delay="0"/>
                                          </p:stCondLst>
                                        </p:cTn>
                                        <p:tgtEl>
                                          <p:spTgt spid="430"/>
                                        </p:tgtEl>
                                        <p:attrNameLst>
                                          <p:attrName>style.visibility</p:attrName>
                                        </p:attrNameLst>
                                      </p:cBhvr>
                                      <p:to>
                                        <p:strVal val="visible"/>
                                      </p:to>
                                    </p:set>
                                    <p:animEffect transition="in" filter="wipe(down)">
                                      <p:cBhvr>
                                        <p:cTn id="418" dur="50"/>
                                        <p:tgtEl>
                                          <p:spTgt spid="430"/>
                                        </p:tgtEl>
                                      </p:cBhvr>
                                    </p:animEffect>
                                  </p:childTnLst>
                                </p:cTn>
                              </p:par>
                            </p:childTnLst>
                          </p:cTn>
                        </p:par>
                        <p:par>
                          <p:cTn id="419" fill="hold">
                            <p:stCondLst>
                              <p:cond delay="2300"/>
                            </p:stCondLst>
                            <p:childTnLst>
                              <p:par>
                                <p:cTn id="420" presetID="22" presetClass="entr" presetSubtype="4" fill="hold" nodeType="afterEffect">
                                  <p:stCondLst>
                                    <p:cond delay="0"/>
                                  </p:stCondLst>
                                  <p:childTnLst>
                                    <p:set>
                                      <p:cBhvr>
                                        <p:cTn id="421" dur="1" fill="hold">
                                          <p:stCondLst>
                                            <p:cond delay="0"/>
                                          </p:stCondLst>
                                        </p:cTn>
                                        <p:tgtEl>
                                          <p:spTgt spid="431"/>
                                        </p:tgtEl>
                                        <p:attrNameLst>
                                          <p:attrName>style.visibility</p:attrName>
                                        </p:attrNameLst>
                                      </p:cBhvr>
                                      <p:to>
                                        <p:strVal val="visible"/>
                                      </p:to>
                                    </p:set>
                                    <p:animEffect transition="in" filter="wipe(down)">
                                      <p:cBhvr>
                                        <p:cTn id="422" dur="50"/>
                                        <p:tgtEl>
                                          <p:spTgt spid="431"/>
                                        </p:tgtEl>
                                      </p:cBhvr>
                                    </p:animEffect>
                                  </p:childTnLst>
                                </p:cTn>
                              </p:par>
                            </p:childTnLst>
                          </p:cTn>
                        </p:par>
                        <p:par>
                          <p:cTn id="423" fill="hold">
                            <p:stCondLst>
                              <p:cond delay="2350"/>
                            </p:stCondLst>
                            <p:childTnLst>
                              <p:par>
                                <p:cTn id="424" presetID="22" presetClass="entr" presetSubtype="4" fill="hold" nodeType="afterEffect">
                                  <p:stCondLst>
                                    <p:cond delay="0"/>
                                  </p:stCondLst>
                                  <p:childTnLst>
                                    <p:set>
                                      <p:cBhvr>
                                        <p:cTn id="425" dur="1" fill="hold">
                                          <p:stCondLst>
                                            <p:cond delay="0"/>
                                          </p:stCondLst>
                                        </p:cTn>
                                        <p:tgtEl>
                                          <p:spTgt spid="432"/>
                                        </p:tgtEl>
                                        <p:attrNameLst>
                                          <p:attrName>style.visibility</p:attrName>
                                        </p:attrNameLst>
                                      </p:cBhvr>
                                      <p:to>
                                        <p:strVal val="visible"/>
                                      </p:to>
                                    </p:set>
                                    <p:animEffect transition="in" filter="wipe(down)">
                                      <p:cBhvr>
                                        <p:cTn id="426" dur="50"/>
                                        <p:tgtEl>
                                          <p:spTgt spid="432"/>
                                        </p:tgtEl>
                                      </p:cBhvr>
                                    </p:animEffect>
                                  </p:childTnLst>
                                </p:cTn>
                              </p:par>
                            </p:childTnLst>
                          </p:cTn>
                        </p:par>
                        <p:par>
                          <p:cTn id="427" fill="hold">
                            <p:stCondLst>
                              <p:cond delay="2400"/>
                            </p:stCondLst>
                            <p:childTnLst>
                              <p:par>
                                <p:cTn id="428" presetID="22" presetClass="entr" presetSubtype="4" fill="hold" nodeType="afterEffect">
                                  <p:stCondLst>
                                    <p:cond delay="0"/>
                                  </p:stCondLst>
                                  <p:childTnLst>
                                    <p:set>
                                      <p:cBhvr>
                                        <p:cTn id="429" dur="1" fill="hold">
                                          <p:stCondLst>
                                            <p:cond delay="0"/>
                                          </p:stCondLst>
                                        </p:cTn>
                                        <p:tgtEl>
                                          <p:spTgt spid="433"/>
                                        </p:tgtEl>
                                        <p:attrNameLst>
                                          <p:attrName>style.visibility</p:attrName>
                                        </p:attrNameLst>
                                      </p:cBhvr>
                                      <p:to>
                                        <p:strVal val="visible"/>
                                      </p:to>
                                    </p:set>
                                    <p:animEffect transition="in" filter="wipe(down)">
                                      <p:cBhvr>
                                        <p:cTn id="430" dur="50"/>
                                        <p:tgtEl>
                                          <p:spTgt spid="433"/>
                                        </p:tgtEl>
                                      </p:cBhvr>
                                    </p:animEffect>
                                  </p:childTnLst>
                                </p:cTn>
                              </p:par>
                              <p:par>
                                <p:cTn id="431" presetID="22" presetClass="entr" presetSubtype="4" fill="hold" nodeType="withEffect">
                                  <p:stCondLst>
                                    <p:cond delay="0"/>
                                  </p:stCondLst>
                                  <p:childTnLst>
                                    <p:set>
                                      <p:cBhvr>
                                        <p:cTn id="432" dur="1" fill="hold">
                                          <p:stCondLst>
                                            <p:cond delay="0"/>
                                          </p:stCondLst>
                                        </p:cTn>
                                        <p:tgtEl>
                                          <p:spTgt spid="434"/>
                                        </p:tgtEl>
                                        <p:attrNameLst>
                                          <p:attrName>style.visibility</p:attrName>
                                        </p:attrNameLst>
                                      </p:cBhvr>
                                      <p:to>
                                        <p:strVal val="visible"/>
                                      </p:to>
                                    </p:set>
                                    <p:animEffect transition="in" filter="wipe(down)">
                                      <p:cBhvr>
                                        <p:cTn id="433" dur="50"/>
                                        <p:tgtEl>
                                          <p:spTgt spid="434"/>
                                        </p:tgtEl>
                                      </p:cBhvr>
                                    </p:animEffect>
                                  </p:childTnLst>
                                </p:cTn>
                              </p:par>
                              <p:par>
                                <p:cTn id="434" presetID="22" presetClass="entr" presetSubtype="4" fill="hold" nodeType="withEffect">
                                  <p:stCondLst>
                                    <p:cond delay="0"/>
                                  </p:stCondLst>
                                  <p:childTnLst>
                                    <p:set>
                                      <p:cBhvr>
                                        <p:cTn id="435" dur="1" fill="hold">
                                          <p:stCondLst>
                                            <p:cond delay="0"/>
                                          </p:stCondLst>
                                        </p:cTn>
                                        <p:tgtEl>
                                          <p:spTgt spid="435"/>
                                        </p:tgtEl>
                                        <p:attrNameLst>
                                          <p:attrName>style.visibility</p:attrName>
                                        </p:attrNameLst>
                                      </p:cBhvr>
                                      <p:to>
                                        <p:strVal val="visible"/>
                                      </p:to>
                                    </p:set>
                                    <p:animEffect transition="in" filter="wipe(down)">
                                      <p:cBhvr>
                                        <p:cTn id="436" dur="50"/>
                                        <p:tgtEl>
                                          <p:spTgt spid="435"/>
                                        </p:tgtEl>
                                      </p:cBhvr>
                                    </p:animEffect>
                                  </p:childTnLst>
                                </p:cTn>
                              </p:par>
                              <p:par>
                                <p:cTn id="437" presetID="22" presetClass="entr" presetSubtype="4" fill="hold" nodeType="withEffect">
                                  <p:stCondLst>
                                    <p:cond delay="0"/>
                                  </p:stCondLst>
                                  <p:childTnLst>
                                    <p:set>
                                      <p:cBhvr>
                                        <p:cTn id="438" dur="1" fill="hold">
                                          <p:stCondLst>
                                            <p:cond delay="0"/>
                                          </p:stCondLst>
                                        </p:cTn>
                                        <p:tgtEl>
                                          <p:spTgt spid="436"/>
                                        </p:tgtEl>
                                        <p:attrNameLst>
                                          <p:attrName>style.visibility</p:attrName>
                                        </p:attrNameLst>
                                      </p:cBhvr>
                                      <p:to>
                                        <p:strVal val="visible"/>
                                      </p:to>
                                    </p:set>
                                    <p:animEffect transition="in" filter="wipe(down)">
                                      <p:cBhvr>
                                        <p:cTn id="439" dur="50"/>
                                        <p:tgtEl>
                                          <p:spTgt spid="436"/>
                                        </p:tgtEl>
                                      </p:cBhvr>
                                    </p:animEffect>
                                  </p:childTnLst>
                                </p:cTn>
                              </p:par>
                              <p:par>
                                <p:cTn id="440" presetID="22" presetClass="entr" presetSubtype="4" fill="hold" nodeType="withEffect">
                                  <p:stCondLst>
                                    <p:cond delay="0"/>
                                  </p:stCondLst>
                                  <p:childTnLst>
                                    <p:set>
                                      <p:cBhvr>
                                        <p:cTn id="441" dur="1" fill="hold">
                                          <p:stCondLst>
                                            <p:cond delay="0"/>
                                          </p:stCondLst>
                                        </p:cTn>
                                        <p:tgtEl>
                                          <p:spTgt spid="437"/>
                                        </p:tgtEl>
                                        <p:attrNameLst>
                                          <p:attrName>style.visibility</p:attrName>
                                        </p:attrNameLst>
                                      </p:cBhvr>
                                      <p:to>
                                        <p:strVal val="visible"/>
                                      </p:to>
                                    </p:set>
                                    <p:animEffect transition="in" filter="wipe(down)">
                                      <p:cBhvr>
                                        <p:cTn id="442" dur="50"/>
                                        <p:tgtEl>
                                          <p:spTgt spid="437"/>
                                        </p:tgtEl>
                                      </p:cBhvr>
                                    </p:animEffect>
                                  </p:childTnLst>
                                </p:cTn>
                              </p:par>
                              <p:par>
                                <p:cTn id="443" presetID="22" presetClass="entr" presetSubtype="4" fill="hold" nodeType="withEffect">
                                  <p:stCondLst>
                                    <p:cond delay="0"/>
                                  </p:stCondLst>
                                  <p:childTnLst>
                                    <p:set>
                                      <p:cBhvr>
                                        <p:cTn id="444" dur="1" fill="hold">
                                          <p:stCondLst>
                                            <p:cond delay="0"/>
                                          </p:stCondLst>
                                        </p:cTn>
                                        <p:tgtEl>
                                          <p:spTgt spid="438"/>
                                        </p:tgtEl>
                                        <p:attrNameLst>
                                          <p:attrName>style.visibility</p:attrName>
                                        </p:attrNameLst>
                                      </p:cBhvr>
                                      <p:to>
                                        <p:strVal val="visible"/>
                                      </p:to>
                                    </p:set>
                                    <p:animEffect transition="in" filter="wipe(down)">
                                      <p:cBhvr>
                                        <p:cTn id="445" dur="5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F733C07C-F133-4AD4-9AAA-423791952BDC}"/>
              </a:ext>
            </a:extLst>
          </p:cNvPr>
          <p:cNvGrpSpPr/>
          <p:nvPr/>
        </p:nvGrpSpPr>
        <p:grpSpPr>
          <a:xfrm>
            <a:off x="1584252" y="681968"/>
            <a:ext cx="8747633" cy="5268794"/>
            <a:chOff x="1616019" y="695146"/>
            <a:chExt cx="8923041" cy="5374444"/>
          </a:xfrm>
        </p:grpSpPr>
        <p:cxnSp>
          <p:nvCxnSpPr>
            <p:cNvPr id="492" name="Straight Connector 258">
              <a:extLst>
                <a:ext uri="{FF2B5EF4-FFF2-40B4-BE49-F238E27FC236}">
                  <a16:creationId xmlns:a16="http://schemas.microsoft.com/office/drawing/2014/main" id="{F392126F-081B-4860-BE7A-223F69ADBE42}"/>
                </a:ext>
              </a:extLst>
            </p:cNvPr>
            <p:cNvCxnSpPr>
              <a:cxnSpLocks/>
              <a:stCxn id="322" idx="0"/>
            </p:cNvCxnSpPr>
            <p:nvPr/>
          </p:nvCxnSpPr>
          <p:spPr>
            <a:xfrm>
              <a:off x="3706988" y="1192360"/>
              <a:ext cx="2511250" cy="2343003"/>
            </a:xfrm>
            <a:prstGeom prst="straightConnector1">
              <a:avLst/>
            </a:prstGeom>
            <a:noFill/>
            <a:ln w="12701" cap="flat">
              <a:solidFill>
                <a:srgbClr val="EAEAEA"/>
              </a:solidFill>
              <a:prstDash val="solid"/>
            </a:ln>
          </p:spPr>
        </p:cxnSp>
        <p:cxnSp>
          <p:nvCxnSpPr>
            <p:cNvPr id="493" name="Straight Connector 258">
              <a:extLst>
                <a:ext uri="{FF2B5EF4-FFF2-40B4-BE49-F238E27FC236}">
                  <a16:creationId xmlns:a16="http://schemas.microsoft.com/office/drawing/2014/main" id="{52FBFCC3-1A19-4699-BD8A-48E656103D95}"/>
                </a:ext>
              </a:extLst>
            </p:cNvPr>
            <p:cNvCxnSpPr>
              <a:cxnSpLocks/>
            </p:cNvCxnSpPr>
            <p:nvPr/>
          </p:nvCxnSpPr>
          <p:spPr>
            <a:xfrm>
              <a:off x="4618299" y="1267258"/>
              <a:ext cx="1599939" cy="2268105"/>
            </a:xfrm>
            <a:prstGeom prst="straightConnector1">
              <a:avLst/>
            </a:prstGeom>
            <a:noFill/>
            <a:ln w="12701" cap="flat">
              <a:solidFill>
                <a:srgbClr val="EAEAEA"/>
              </a:solidFill>
              <a:prstDash val="solid"/>
            </a:ln>
          </p:spPr>
        </p:cxnSp>
        <p:cxnSp>
          <p:nvCxnSpPr>
            <p:cNvPr id="494" name="Straight Connector 258">
              <a:extLst>
                <a:ext uri="{FF2B5EF4-FFF2-40B4-BE49-F238E27FC236}">
                  <a16:creationId xmlns:a16="http://schemas.microsoft.com/office/drawing/2014/main" id="{9D588F2B-E704-4F5E-82B4-028B0EC336AF}"/>
                </a:ext>
              </a:extLst>
            </p:cNvPr>
            <p:cNvCxnSpPr>
              <a:cxnSpLocks/>
              <a:stCxn id="129" idx="0"/>
            </p:cNvCxnSpPr>
            <p:nvPr/>
          </p:nvCxnSpPr>
          <p:spPr>
            <a:xfrm>
              <a:off x="5355675" y="695146"/>
              <a:ext cx="862563" cy="2819496"/>
            </a:xfrm>
            <a:prstGeom prst="straightConnector1">
              <a:avLst/>
            </a:prstGeom>
            <a:noFill/>
            <a:ln w="12701" cap="flat">
              <a:solidFill>
                <a:srgbClr val="EAEAEA"/>
              </a:solidFill>
              <a:prstDash val="solid"/>
            </a:ln>
          </p:spPr>
        </p:cxnSp>
        <p:cxnSp>
          <p:nvCxnSpPr>
            <p:cNvPr id="495" name="Straight Connector 258">
              <a:extLst>
                <a:ext uri="{FF2B5EF4-FFF2-40B4-BE49-F238E27FC236}">
                  <a16:creationId xmlns:a16="http://schemas.microsoft.com/office/drawing/2014/main" id="{2F12E8BF-1598-41BC-A9B3-2BCBB62CDB35}"/>
                </a:ext>
              </a:extLst>
            </p:cNvPr>
            <p:cNvCxnSpPr>
              <a:cxnSpLocks/>
              <a:stCxn id="148" idx="0"/>
            </p:cNvCxnSpPr>
            <p:nvPr/>
          </p:nvCxnSpPr>
          <p:spPr>
            <a:xfrm flipH="1">
              <a:off x="6218238" y="1011739"/>
              <a:ext cx="39998" cy="2523624"/>
            </a:xfrm>
            <a:prstGeom prst="straightConnector1">
              <a:avLst/>
            </a:prstGeom>
            <a:noFill/>
            <a:ln w="12701" cap="flat">
              <a:solidFill>
                <a:srgbClr val="EAEAEA"/>
              </a:solidFill>
              <a:prstDash val="solid"/>
            </a:ln>
          </p:spPr>
        </p:cxnSp>
        <p:cxnSp>
          <p:nvCxnSpPr>
            <p:cNvPr id="496" name="Straight Connector 258">
              <a:extLst>
                <a:ext uri="{FF2B5EF4-FFF2-40B4-BE49-F238E27FC236}">
                  <a16:creationId xmlns:a16="http://schemas.microsoft.com/office/drawing/2014/main" id="{61416D3D-E1CF-44CC-94F5-81D174536546}"/>
                </a:ext>
              </a:extLst>
            </p:cNvPr>
            <p:cNvCxnSpPr>
              <a:cxnSpLocks/>
              <a:stCxn id="306" idx="6"/>
            </p:cNvCxnSpPr>
            <p:nvPr/>
          </p:nvCxnSpPr>
          <p:spPr>
            <a:xfrm flipH="1">
              <a:off x="6218238" y="799863"/>
              <a:ext cx="941178" cy="2735500"/>
            </a:xfrm>
            <a:prstGeom prst="straightConnector1">
              <a:avLst/>
            </a:prstGeom>
            <a:noFill/>
            <a:ln w="12701" cap="flat">
              <a:solidFill>
                <a:srgbClr val="EAEAEA"/>
              </a:solidFill>
              <a:prstDash val="solid"/>
            </a:ln>
          </p:spPr>
        </p:cxnSp>
        <p:cxnSp>
          <p:nvCxnSpPr>
            <p:cNvPr id="497" name="Straight Connector 258">
              <a:extLst>
                <a:ext uri="{FF2B5EF4-FFF2-40B4-BE49-F238E27FC236}">
                  <a16:creationId xmlns:a16="http://schemas.microsoft.com/office/drawing/2014/main" id="{2C476197-7D9E-4968-ACCA-E91A6ACB71DC}"/>
                </a:ext>
              </a:extLst>
            </p:cNvPr>
            <p:cNvCxnSpPr>
              <a:cxnSpLocks/>
              <a:stCxn id="469" idx="23"/>
            </p:cNvCxnSpPr>
            <p:nvPr/>
          </p:nvCxnSpPr>
          <p:spPr>
            <a:xfrm flipH="1">
              <a:off x="6218238" y="1389302"/>
              <a:ext cx="1627160" cy="2125340"/>
            </a:xfrm>
            <a:prstGeom prst="straightConnector1">
              <a:avLst/>
            </a:prstGeom>
            <a:noFill/>
            <a:ln w="12701" cap="flat">
              <a:solidFill>
                <a:srgbClr val="EAEAEA"/>
              </a:solidFill>
              <a:prstDash val="solid"/>
            </a:ln>
          </p:spPr>
        </p:cxnSp>
        <p:cxnSp>
          <p:nvCxnSpPr>
            <p:cNvPr id="498" name="Straight Connector 258">
              <a:extLst>
                <a:ext uri="{FF2B5EF4-FFF2-40B4-BE49-F238E27FC236}">
                  <a16:creationId xmlns:a16="http://schemas.microsoft.com/office/drawing/2014/main" id="{1C82B452-87D2-4288-8A89-BAEC8A2A1218}"/>
                </a:ext>
              </a:extLst>
            </p:cNvPr>
            <p:cNvCxnSpPr>
              <a:cxnSpLocks/>
              <a:stCxn id="136" idx="2"/>
            </p:cNvCxnSpPr>
            <p:nvPr/>
          </p:nvCxnSpPr>
          <p:spPr>
            <a:xfrm flipH="1">
              <a:off x="6218238" y="1349853"/>
              <a:ext cx="2643461" cy="2185510"/>
            </a:xfrm>
            <a:prstGeom prst="straightConnector1">
              <a:avLst/>
            </a:prstGeom>
            <a:noFill/>
            <a:ln w="12701" cap="flat">
              <a:solidFill>
                <a:srgbClr val="EAEAEA"/>
              </a:solidFill>
              <a:prstDash val="solid"/>
            </a:ln>
          </p:spPr>
        </p:cxnSp>
        <p:cxnSp>
          <p:nvCxnSpPr>
            <p:cNvPr id="499" name="Straight Connector 258">
              <a:extLst>
                <a:ext uri="{FF2B5EF4-FFF2-40B4-BE49-F238E27FC236}">
                  <a16:creationId xmlns:a16="http://schemas.microsoft.com/office/drawing/2014/main" id="{37C36638-FB85-4C4B-BE48-22DCF7DF4F60}"/>
                </a:ext>
              </a:extLst>
            </p:cNvPr>
            <p:cNvCxnSpPr>
              <a:cxnSpLocks/>
              <a:stCxn id="192" idx="3"/>
            </p:cNvCxnSpPr>
            <p:nvPr/>
          </p:nvCxnSpPr>
          <p:spPr>
            <a:xfrm flipH="1">
              <a:off x="6218238" y="2073804"/>
              <a:ext cx="2544584" cy="1461559"/>
            </a:xfrm>
            <a:prstGeom prst="straightConnector1">
              <a:avLst/>
            </a:prstGeom>
            <a:noFill/>
            <a:ln w="12701" cap="flat">
              <a:solidFill>
                <a:srgbClr val="EAEAEA"/>
              </a:solidFill>
              <a:prstDash val="solid"/>
            </a:ln>
          </p:spPr>
        </p:cxnSp>
        <p:cxnSp>
          <p:nvCxnSpPr>
            <p:cNvPr id="500" name="Straight Connector 258">
              <a:extLst>
                <a:ext uri="{FF2B5EF4-FFF2-40B4-BE49-F238E27FC236}">
                  <a16:creationId xmlns:a16="http://schemas.microsoft.com/office/drawing/2014/main" id="{B3153885-C316-458F-A12F-390B03CD1029}"/>
                </a:ext>
              </a:extLst>
            </p:cNvPr>
            <p:cNvCxnSpPr>
              <a:cxnSpLocks/>
            </p:cNvCxnSpPr>
            <p:nvPr/>
          </p:nvCxnSpPr>
          <p:spPr>
            <a:xfrm flipH="1">
              <a:off x="6218238" y="2044515"/>
              <a:ext cx="3654002" cy="1490848"/>
            </a:xfrm>
            <a:prstGeom prst="straightConnector1">
              <a:avLst/>
            </a:prstGeom>
            <a:noFill/>
            <a:ln w="12701" cap="flat">
              <a:solidFill>
                <a:srgbClr val="EAEAEA"/>
              </a:solidFill>
              <a:prstDash val="solid"/>
            </a:ln>
          </p:spPr>
        </p:cxnSp>
        <p:cxnSp>
          <p:nvCxnSpPr>
            <p:cNvPr id="501" name="Straight Connector 258">
              <a:extLst>
                <a:ext uri="{FF2B5EF4-FFF2-40B4-BE49-F238E27FC236}">
                  <a16:creationId xmlns:a16="http://schemas.microsoft.com/office/drawing/2014/main" id="{9C18B2E8-DD7C-44C9-AB22-EF8DF96E8426}"/>
                </a:ext>
              </a:extLst>
            </p:cNvPr>
            <p:cNvCxnSpPr>
              <a:cxnSpLocks/>
            </p:cNvCxnSpPr>
            <p:nvPr/>
          </p:nvCxnSpPr>
          <p:spPr>
            <a:xfrm flipH="1">
              <a:off x="6258236" y="2762703"/>
              <a:ext cx="3177118" cy="772660"/>
            </a:xfrm>
            <a:prstGeom prst="straightConnector1">
              <a:avLst/>
            </a:prstGeom>
            <a:noFill/>
            <a:ln w="12701" cap="flat">
              <a:solidFill>
                <a:srgbClr val="EAEAEA"/>
              </a:solidFill>
              <a:prstDash val="solid"/>
            </a:ln>
          </p:spPr>
        </p:cxnSp>
        <p:cxnSp>
          <p:nvCxnSpPr>
            <p:cNvPr id="502" name="Straight Connector 258">
              <a:extLst>
                <a:ext uri="{FF2B5EF4-FFF2-40B4-BE49-F238E27FC236}">
                  <a16:creationId xmlns:a16="http://schemas.microsoft.com/office/drawing/2014/main" id="{FDD9D21F-04C6-43A6-8AB9-228051F6C342}"/>
                </a:ext>
              </a:extLst>
            </p:cNvPr>
            <p:cNvCxnSpPr>
              <a:cxnSpLocks/>
              <a:stCxn id="475" idx="11"/>
            </p:cNvCxnSpPr>
            <p:nvPr/>
          </p:nvCxnSpPr>
          <p:spPr>
            <a:xfrm flipH="1">
              <a:off x="6218238" y="3077534"/>
              <a:ext cx="4182964" cy="457829"/>
            </a:xfrm>
            <a:prstGeom prst="straightConnector1">
              <a:avLst/>
            </a:prstGeom>
            <a:noFill/>
            <a:ln w="12701" cap="flat">
              <a:solidFill>
                <a:srgbClr val="EAEAEA"/>
              </a:solidFill>
              <a:prstDash val="solid"/>
            </a:ln>
          </p:spPr>
        </p:cxnSp>
        <p:cxnSp>
          <p:nvCxnSpPr>
            <p:cNvPr id="503" name="Straight Connector 258">
              <a:extLst>
                <a:ext uri="{FF2B5EF4-FFF2-40B4-BE49-F238E27FC236}">
                  <a16:creationId xmlns:a16="http://schemas.microsoft.com/office/drawing/2014/main" id="{A95B4DCD-F82A-4AB4-BF13-D3A1475C9398}"/>
                </a:ext>
              </a:extLst>
            </p:cNvPr>
            <p:cNvCxnSpPr>
              <a:cxnSpLocks/>
            </p:cNvCxnSpPr>
            <p:nvPr/>
          </p:nvCxnSpPr>
          <p:spPr>
            <a:xfrm flipH="1">
              <a:off x="6218238" y="3535363"/>
              <a:ext cx="3403344" cy="0"/>
            </a:xfrm>
            <a:prstGeom prst="straightConnector1">
              <a:avLst/>
            </a:prstGeom>
            <a:noFill/>
            <a:ln w="12701" cap="flat">
              <a:solidFill>
                <a:srgbClr val="EAEAEA"/>
              </a:solidFill>
              <a:prstDash val="solid"/>
            </a:ln>
          </p:spPr>
        </p:cxnSp>
        <p:cxnSp>
          <p:nvCxnSpPr>
            <p:cNvPr id="504" name="Straight Connector 258">
              <a:extLst>
                <a:ext uri="{FF2B5EF4-FFF2-40B4-BE49-F238E27FC236}">
                  <a16:creationId xmlns:a16="http://schemas.microsoft.com/office/drawing/2014/main" id="{E6E8B286-C93F-4306-8499-76AE35D22352}"/>
                </a:ext>
              </a:extLst>
            </p:cNvPr>
            <p:cNvCxnSpPr>
              <a:cxnSpLocks/>
            </p:cNvCxnSpPr>
            <p:nvPr/>
          </p:nvCxnSpPr>
          <p:spPr>
            <a:xfrm flipH="1" flipV="1">
              <a:off x="6258236" y="3535364"/>
              <a:ext cx="4280824" cy="633363"/>
            </a:xfrm>
            <a:prstGeom prst="straightConnector1">
              <a:avLst/>
            </a:prstGeom>
            <a:noFill/>
            <a:ln w="12701" cap="flat">
              <a:solidFill>
                <a:srgbClr val="EAEAEA"/>
              </a:solidFill>
              <a:prstDash val="solid"/>
            </a:ln>
          </p:spPr>
        </p:cxnSp>
        <p:cxnSp>
          <p:nvCxnSpPr>
            <p:cNvPr id="505" name="Straight Connector 258">
              <a:extLst>
                <a:ext uri="{FF2B5EF4-FFF2-40B4-BE49-F238E27FC236}">
                  <a16:creationId xmlns:a16="http://schemas.microsoft.com/office/drawing/2014/main" id="{F4887181-5568-465E-ACA8-34B60D912AF4}"/>
                </a:ext>
              </a:extLst>
            </p:cNvPr>
            <p:cNvCxnSpPr>
              <a:cxnSpLocks/>
            </p:cNvCxnSpPr>
            <p:nvPr/>
          </p:nvCxnSpPr>
          <p:spPr>
            <a:xfrm flipH="1" flipV="1">
              <a:off x="6258236" y="3514643"/>
              <a:ext cx="3112689" cy="883533"/>
            </a:xfrm>
            <a:prstGeom prst="straightConnector1">
              <a:avLst/>
            </a:prstGeom>
            <a:noFill/>
            <a:ln w="12701" cap="flat">
              <a:solidFill>
                <a:srgbClr val="EAEAEA"/>
              </a:solidFill>
              <a:prstDash val="solid"/>
            </a:ln>
          </p:spPr>
        </p:cxnSp>
        <p:cxnSp>
          <p:nvCxnSpPr>
            <p:cNvPr id="506" name="Straight Connector 258">
              <a:extLst>
                <a:ext uri="{FF2B5EF4-FFF2-40B4-BE49-F238E27FC236}">
                  <a16:creationId xmlns:a16="http://schemas.microsoft.com/office/drawing/2014/main" id="{A581A19E-2304-42F8-85DE-F2A668F9DBD8}"/>
                </a:ext>
              </a:extLst>
            </p:cNvPr>
            <p:cNvCxnSpPr>
              <a:cxnSpLocks/>
              <a:stCxn id="478" idx="8"/>
            </p:cNvCxnSpPr>
            <p:nvPr/>
          </p:nvCxnSpPr>
          <p:spPr>
            <a:xfrm flipH="1" flipV="1">
              <a:off x="6258237" y="3514643"/>
              <a:ext cx="3607408" cy="1617626"/>
            </a:xfrm>
            <a:prstGeom prst="straightConnector1">
              <a:avLst/>
            </a:prstGeom>
            <a:noFill/>
            <a:ln w="12701" cap="flat">
              <a:solidFill>
                <a:srgbClr val="EAEAEA"/>
              </a:solidFill>
              <a:prstDash val="solid"/>
            </a:ln>
          </p:spPr>
        </p:cxnSp>
        <p:cxnSp>
          <p:nvCxnSpPr>
            <p:cNvPr id="507" name="Straight Connector 258">
              <a:extLst>
                <a:ext uri="{FF2B5EF4-FFF2-40B4-BE49-F238E27FC236}">
                  <a16:creationId xmlns:a16="http://schemas.microsoft.com/office/drawing/2014/main" id="{FF6A5167-C927-4060-9CF1-F3826BED6AFA}"/>
                </a:ext>
              </a:extLst>
            </p:cNvPr>
            <p:cNvCxnSpPr>
              <a:cxnSpLocks/>
              <a:stCxn id="484" idx="16"/>
            </p:cNvCxnSpPr>
            <p:nvPr/>
          </p:nvCxnSpPr>
          <p:spPr>
            <a:xfrm flipH="1" flipV="1">
              <a:off x="6197498" y="3514643"/>
              <a:ext cx="2591866" cy="1634952"/>
            </a:xfrm>
            <a:prstGeom prst="straightConnector1">
              <a:avLst/>
            </a:prstGeom>
            <a:noFill/>
            <a:ln w="12701" cap="flat">
              <a:solidFill>
                <a:srgbClr val="EAEAEA"/>
              </a:solidFill>
              <a:prstDash val="solid"/>
            </a:ln>
          </p:spPr>
        </p:cxnSp>
        <p:cxnSp>
          <p:nvCxnSpPr>
            <p:cNvPr id="508" name="Straight Connector 258">
              <a:extLst>
                <a:ext uri="{FF2B5EF4-FFF2-40B4-BE49-F238E27FC236}">
                  <a16:creationId xmlns:a16="http://schemas.microsoft.com/office/drawing/2014/main" id="{DE4FEBFD-BB46-4C4A-92E9-7D22DB17AA12}"/>
                </a:ext>
              </a:extLst>
            </p:cNvPr>
            <p:cNvCxnSpPr>
              <a:cxnSpLocks/>
            </p:cNvCxnSpPr>
            <p:nvPr/>
          </p:nvCxnSpPr>
          <p:spPr>
            <a:xfrm flipH="1" flipV="1">
              <a:off x="6258236" y="3514643"/>
              <a:ext cx="2376159" cy="2384857"/>
            </a:xfrm>
            <a:prstGeom prst="straightConnector1">
              <a:avLst/>
            </a:prstGeom>
            <a:noFill/>
            <a:ln w="12701" cap="flat">
              <a:solidFill>
                <a:srgbClr val="EAEAEA"/>
              </a:solidFill>
              <a:prstDash val="solid"/>
            </a:ln>
          </p:spPr>
        </p:cxnSp>
        <p:cxnSp>
          <p:nvCxnSpPr>
            <p:cNvPr id="510" name="Straight Connector 258">
              <a:extLst>
                <a:ext uri="{FF2B5EF4-FFF2-40B4-BE49-F238E27FC236}">
                  <a16:creationId xmlns:a16="http://schemas.microsoft.com/office/drawing/2014/main" id="{BC76D696-A1BA-4891-B37A-C097487FDDB6}"/>
                </a:ext>
              </a:extLst>
            </p:cNvPr>
            <p:cNvCxnSpPr>
              <a:cxnSpLocks/>
            </p:cNvCxnSpPr>
            <p:nvPr/>
          </p:nvCxnSpPr>
          <p:spPr>
            <a:xfrm flipH="1" flipV="1">
              <a:off x="6258236" y="3535363"/>
              <a:ext cx="1309604" cy="2205859"/>
            </a:xfrm>
            <a:prstGeom prst="straightConnector1">
              <a:avLst/>
            </a:prstGeom>
            <a:noFill/>
            <a:ln w="12701" cap="flat">
              <a:solidFill>
                <a:srgbClr val="EAEAEA"/>
              </a:solidFill>
              <a:prstDash val="solid"/>
            </a:ln>
          </p:spPr>
        </p:cxnSp>
        <p:cxnSp>
          <p:nvCxnSpPr>
            <p:cNvPr id="511" name="Straight Connector 258">
              <a:extLst>
                <a:ext uri="{FF2B5EF4-FFF2-40B4-BE49-F238E27FC236}">
                  <a16:creationId xmlns:a16="http://schemas.microsoft.com/office/drawing/2014/main" id="{8EF0B507-F3C2-4960-8C98-30D0B14616A8}"/>
                </a:ext>
              </a:extLst>
            </p:cNvPr>
            <p:cNvCxnSpPr>
              <a:cxnSpLocks/>
              <a:stCxn id="488" idx="13"/>
            </p:cNvCxnSpPr>
            <p:nvPr/>
          </p:nvCxnSpPr>
          <p:spPr>
            <a:xfrm flipH="1" flipV="1">
              <a:off x="6258236" y="3535363"/>
              <a:ext cx="621868" cy="2490458"/>
            </a:xfrm>
            <a:prstGeom prst="straightConnector1">
              <a:avLst/>
            </a:prstGeom>
            <a:noFill/>
            <a:ln w="12701" cap="flat">
              <a:solidFill>
                <a:srgbClr val="EAEAEA"/>
              </a:solidFill>
              <a:prstDash val="solid"/>
            </a:ln>
          </p:spPr>
        </p:cxnSp>
        <p:cxnSp>
          <p:nvCxnSpPr>
            <p:cNvPr id="512" name="Straight Connector 258">
              <a:extLst>
                <a:ext uri="{FF2B5EF4-FFF2-40B4-BE49-F238E27FC236}">
                  <a16:creationId xmlns:a16="http://schemas.microsoft.com/office/drawing/2014/main" id="{707022A7-C99D-4E83-8DC0-2DD185A6F4E5}"/>
                </a:ext>
              </a:extLst>
            </p:cNvPr>
            <p:cNvCxnSpPr>
              <a:cxnSpLocks/>
              <a:stCxn id="180" idx="2"/>
            </p:cNvCxnSpPr>
            <p:nvPr/>
          </p:nvCxnSpPr>
          <p:spPr>
            <a:xfrm flipV="1">
              <a:off x="6144542" y="3535364"/>
              <a:ext cx="113694" cy="2159488"/>
            </a:xfrm>
            <a:prstGeom prst="straightConnector1">
              <a:avLst/>
            </a:prstGeom>
            <a:noFill/>
            <a:ln w="12701" cap="flat">
              <a:solidFill>
                <a:srgbClr val="EAEAEA"/>
              </a:solidFill>
              <a:prstDash val="solid"/>
            </a:ln>
          </p:spPr>
        </p:cxnSp>
        <p:cxnSp>
          <p:nvCxnSpPr>
            <p:cNvPr id="513" name="Straight Connector 258">
              <a:extLst>
                <a:ext uri="{FF2B5EF4-FFF2-40B4-BE49-F238E27FC236}">
                  <a16:creationId xmlns:a16="http://schemas.microsoft.com/office/drawing/2014/main" id="{C8883EEC-B970-4C52-A7A5-A3E99FE4FC52}"/>
                </a:ext>
              </a:extLst>
            </p:cNvPr>
            <p:cNvCxnSpPr>
              <a:cxnSpLocks/>
            </p:cNvCxnSpPr>
            <p:nvPr/>
          </p:nvCxnSpPr>
          <p:spPr>
            <a:xfrm flipV="1">
              <a:off x="5355675" y="3514643"/>
              <a:ext cx="902561" cy="2554947"/>
            </a:xfrm>
            <a:prstGeom prst="straightConnector1">
              <a:avLst/>
            </a:prstGeom>
            <a:noFill/>
            <a:ln w="12701" cap="flat">
              <a:solidFill>
                <a:srgbClr val="EAEAEA"/>
              </a:solidFill>
              <a:prstDash val="solid"/>
            </a:ln>
          </p:spPr>
        </p:cxnSp>
        <p:cxnSp>
          <p:nvCxnSpPr>
            <p:cNvPr id="514" name="Straight Connector 258">
              <a:extLst>
                <a:ext uri="{FF2B5EF4-FFF2-40B4-BE49-F238E27FC236}">
                  <a16:creationId xmlns:a16="http://schemas.microsoft.com/office/drawing/2014/main" id="{384D7A7E-398F-4395-AE27-21F5A2546394}"/>
                </a:ext>
              </a:extLst>
            </p:cNvPr>
            <p:cNvCxnSpPr>
              <a:cxnSpLocks/>
            </p:cNvCxnSpPr>
            <p:nvPr/>
          </p:nvCxnSpPr>
          <p:spPr>
            <a:xfrm flipV="1">
              <a:off x="3822891" y="3535364"/>
              <a:ext cx="2435345" cy="1878901"/>
            </a:xfrm>
            <a:prstGeom prst="straightConnector1">
              <a:avLst/>
            </a:prstGeom>
            <a:noFill/>
            <a:ln w="12701" cap="flat">
              <a:solidFill>
                <a:srgbClr val="EAEAEA"/>
              </a:solidFill>
              <a:prstDash val="solid"/>
            </a:ln>
          </p:spPr>
        </p:cxnSp>
        <p:cxnSp>
          <p:nvCxnSpPr>
            <p:cNvPr id="515" name="Straight Connector 258">
              <a:extLst>
                <a:ext uri="{FF2B5EF4-FFF2-40B4-BE49-F238E27FC236}">
                  <a16:creationId xmlns:a16="http://schemas.microsoft.com/office/drawing/2014/main" id="{AE3393B2-2C41-4AB0-BF61-4C50284FF3B7}"/>
                </a:ext>
              </a:extLst>
            </p:cNvPr>
            <p:cNvCxnSpPr>
              <a:cxnSpLocks/>
              <a:stCxn id="460" idx="7"/>
            </p:cNvCxnSpPr>
            <p:nvPr/>
          </p:nvCxnSpPr>
          <p:spPr>
            <a:xfrm flipV="1">
              <a:off x="2113394" y="3535363"/>
              <a:ext cx="4144842" cy="1297398"/>
            </a:xfrm>
            <a:prstGeom prst="straightConnector1">
              <a:avLst/>
            </a:prstGeom>
            <a:noFill/>
            <a:ln w="12701" cap="flat">
              <a:solidFill>
                <a:srgbClr val="EAEAEA"/>
              </a:solidFill>
              <a:prstDash val="solid"/>
            </a:ln>
          </p:spPr>
        </p:cxnSp>
        <p:cxnSp>
          <p:nvCxnSpPr>
            <p:cNvPr id="516" name="Straight Connector 258">
              <a:extLst>
                <a:ext uri="{FF2B5EF4-FFF2-40B4-BE49-F238E27FC236}">
                  <a16:creationId xmlns:a16="http://schemas.microsoft.com/office/drawing/2014/main" id="{EC760582-AA8A-417D-AB19-A3CDF5D6DC58}"/>
                </a:ext>
              </a:extLst>
            </p:cNvPr>
            <p:cNvCxnSpPr>
              <a:cxnSpLocks/>
              <a:stCxn id="169" idx="2"/>
            </p:cNvCxnSpPr>
            <p:nvPr/>
          </p:nvCxnSpPr>
          <p:spPr>
            <a:xfrm flipV="1">
              <a:off x="2934466" y="3514649"/>
              <a:ext cx="3311631" cy="769724"/>
            </a:xfrm>
            <a:prstGeom prst="straightConnector1">
              <a:avLst/>
            </a:prstGeom>
            <a:noFill/>
            <a:ln w="12701" cap="flat">
              <a:solidFill>
                <a:srgbClr val="EAEAEA"/>
              </a:solidFill>
              <a:prstDash val="solid"/>
            </a:ln>
          </p:spPr>
        </p:cxnSp>
        <p:cxnSp>
          <p:nvCxnSpPr>
            <p:cNvPr id="517" name="Straight Connector 258">
              <a:extLst>
                <a:ext uri="{FF2B5EF4-FFF2-40B4-BE49-F238E27FC236}">
                  <a16:creationId xmlns:a16="http://schemas.microsoft.com/office/drawing/2014/main" id="{93951D63-C1A7-4C47-8BCD-0898B128A0A4}"/>
                </a:ext>
              </a:extLst>
            </p:cNvPr>
            <p:cNvCxnSpPr>
              <a:cxnSpLocks/>
            </p:cNvCxnSpPr>
            <p:nvPr/>
          </p:nvCxnSpPr>
          <p:spPr>
            <a:xfrm flipV="1">
              <a:off x="1635014" y="3535363"/>
              <a:ext cx="4643962" cy="434563"/>
            </a:xfrm>
            <a:prstGeom prst="straightConnector1">
              <a:avLst/>
            </a:prstGeom>
            <a:noFill/>
            <a:ln w="12701" cap="flat">
              <a:solidFill>
                <a:srgbClr val="EAEAEA"/>
              </a:solidFill>
              <a:prstDash val="solid"/>
            </a:ln>
          </p:spPr>
        </p:cxnSp>
        <p:cxnSp>
          <p:nvCxnSpPr>
            <p:cNvPr id="518" name="Straight Connector 258">
              <a:extLst>
                <a:ext uri="{FF2B5EF4-FFF2-40B4-BE49-F238E27FC236}">
                  <a16:creationId xmlns:a16="http://schemas.microsoft.com/office/drawing/2014/main" id="{8E6CCEDE-84E4-41A9-8B31-00798E3C2142}"/>
                </a:ext>
              </a:extLst>
            </p:cNvPr>
            <p:cNvCxnSpPr>
              <a:cxnSpLocks/>
            </p:cNvCxnSpPr>
            <p:nvPr/>
          </p:nvCxnSpPr>
          <p:spPr>
            <a:xfrm>
              <a:off x="2732978" y="3483273"/>
              <a:ext cx="3513119" cy="40020"/>
            </a:xfrm>
            <a:prstGeom prst="straightConnector1">
              <a:avLst/>
            </a:prstGeom>
            <a:noFill/>
            <a:ln w="12701" cap="flat">
              <a:solidFill>
                <a:srgbClr val="EAEAEA"/>
              </a:solidFill>
              <a:prstDash val="solid"/>
            </a:ln>
          </p:spPr>
        </p:cxnSp>
        <p:cxnSp>
          <p:nvCxnSpPr>
            <p:cNvPr id="519" name="Straight Connector 258">
              <a:extLst>
                <a:ext uri="{FF2B5EF4-FFF2-40B4-BE49-F238E27FC236}">
                  <a16:creationId xmlns:a16="http://schemas.microsoft.com/office/drawing/2014/main" id="{2A60F046-F88D-4A81-BADD-499D107B815C}"/>
                </a:ext>
              </a:extLst>
            </p:cNvPr>
            <p:cNvCxnSpPr>
              <a:cxnSpLocks/>
            </p:cNvCxnSpPr>
            <p:nvPr/>
          </p:nvCxnSpPr>
          <p:spPr>
            <a:xfrm>
              <a:off x="1616019" y="2971206"/>
              <a:ext cx="4609104" cy="524700"/>
            </a:xfrm>
            <a:prstGeom prst="straightConnector1">
              <a:avLst/>
            </a:prstGeom>
            <a:noFill/>
            <a:ln w="12701" cap="flat">
              <a:solidFill>
                <a:srgbClr val="EAEAEA"/>
              </a:solidFill>
              <a:prstDash val="solid"/>
            </a:ln>
          </p:spPr>
        </p:cxnSp>
        <p:cxnSp>
          <p:nvCxnSpPr>
            <p:cNvPr id="520" name="Straight Connector 258">
              <a:extLst>
                <a:ext uri="{FF2B5EF4-FFF2-40B4-BE49-F238E27FC236}">
                  <a16:creationId xmlns:a16="http://schemas.microsoft.com/office/drawing/2014/main" id="{D775259A-3F6C-435E-9305-0F1F13424739}"/>
                </a:ext>
              </a:extLst>
            </p:cNvPr>
            <p:cNvCxnSpPr>
              <a:cxnSpLocks/>
              <a:stCxn id="188" idx="1"/>
            </p:cNvCxnSpPr>
            <p:nvPr/>
          </p:nvCxnSpPr>
          <p:spPr>
            <a:xfrm>
              <a:off x="2590684" y="2692005"/>
              <a:ext cx="3634439" cy="825724"/>
            </a:xfrm>
            <a:prstGeom prst="straightConnector1">
              <a:avLst/>
            </a:prstGeom>
            <a:noFill/>
            <a:ln w="12701" cap="flat">
              <a:solidFill>
                <a:srgbClr val="EAEAEA"/>
              </a:solidFill>
              <a:prstDash val="solid"/>
            </a:ln>
          </p:spPr>
        </p:cxnSp>
        <p:cxnSp>
          <p:nvCxnSpPr>
            <p:cNvPr id="521" name="Straight Connector 258">
              <a:extLst>
                <a:ext uri="{FF2B5EF4-FFF2-40B4-BE49-F238E27FC236}">
                  <a16:creationId xmlns:a16="http://schemas.microsoft.com/office/drawing/2014/main" id="{516FFF81-A4FC-4614-A820-B20202742707}"/>
                </a:ext>
              </a:extLst>
            </p:cNvPr>
            <p:cNvCxnSpPr>
              <a:cxnSpLocks/>
              <a:stCxn id="472" idx="5"/>
            </p:cNvCxnSpPr>
            <p:nvPr/>
          </p:nvCxnSpPr>
          <p:spPr>
            <a:xfrm>
              <a:off x="2429977" y="1912120"/>
              <a:ext cx="3842490" cy="1623243"/>
            </a:xfrm>
            <a:prstGeom prst="straightConnector1">
              <a:avLst/>
            </a:prstGeom>
            <a:noFill/>
            <a:ln w="12701" cap="flat">
              <a:solidFill>
                <a:srgbClr val="EAEAEA"/>
              </a:solidFill>
              <a:prstDash val="solid"/>
            </a:ln>
          </p:spPr>
        </p:cxnSp>
        <p:cxnSp>
          <p:nvCxnSpPr>
            <p:cNvPr id="522" name="Straight Connector 258">
              <a:extLst>
                <a:ext uri="{FF2B5EF4-FFF2-40B4-BE49-F238E27FC236}">
                  <a16:creationId xmlns:a16="http://schemas.microsoft.com/office/drawing/2014/main" id="{6EE92C4B-FE8E-4A18-8939-3E09EC01A869}"/>
                </a:ext>
              </a:extLst>
            </p:cNvPr>
            <p:cNvCxnSpPr>
              <a:cxnSpLocks/>
              <a:stCxn id="156" idx="0"/>
            </p:cNvCxnSpPr>
            <p:nvPr/>
          </p:nvCxnSpPr>
          <p:spPr>
            <a:xfrm>
              <a:off x="3339122" y="1799213"/>
              <a:ext cx="2964287" cy="1749014"/>
            </a:xfrm>
            <a:prstGeom prst="straightConnector1">
              <a:avLst/>
            </a:prstGeom>
            <a:noFill/>
            <a:ln w="12701" cap="flat">
              <a:solidFill>
                <a:srgbClr val="EAEAEA"/>
              </a:solidFill>
              <a:prstDash val="solid"/>
            </a:ln>
          </p:spPr>
        </p:cxnSp>
      </p:grpSp>
      <p:grpSp>
        <p:nvGrpSpPr>
          <p:cNvPr id="88" name="Group 87">
            <a:extLst>
              <a:ext uri="{FF2B5EF4-FFF2-40B4-BE49-F238E27FC236}">
                <a16:creationId xmlns:a16="http://schemas.microsoft.com/office/drawing/2014/main" id="{766AE9F3-3229-48DE-8030-07B575C83FCF}"/>
              </a:ext>
            </a:extLst>
          </p:cNvPr>
          <p:cNvGrpSpPr/>
          <p:nvPr/>
        </p:nvGrpSpPr>
        <p:grpSpPr>
          <a:xfrm>
            <a:off x="2679254" y="4870166"/>
            <a:ext cx="1253832" cy="1253832"/>
            <a:chOff x="2948537" y="5104016"/>
            <a:chExt cx="1600200" cy="1600200"/>
          </a:xfrm>
        </p:grpSpPr>
        <p:sp>
          <p:nvSpPr>
            <p:cNvPr id="89" name="Dotted Circle">
              <a:extLst>
                <a:ext uri="{FF2B5EF4-FFF2-40B4-BE49-F238E27FC236}">
                  <a16:creationId xmlns:a16="http://schemas.microsoft.com/office/drawing/2014/main" id="{8AF382F5-5022-4A31-9162-56ACDF56B244}"/>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42" tIns="44821" rIns="89642" bIns="44821" anchor="ctr" anchorCtr="1" compatLnSpc="1">
              <a:noAutofit/>
            </a:bodyPr>
            <a:lstStyle/>
            <a:p>
              <a:pPr algn="ctr" defTabSz="914367">
                <a:defRPr sz="1800" b="0" i="0" u="none" strike="noStrike" kern="0" cap="none" spc="0" baseline="0">
                  <a:solidFill>
                    <a:srgbClr val="000000"/>
                  </a:solidFill>
                  <a:uFillTx/>
                </a:defRPr>
              </a:pPr>
              <a:endParaRPr lang="en-US" sz="1730">
                <a:solidFill>
                  <a:srgbClr val="FFFFFF"/>
                </a:solidFill>
                <a:latin typeface="Segoe UI Semilight"/>
              </a:endParaRPr>
            </a:p>
          </p:txBody>
        </p:sp>
        <p:grpSp>
          <p:nvGrpSpPr>
            <p:cNvPr id="90" name="Group 2">
              <a:extLst>
                <a:ext uri="{FF2B5EF4-FFF2-40B4-BE49-F238E27FC236}">
                  <a16:creationId xmlns:a16="http://schemas.microsoft.com/office/drawing/2014/main" id="{E750150A-6AC5-47FA-B000-99B07F90BA66}"/>
                </a:ext>
              </a:extLst>
            </p:cNvPr>
            <p:cNvGrpSpPr/>
            <p:nvPr/>
          </p:nvGrpSpPr>
          <p:grpSpPr>
            <a:xfrm>
              <a:off x="3197318" y="5374450"/>
              <a:ext cx="1102629" cy="1059331"/>
              <a:chOff x="3197318" y="5374450"/>
              <a:chExt cx="1102629" cy="1059331"/>
            </a:xfrm>
          </p:grpSpPr>
          <p:grpSp>
            <p:nvGrpSpPr>
              <p:cNvPr id="91" name="Group 162">
                <a:extLst>
                  <a:ext uri="{FF2B5EF4-FFF2-40B4-BE49-F238E27FC236}">
                    <a16:creationId xmlns:a16="http://schemas.microsoft.com/office/drawing/2014/main" id="{359AC6C8-7261-4264-8046-C8A1728C58D3}"/>
                  </a:ext>
                </a:extLst>
              </p:cNvPr>
              <p:cNvGrpSpPr/>
              <p:nvPr/>
            </p:nvGrpSpPr>
            <p:grpSpPr>
              <a:xfrm>
                <a:off x="3197318" y="5719773"/>
                <a:ext cx="367515" cy="311389"/>
                <a:chOff x="3197318" y="5719773"/>
                <a:chExt cx="367515" cy="311389"/>
              </a:xfrm>
            </p:grpSpPr>
            <p:sp>
              <p:nvSpPr>
                <p:cNvPr id="117" name="Freeform 5">
                  <a:extLst>
                    <a:ext uri="{FF2B5EF4-FFF2-40B4-BE49-F238E27FC236}">
                      <a16:creationId xmlns:a16="http://schemas.microsoft.com/office/drawing/2014/main" id="{BE6F5A57-ECAD-44D5-BC9D-365EBDA6DAC8}"/>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8" name="Freeform 6">
                  <a:extLst>
                    <a:ext uri="{FF2B5EF4-FFF2-40B4-BE49-F238E27FC236}">
                      <a16:creationId xmlns:a16="http://schemas.microsoft.com/office/drawing/2014/main" id="{29C92CD0-ADE6-4914-BA0B-A090D236AA3F}"/>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19" name="Freeform 7">
                  <a:extLst>
                    <a:ext uri="{FF2B5EF4-FFF2-40B4-BE49-F238E27FC236}">
                      <a16:creationId xmlns:a16="http://schemas.microsoft.com/office/drawing/2014/main" id="{2419E1DB-79BC-4D67-A219-15D94B04BAA3}"/>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0" name="Freeform 8">
                  <a:extLst>
                    <a:ext uri="{FF2B5EF4-FFF2-40B4-BE49-F238E27FC236}">
                      <a16:creationId xmlns:a16="http://schemas.microsoft.com/office/drawing/2014/main" id="{CEF4F150-D445-4C11-8779-9D5DB3C0C2FB}"/>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1" name="Line 9">
                  <a:extLst>
                    <a:ext uri="{FF2B5EF4-FFF2-40B4-BE49-F238E27FC236}">
                      <a16:creationId xmlns:a16="http://schemas.microsoft.com/office/drawing/2014/main" id="{D1D6DF1F-358A-4038-A862-B1B2B84A2EB5}"/>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sp>
              <p:nvSpPr>
                <p:cNvPr id="122" name="Line 10">
                  <a:extLst>
                    <a:ext uri="{FF2B5EF4-FFF2-40B4-BE49-F238E27FC236}">
                      <a16:creationId xmlns:a16="http://schemas.microsoft.com/office/drawing/2014/main" id="{279DA242-689A-4FE5-B949-6D15DD900EE3}"/>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FFFFFF"/>
                    </a:solidFill>
                    <a:latin typeface="Segoe UI Semilight"/>
                  </a:endParaRPr>
                </a:p>
              </p:txBody>
            </p:sp>
          </p:grpSp>
          <p:grpSp>
            <p:nvGrpSpPr>
              <p:cNvPr id="92" name="Group 169">
                <a:extLst>
                  <a:ext uri="{FF2B5EF4-FFF2-40B4-BE49-F238E27FC236}">
                    <a16:creationId xmlns:a16="http://schemas.microsoft.com/office/drawing/2014/main" id="{A1978D0D-F6FD-44EB-9598-A5355B3A8C9A}"/>
                  </a:ext>
                </a:extLst>
              </p:cNvPr>
              <p:cNvGrpSpPr/>
              <p:nvPr/>
            </p:nvGrpSpPr>
            <p:grpSpPr>
              <a:xfrm>
                <a:off x="3622203" y="6072283"/>
                <a:ext cx="272893" cy="361498"/>
                <a:chOff x="3622203" y="6072283"/>
                <a:chExt cx="272893" cy="361498"/>
              </a:xfrm>
            </p:grpSpPr>
            <p:sp>
              <p:nvSpPr>
                <p:cNvPr id="105" name="Freeform 29">
                  <a:extLst>
                    <a:ext uri="{FF2B5EF4-FFF2-40B4-BE49-F238E27FC236}">
                      <a16:creationId xmlns:a16="http://schemas.microsoft.com/office/drawing/2014/main" id="{BED5C3F4-FBA2-4F17-92BD-A0276DB10B3F}"/>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6" name="Freeform 30">
                  <a:extLst>
                    <a:ext uri="{FF2B5EF4-FFF2-40B4-BE49-F238E27FC236}">
                      <a16:creationId xmlns:a16="http://schemas.microsoft.com/office/drawing/2014/main" id="{C335A19F-ACB8-4B9E-AE45-D46D0BBCBCC3}"/>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7" name="Rectangle 31">
                  <a:extLst>
                    <a:ext uri="{FF2B5EF4-FFF2-40B4-BE49-F238E27FC236}">
                      <a16:creationId xmlns:a16="http://schemas.microsoft.com/office/drawing/2014/main" id="{D89A4C33-39A5-4DC4-8071-A032C127320D}"/>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8" name="Rectangle 32">
                  <a:extLst>
                    <a:ext uri="{FF2B5EF4-FFF2-40B4-BE49-F238E27FC236}">
                      <a16:creationId xmlns:a16="http://schemas.microsoft.com/office/drawing/2014/main" id="{B290A2BC-1012-4DD0-A61C-9CC64DBFE239}"/>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09" name="Rectangle 33">
                  <a:extLst>
                    <a:ext uri="{FF2B5EF4-FFF2-40B4-BE49-F238E27FC236}">
                      <a16:creationId xmlns:a16="http://schemas.microsoft.com/office/drawing/2014/main" id="{B0CFCB77-A861-492D-AEB5-69F765F75A87}"/>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0" name="Freeform 34">
                  <a:extLst>
                    <a:ext uri="{FF2B5EF4-FFF2-40B4-BE49-F238E27FC236}">
                      <a16:creationId xmlns:a16="http://schemas.microsoft.com/office/drawing/2014/main" id="{5780D7CE-0761-4F5B-94D3-7C5B1D42BE58}"/>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1" name="Line 35">
                  <a:extLst>
                    <a:ext uri="{FF2B5EF4-FFF2-40B4-BE49-F238E27FC236}">
                      <a16:creationId xmlns:a16="http://schemas.microsoft.com/office/drawing/2014/main" id="{97A8175B-DDC7-4F7D-B081-A3BBF25311B4}"/>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2" name="Line 36">
                  <a:extLst>
                    <a:ext uri="{FF2B5EF4-FFF2-40B4-BE49-F238E27FC236}">
                      <a16:creationId xmlns:a16="http://schemas.microsoft.com/office/drawing/2014/main" id="{0C6D40C4-FEDA-4930-9164-0D8882608E97}"/>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3" name="Line 37">
                  <a:extLst>
                    <a:ext uri="{FF2B5EF4-FFF2-40B4-BE49-F238E27FC236}">
                      <a16:creationId xmlns:a16="http://schemas.microsoft.com/office/drawing/2014/main" id="{D44D04BC-D2DB-488D-8B40-B057ABE82131}"/>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4" name="Line 38">
                  <a:extLst>
                    <a:ext uri="{FF2B5EF4-FFF2-40B4-BE49-F238E27FC236}">
                      <a16:creationId xmlns:a16="http://schemas.microsoft.com/office/drawing/2014/main" id="{ABB5CB93-8A09-4E10-AF52-AD642309C6F8}"/>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5" name="Line 39">
                  <a:extLst>
                    <a:ext uri="{FF2B5EF4-FFF2-40B4-BE49-F238E27FC236}">
                      <a16:creationId xmlns:a16="http://schemas.microsoft.com/office/drawing/2014/main" id="{8B5E37D1-CBDE-4956-83E7-47B41CDE3FD6}"/>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sp>
              <p:nvSpPr>
                <p:cNvPr id="116" name="Line 40">
                  <a:extLst>
                    <a:ext uri="{FF2B5EF4-FFF2-40B4-BE49-F238E27FC236}">
                      <a16:creationId xmlns:a16="http://schemas.microsoft.com/office/drawing/2014/main" id="{B4300915-9040-4920-9B42-343198C47D3B}"/>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353535"/>
                    </a:solidFill>
                    <a:latin typeface="Segoe UI Semilight"/>
                  </a:endParaRPr>
                </a:p>
              </p:txBody>
            </p:sp>
          </p:grpSp>
          <p:grpSp>
            <p:nvGrpSpPr>
              <p:cNvPr id="93" name="Group 182">
                <a:extLst>
                  <a:ext uri="{FF2B5EF4-FFF2-40B4-BE49-F238E27FC236}">
                    <a16:creationId xmlns:a16="http://schemas.microsoft.com/office/drawing/2014/main" id="{9E91C623-78B4-416A-A15E-9462172A3883}"/>
                  </a:ext>
                </a:extLst>
              </p:cNvPr>
              <p:cNvGrpSpPr/>
              <p:nvPr/>
            </p:nvGrpSpPr>
            <p:grpSpPr>
              <a:xfrm>
                <a:off x="3602013" y="5374450"/>
                <a:ext cx="303955" cy="249438"/>
                <a:chOff x="3602013" y="5374450"/>
                <a:chExt cx="303955" cy="249438"/>
              </a:xfrm>
            </p:grpSpPr>
            <p:sp>
              <p:nvSpPr>
                <p:cNvPr id="99" name="Oval 5">
                  <a:extLst>
                    <a:ext uri="{FF2B5EF4-FFF2-40B4-BE49-F238E27FC236}">
                      <a16:creationId xmlns:a16="http://schemas.microsoft.com/office/drawing/2014/main" id="{70316194-316C-47D1-BF98-277C79537E37}"/>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0" name="Oval 6">
                  <a:extLst>
                    <a:ext uri="{FF2B5EF4-FFF2-40B4-BE49-F238E27FC236}">
                      <a16:creationId xmlns:a16="http://schemas.microsoft.com/office/drawing/2014/main" id="{62670F7E-D9E1-4658-B45D-D22B85F8EB2C}"/>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1" name="Freeform 7">
                  <a:extLst>
                    <a:ext uri="{FF2B5EF4-FFF2-40B4-BE49-F238E27FC236}">
                      <a16:creationId xmlns:a16="http://schemas.microsoft.com/office/drawing/2014/main" id="{90F79D5B-3AA3-4890-952F-6F0FB27ECD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2" name="Oval 8">
                  <a:extLst>
                    <a:ext uri="{FF2B5EF4-FFF2-40B4-BE49-F238E27FC236}">
                      <a16:creationId xmlns:a16="http://schemas.microsoft.com/office/drawing/2014/main" id="{E95D989A-8D84-45D1-A70F-94DD9056AF2E}"/>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3" name="Freeform 9">
                  <a:extLst>
                    <a:ext uri="{FF2B5EF4-FFF2-40B4-BE49-F238E27FC236}">
                      <a16:creationId xmlns:a16="http://schemas.microsoft.com/office/drawing/2014/main" id="{5187FBA2-41D2-45BE-9B2C-2666690EA88C}"/>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sp>
              <p:nvSpPr>
                <p:cNvPr id="104" name="Freeform 10">
                  <a:extLst>
                    <a:ext uri="{FF2B5EF4-FFF2-40B4-BE49-F238E27FC236}">
                      <a16:creationId xmlns:a16="http://schemas.microsoft.com/office/drawing/2014/main" id="{A9AAC914-A9B4-4177-BA58-C3BA6CBFEB65}"/>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94" name="Group 189">
                <a:extLst>
                  <a:ext uri="{FF2B5EF4-FFF2-40B4-BE49-F238E27FC236}">
                    <a16:creationId xmlns:a16="http://schemas.microsoft.com/office/drawing/2014/main" id="{FE858B63-4313-429C-854A-F36E912835D7}"/>
                  </a:ext>
                </a:extLst>
              </p:cNvPr>
              <p:cNvGrpSpPr/>
              <p:nvPr/>
            </p:nvGrpSpPr>
            <p:grpSpPr>
              <a:xfrm>
                <a:off x="3972482" y="5714085"/>
                <a:ext cx="327465" cy="322764"/>
                <a:chOff x="3972482" y="5714085"/>
                <a:chExt cx="327465" cy="322764"/>
              </a:xfrm>
            </p:grpSpPr>
            <p:sp>
              <p:nvSpPr>
                <p:cNvPr id="95" name="Freeform 44">
                  <a:extLst>
                    <a:ext uri="{FF2B5EF4-FFF2-40B4-BE49-F238E27FC236}">
                      <a16:creationId xmlns:a16="http://schemas.microsoft.com/office/drawing/2014/main" id="{CE8E1727-E20E-4F79-AEF5-0F1F5A028555}"/>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6" name="Freeform 45">
                  <a:extLst>
                    <a:ext uri="{FF2B5EF4-FFF2-40B4-BE49-F238E27FC236}">
                      <a16:creationId xmlns:a16="http://schemas.microsoft.com/office/drawing/2014/main" id="{48F555F1-F65E-429D-B754-FAEE62E74C41}"/>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7" name="Freeform 46">
                  <a:extLst>
                    <a:ext uri="{FF2B5EF4-FFF2-40B4-BE49-F238E27FC236}">
                      <a16:creationId xmlns:a16="http://schemas.microsoft.com/office/drawing/2014/main" id="{0C471E7B-E7DC-40E5-B5D0-BBADDF459C57}"/>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sp>
              <p:nvSpPr>
                <p:cNvPr id="98" name="Freeform 47">
                  <a:extLst>
                    <a:ext uri="{FF2B5EF4-FFF2-40B4-BE49-F238E27FC236}">
                      <a16:creationId xmlns:a16="http://schemas.microsoft.com/office/drawing/2014/main" id="{2C4D3E24-2A3D-45AB-89BD-9998C20AB7DE}"/>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26" tIns="45717" rIns="91426" bIns="45717" anchor="t" anchorCtr="0" compatLnSpc="1">
                  <a:noAutofit/>
                </a:bodyPr>
                <a:lstStyle/>
                <a:p>
                  <a:pPr defTabSz="914367">
                    <a:defRPr sz="1800" b="0" i="0" u="none" strike="noStrike" kern="0" cap="none" spc="0" baseline="0">
                      <a:solidFill>
                        <a:srgbClr val="000000"/>
                      </a:solidFill>
                      <a:uFillTx/>
                    </a:defRPr>
                  </a:pPr>
                  <a:endParaRPr lang="en-US">
                    <a:solidFill>
                      <a:srgbClr val="002050"/>
                    </a:solidFill>
                    <a:latin typeface="Segoe UI Semilight"/>
                  </a:endParaRPr>
                </a:p>
              </p:txBody>
            </p:sp>
          </p:grpSp>
        </p:grpSp>
      </p:grpSp>
      <p:grpSp>
        <p:nvGrpSpPr>
          <p:cNvPr id="5" name="On-Premises Building">
            <a:extLst>
              <a:ext uri="{FF2B5EF4-FFF2-40B4-BE49-F238E27FC236}">
                <a16:creationId xmlns:a16="http://schemas.microsoft.com/office/drawing/2014/main" id="{6918E735-CB5A-4C67-8B19-5915ECA9D992}"/>
              </a:ext>
            </a:extLst>
          </p:cNvPr>
          <p:cNvGrpSpPr/>
          <p:nvPr/>
        </p:nvGrpSpPr>
        <p:grpSpPr>
          <a:xfrm>
            <a:off x="1792198" y="4946764"/>
            <a:ext cx="1008766" cy="1433241"/>
            <a:chOff x="2317171" y="4229228"/>
            <a:chExt cx="1593672" cy="2264264"/>
          </a:xfrm>
        </p:grpSpPr>
        <p:sp>
          <p:nvSpPr>
            <p:cNvPr id="6" name="Freeform 12">
              <a:extLst>
                <a:ext uri="{FF2B5EF4-FFF2-40B4-BE49-F238E27FC236}">
                  <a16:creationId xmlns:a16="http://schemas.microsoft.com/office/drawing/2014/main" id="{7F586E63-8FD9-4DDC-8CF9-F1E96082BCE1}"/>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7" name="Rectangle 14">
              <a:extLst>
                <a:ext uri="{FF2B5EF4-FFF2-40B4-BE49-F238E27FC236}">
                  <a16:creationId xmlns:a16="http://schemas.microsoft.com/office/drawing/2014/main" id="{DDF9EB31-1026-4366-9C0E-D9E817B066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8" name="Rectangle 15">
              <a:extLst>
                <a:ext uri="{FF2B5EF4-FFF2-40B4-BE49-F238E27FC236}">
                  <a16:creationId xmlns:a16="http://schemas.microsoft.com/office/drawing/2014/main" id="{07968F2D-39C9-442D-B2FE-21D84BB3F145}"/>
                </a:ext>
              </a:extLst>
            </p:cNvPr>
            <p:cNvSpPr/>
            <p:nvPr/>
          </p:nvSpPr>
          <p:spPr>
            <a:xfrm>
              <a:off x="2923291" y="4354619"/>
              <a:ext cx="987552" cy="2138873"/>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9" name="Rectangle 16">
              <a:extLst>
                <a:ext uri="{FF2B5EF4-FFF2-40B4-BE49-F238E27FC236}">
                  <a16:creationId xmlns:a16="http://schemas.microsoft.com/office/drawing/2014/main" id="{B831428B-295B-425D-BB3E-E58B3DCCA355}"/>
                </a:ext>
              </a:extLst>
            </p:cNvPr>
            <p:cNvSpPr/>
            <p:nvPr/>
          </p:nvSpPr>
          <p:spPr>
            <a:xfrm>
              <a:off x="3022567" y="5372328"/>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0" name="Rectangle 17">
              <a:extLst>
                <a:ext uri="{FF2B5EF4-FFF2-40B4-BE49-F238E27FC236}">
                  <a16:creationId xmlns:a16="http://schemas.microsoft.com/office/drawing/2014/main" id="{027EC705-B513-4A8C-8A90-9EECA747C76F}"/>
                </a:ext>
              </a:extLst>
            </p:cNvPr>
            <p:cNvSpPr/>
            <p:nvPr/>
          </p:nvSpPr>
          <p:spPr>
            <a:xfrm>
              <a:off x="3022567" y="5372328"/>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1" name="Rectangle 18">
              <a:extLst>
                <a:ext uri="{FF2B5EF4-FFF2-40B4-BE49-F238E27FC236}">
                  <a16:creationId xmlns:a16="http://schemas.microsoft.com/office/drawing/2014/main" id="{AD518207-8593-46DE-B274-A545B348A42A}"/>
                </a:ext>
              </a:extLst>
            </p:cNvPr>
            <p:cNvSpPr/>
            <p:nvPr/>
          </p:nvSpPr>
          <p:spPr>
            <a:xfrm>
              <a:off x="3022567" y="5594893"/>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2" name="Rectangle 19">
              <a:extLst>
                <a:ext uri="{FF2B5EF4-FFF2-40B4-BE49-F238E27FC236}">
                  <a16:creationId xmlns:a16="http://schemas.microsoft.com/office/drawing/2014/main" id="{8764CBE2-EF29-4C53-80B9-0A5089E6FAD6}"/>
                </a:ext>
              </a:extLst>
            </p:cNvPr>
            <p:cNvSpPr/>
            <p:nvPr/>
          </p:nvSpPr>
          <p:spPr>
            <a:xfrm>
              <a:off x="3022567" y="5594893"/>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3" name="Rectangle 20">
              <a:extLst>
                <a:ext uri="{FF2B5EF4-FFF2-40B4-BE49-F238E27FC236}">
                  <a16:creationId xmlns:a16="http://schemas.microsoft.com/office/drawing/2014/main" id="{F540D523-2924-4A44-B188-AD6F2403ED3A}"/>
                </a:ext>
              </a:extLst>
            </p:cNvPr>
            <p:cNvSpPr/>
            <p:nvPr/>
          </p:nvSpPr>
          <p:spPr>
            <a:xfrm>
              <a:off x="3022567" y="5815364"/>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4" name="Rectangle 21">
              <a:extLst>
                <a:ext uri="{FF2B5EF4-FFF2-40B4-BE49-F238E27FC236}">
                  <a16:creationId xmlns:a16="http://schemas.microsoft.com/office/drawing/2014/main" id="{7782BF9A-FFFA-47D7-A9D4-DFB28723912F}"/>
                </a:ext>
              </a:extLst>
            </p:cNvPr>
            <p:cNvSpPr/>
            <p:nvPr/>
          </p:nvSpPr>
          <p:spPr>
            <a:xfrm>
              <a:off x="3022567" y="5815364"/>
              <a:ext cx="794229"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5" name="Rectangle 22">
              <a:extLst>
                <a:ext uri="{FF2B5EF4-FFF2-40B4-BE49-F238E27FC236}">
                  <a16:creationId xmlns:a16="http://schemas.microsoft.com/office/drawing/2014/main" id="{88B9323A-6710-4A4C-B0EB-93A00E1C659F}"/>
                </a:ext>
              </a:extLst>
            </p:cNvPr>
            <p:cNvSpPr/>
            <p:nvPr/>
          </p:nvSpPr>
          <p:spPr>
            <a:xfrm>
              <a:off x="3022567" y="6034783"/>
              <a:ext cx="794229"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6" name="Rectangle 23">
              <a:extLst>
                <a:ext uri="{FF2B5EF4-FFF2-40B4-BE49-F238E27FC236}">
                  <a16:creationId xmlns:a16="http://schemas.microsoft.com/office/drawing/2014/main" id="{B05D4D2B-5ACD-4746-8FC7-0E0470AB63FA}"/>
                </a:ext>
              </a:extLst>
            </p:cNvPr>
            <p:cNvSpPr/>
            <p:nvPr/>
          </p:nvSpPr>
          <p:spPr>
            <a:xfrm>
              <a:off x="3022567" y="6034783"/>
              <a:ext cx="794229"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7" name="Rectangle 24">
              <a:extLst>
                <a:ext uri="{FF2B5EF4-FFF2-40B4-BE49-F238E27FC236}">
                  <a16:creationId xmlns:a16="http://schemas.microsoft.com/office/drawing/2014/main" id="{13C1533D-4984-49A0-91B4-F8A84F3CBB65}"/>
                </a:ext>
              </a:extLst>
            </p:cNvPr>
            <p:cNvSpPr/>
            <p:nvPr/>
          </p:nvSpPr>
          <p:spPr>
            <a:xfrm>
              <a:off x="3022567" y="4708830"/>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8" name="Rectangle 25">
              <a:extLst>
                <a:ext uri="{FF2B5EF4-FFF2-40B4-BE49-F238E27FC236}">
                  <a16:creationId xmlns:a16="http://schemas.microsoft.com/office/drawing/2014/main" id="{D1934459-052C-4680-B9AF-DDE3E6CDEF06}"/>
                </a:ext>
              </a:extLst>
            </p:cNvPr>
            <p:cNvSpPr/>
            <p:nvPr/>
          </p:nvSpPr>
          <p:spPr>
            <a:xfrm>
              <a:off x="3022567" y="4929301"/>
              <a:ext cx="794229"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19" name="Rectangle 26">
              <a:extLst>
                <a:ext uri="{FF2B5EF4-FFF2-40B4-BE49-F238E27FC236}">
                  <a16:creationId xmlns:a16="http://schemas.microsoft.com/office/drawing/2014/main" id="{1E53AC73-FDDA-42EE-B374-F0D11B0E7315}"/>
                </a:ext>
              </a:extLst>
            </p:cNvPr>
            <p:cNvSpPr/>
            <p:nvPr/>
          </p:nvSpPr>
          <p:spPr>
            <a:xfrm>
              <a:off x="3022567" y="5151857"/>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0" name="Rectangle 27">
              <a:extLst>
                <a:ext uri="{FF2B5EF4-FFF2-40B4-BE49-F238E27FC236}">
                  <a16:creationId xmlns:a16="http://schemas.microsoft.com/office/drawing/2014/main" id="{03E2C130-4654-45CE-8B3E-C6629B24309E}"/>
                </a:ext>
              </a:extLst>
            </p:cNvPr>
            <p:cNvSpPr/>
            <p:nvPr/>
          </p:nvSpPr>
          <p:spPr>
            <a:xfrm>
              <a:off x="3022567" y="5151857"/>
              <a:ext cx="794229"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1" name="Rectangle 28">
              <a:extLst>
                <a:ext uri="{FF2B5EF4-FFF2-40B4-BE49-F238E27FC236}">
                  <a16:creationId xmlns:a16="http://schemas.microsoft.com/office/drawing/2014/main" id="{939EF98E-D72C-4954-B7D6-3B7307599675}"/>
                </a:ext>
              </a:extLst>
            </p:cNvPr>
            <p:cNvSpPr/>
            <p:nvPr/>
          </p:nvSpPr>
          <p:spPr>
            <a:xfrm>
              <a:off x="3022567" y="4488359"/>
              <a:ext cx="794229"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2" name="Freeform 29">
              <a:extLst>
                <a:ext uri="{FF2B5EF4-FFF2-40B4-BE49-F238E27FC236}">
                  <a16:creationId xmlns:a16="http://schemas.microsoft.com/office/drawing/2014/main" id="{65B7A9CA-8173-4031-AD55-8132396ACF9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3" name="Freeform 30">
              <a:extLst>
                <a:ext uri="{FF2B5EF4-FFF2-40B4-BE49-F238E27FC236}">
                  <a16:creationId xmlns:a16="http://schemas.microsoft.com/office/drawing/2014/main" id="{0E34B64C-9DA7-4F17-86C8-B2B595C8922A}"/>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4" name="Rectangle 31">
              <a:extLst>
                <a:ext uri="{FF2B5EF4-FFF2-40B4-BE49-F238E27FC236}">
                  <a16:creationId xmlns:a16="http://schemas.microsoft.com/office/drawing/2014/main" id="{44ED2123-86DE-4DB3-A4BA-CC31DE8C0D1B}"/>
                </a:ext>
              </a:extLst>
            </p:cNvPr>
            <p:cNvSpPr/>
            <p:nvPr/>
          </p:nvSpPr>
          <p:spPr>
            <a:xfrm>
              <a:off x="3022567" y="5372328"/>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5" name="Rectangle 32">
              <a:extLst>
                <a:ext uri="{FF2B5EF4-FFF2-40B4-BE49-F238E27FC236}">
                  <a16:creationId xmlns:a16="http://schemas.microsoft.com/office/drawing/2014/main" id="{EBB57431-1ACE-426F-837C-963DCE2CE145}"/>
                </a:ext>
              </a:extLst>
            </p:cNvPr>
            <p:cNvSpPr/>
            <p:nvPr/>
          </p:nvSpPr>
          <p:spPr>
            <a:xfrm>
              <a:off x="3022567" y="5372328"/>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6" name="Rectangle 33">
              <a:extLst>
                <a:ext uri="{FF2B5EF4-FFF2-40B4-BE49-F238E27FC236}">
                  <a16:creationId xmlns:a16="http://schemas.microsoft.com/office/drawing/2014/main" id="{7EC5D4DF-8EE0-4C71-90A8-13DE2D1EC495}"/>
                </a:ext>
              </a:extLst>
            </p:cNvPr>
            <p:cNvSpPr/>
            <p:nvPr/>
          </p:nvSpPr>
          <p:spPr>
            <a:xfrm>
              <a:off x="3022567" y="5594893"/>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7" name="Rectangle 34">
              <a:extLst>
                <a:ext uri="{FF2B5EF4-FFF2-40B4-BE49-F238E27FC236}">
                  <a16:creationId xmlns:a16="http://schemas.microsoft.com/office/drawing/2014/main" id="{AA40F735-9CD6-43BD-8405-94F5102C293F}"/>
                </a:ext>
              </a:extLst>
            </p:cNvPr>
            <p:cNvSpPr/>
            <p:nvPr/>
          </p:nvSpPr>
          <p:spPr>
            <a:xfrm>
              <a:off x="3022567" y="5594893"/>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8" name="Rectangle 35">
              <a:extLst>
                <a:ext uri="{FF2B5EF4-FFF2-40B4-BE49-F238E27FC236}">
                  <a16:creationId xmlns:a16="http://schemas.microsoft.com/office/drawing/2014/main" id="{CACE9984-37A0-47DF-A28B-9F984D10F16C}"/>
                </a:ext>
              </a:extLst>
            </p:cNvPr>
            <p:cNvSpPr/>
            <p:nvPr/>
          </p:nvSpPr>
          <p:spPr>
            <a:xfrm>
              <a:off x="3022567" y="5815364"/>
              <a:ext cx="443090"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29" name="Rectangle 36">
              <a:extLst>
                <a:ext uri="{FF2B5EF4-FFF2-40B4-BE49-F238E27FC236}">
                  <a16:creationId xmlns:a16="http://schemas.microsoft.com/office/drawing/2014/main" id="{B7410B4A-C68A-44F3-B19B-D7C6D800C693}"/>
                </a:ext>
              </a:extLst>
            </p:cNvPr>
            <p:cNvSpPr/>
            <p:nvPr/>
          </p:nvSpPr>
          <p:spPr>
            <a:xfrm>
              <a:off x="3022567" y="5815364"/>
              <a:ext cx="443090" cy="128518"/>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0" name="Rectangle 37">
              <a:extLst>
                <a:ext uri="{FF2B5EF4-FFF2-40B4-BE49-F238E27FC236}">
                  <a16:creationId xmlns:a16="http://schemas.microsoft.com/office/drawing/2014/main" id="{3870A16D-9531-40C7-A8A4-D250A7DC3A93}"/>
                </a:ext>
              </a:extLst>
            </p:cNvPr>
            <p:cNvSpPr/>
            <p:nvPr/>
          </p:nvSpPr>
          <p:spPr>
            <a:xfrm>
              <a:off x="3022567" y="6034783"/>
              <a:ext cx="443090"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1" name="Rectangle 38">
              <a:extLst>
                <a:ext uri="{FF2B5EF4-FFF2-40B4-BE49-F238E27FC236}">
                  <a16:creationId xmlns:a16="http://schemas.microsoft.com/office/drawing/2014/main" id="{1D064108-CBD0-4173-9705-81082484FA78}"/>
                </a:ext>
              </a:extLst>
            </p:cNvPr>
            <p:cNvSpPr/>
            <p:nvPr/>
          </p:nvSpPr>
          <p:spPr>
            <a:xfrm>
              <a:off x="3022567" y="6034783"/>
              <a:ext cx="443090" cy="129570"/>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2" name="Rectangle 39">
              <a:extLst>
                <a:ext uri="{FF2B5EF4-FFF2-40B4-BE49-F238E27FC236}">
                  <a16:creationId xmlns:a16="http://schemas.microsoft.com/office/drawing/2014/main" id="{83569903-602A-43AB-AA31-4093BB6AE7FA}"/>
                </a:ext>
              </a:extLst>
            </p:cNvPr>
            <p:cNvSpPr/>
            <p:nvPr/>
          </p:nvSpPr>
          <p:spPr>
            <a:xfrm>
              <a:off x="3022567" y="5151857"/>
              <a:ext cx="443090"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3" name="Rectangle 40">
              <a:extLst>
                <a:ext uri="{FF2B5EF4-FFF2-40B4-BE49-F238E27FC236}">
                  <a16:creationId xmlns:a16="http://schemas.microsoft.com/office/drawing/2014/main" id="{BB1574BF-D454-4557-97A2-B60DC761D046}"/>
                </a:ext>
              </a:extLst>
            </p:cNvPr>
            <p:cNvSpPr/>
            <p:nvPr/>
          </p:nvSpPr>
          <p:spPr>
            <a:xfrm>
              <a:off x="3022567" y="5151857"/>
              <a:ext cx="443090" cy="126434"/>
            </a:xfrm>
            <a:prstGeom prst="rect">
              <a:avLst/>
            </a:prstGeom>
            <a:no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4" name="Rectangle 41">
              <a:extLst>
                <a:ext uri="{FF2B5EF4-FFF2-40B4-BE49-F238E27FC236}">
                  <a16:creationId xmlns:a16="http://schemas.microsoft.com/office/drawing/2014/main" id="{318D524F-9563-4025-A988-B64801C21CD4}"/>
                </a:ext>
              </a:extLst>
            </p:cNvPr>
            <p:cNvSpPr/>
            <p:nvPr/>
          </p:nvSpPr>
          <p:spPr>
            <a:xfrm>
              <a:off x="2317171" y="5260534"/>
              <a:ext cx="987552" cy="1232958"/>
            </a:xfrm>
            <a:prstGeom prst="rect">
              <a:avLst/>
            </a:prstGeom>
            <a:solidFill>
              <a:srgbClr val="868686"/>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5" name="Rectangle 42">
              <a:extLst>
                <a:ext uri="{FF2B5EF4-FFF2-40B4-BE49-F238E27FC236}">
                  <a16:creationId xmlns:a16="http://schemas.microsoft.com/office/drawing/2014/main" id="{3040BE85-6DF7-40DD-AA23-B03E374939D6}"/>
                </a:ext>
              </a:extLst>
            </p:cNvPr>
            <p:cNvSpPr/>
            <p:nvPr/>
          </p:nvSpPr>
          <p:spPr>
            <a:xfrm>
              <a:off x="2859539" y="6242718"/>
              <a:ext cx="128537"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6" name="Rectangle 43">
              <a:extLst>
                <a:ext uri="{FF2B5EF4-FFF2-40B4-BE49-F238E27FC236}">
                  <a16:creationId xmlns:a16="http://schemas.microsoft.com/office/drawing/2014/main" id="{689121A6-33B3-438D-B532-C39C05352116}"/>
                </a:ext>
              </a:extLst>
            </p:cNvPr>
            <p:cNvSpPr/>
            <p:nvPr/>
          </p:nvSpPr>
          <p:spPr>
            <a:xfrm>
              <a:off x="2639040" y="6242718"/>
              <a:ext cx="125400" cy="25077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7" name="Rectangle 44">
              <a:extLst>
                <a:ext uri="{FF2B5EF4-FFF2-40B4-BE49-F238E27FC236}">
                  <a16:creationId xmlns:a16="http://schemas.microsoft.com/office/drawing/2014/main" id="{A6A34FBF-EB52-4AFD-AA41-C4AB4EE9DA59}"/>
                </a:ext>
              </a:extLst>
            </p:cNvPr>
            <p:cNvSpPr/>
            <p:nvPr/>
          </p:nvSpPr>
          <p:spPr>
            <a:xfrm>
              <a:off x="2415396" y="5372328"/>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8" name="Rectangle 45">
              <a:extLst>
                <a:ext uri="{FF2B5EF4-FFF2-40B4-BE49-F238E27FC236}">
                  <a16:creationId xmlns:a16="http://schemas.microsoft.com/office/drawing/2014/main" id="{81BD0436-B458-40B0-A982-AE3E6FFAAC56}"/>
                </a:ext>
              </a:extLst>
            </p:cNvPr>
            <p:cNvSpPr/>
            <p:nvPr/>
          </p:nvSpPr>
          <p:spPr>
            <a:xfrm>
              <a:off x="2415396" y="5594893"/>
              <a:ext cx="795271" cy="126434"/>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39" name="Rectangle 46">
              <a:extLst>
                <a:ext uri="{FF2B5EF4-FFF2-40B4-BE49-F238E27FC236}">
                  <a16:creationId xmlns:a16="http://schemas.microsoft.com/office/drawing/2014/main" id="{EEFF7F4C-5CD7-4A14-9B92-4401756E2CCD}"/>
                </a:ext>
              </a:extLst>
            </p:cNvPr>
            <p:cNvSpPr/>
            <p:nvPr/>
          </p:nvSpPr>
          <p:spPr>
            <a:xfrm>
              <a:off x="2415396" y="5815364"/>
              <a:ext cx="795271" cy="128518"/>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sp>
          <p:nvSpPr>
            <p:cNvPr id="40" name="Rectangle 47">
              <a:extLst>
                <a:ext uri="{FF2B5EF4-FFF2-40B4-BE49-F238E27FC236}">
                  <a16:creationId xmlns:a16="http://schemas.microsoft.com/office/drawing/2014/main" id="{E9458E89-EAA2-4B28-BF73-A05C12FD72C7}"/>
                </a:ext>
              </a:extLst>
            </p:cNvPr>
            <p:cNvSpPr/>
            <p:nvPr/>
          </p:nvSpPr>
          <p:spPr>
            <a:xfrm>
              <a:off x="2415396" y="6034783"/>
              <a:ext cx="795271" cy="129570"/>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246">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sp>
        <p:nvSpPr>
          <p:cNvPr id="41" name="Text">
            <a:extLst>
              <a:ext uri="{FF2B5EF4-FFF2-40B4-BE49-F238E27FC236}">
                <a16:creationId xmlns:a16="http://schemas.microsoft.com/office/drawing/2014/main" id="{EB8031AD-FC0E-425B-AC0A-C22C9B7A1C9C}"/>
              </a:ext>
            </a:extLst>
          </p:cNvPr>
          <p:cNvSpPr/>
          <p:nvPr/>
        </p:nvSpPr>
        <p:spPr>
          <a:xfrm>
            <a:off x="480233" y="5985920"/>
            <a:ext cx="1304514" cy="448564"/>
          </a:xfrm>
          <a:prstGeom prst="rect">
            <a:avLst/>
          </a:prstGeom>
          <a:noFill/>
          <a:ln cap="flat">
            <a:noFill/>
            <a:prstDash val="solid"/>
          </a:ln>
        </p:spPr>
        <p:txBody>
          <a:bodyPr vert="horz" wrap="square" lIns="0" tIns="0" rIns="0" bIns="0" anchor="t" anchorCtr="1" compatLnSpc="1">
            <a:noAutofit/>
          </a:bodyPr>
          <a:lstStyle/>
          <a:p>
            <a:pPr algn="ctr" defTabSz="913839">
              <a:lnSpc>
                <a:spcPct val="90000"/>
              </a:lnSpc>
              <a:defRPr sz="1800" b="0" i="0" u="none" strike="noStrike" kern="0" cap="none" spc="0" baseline="0">
                <a:solidFill>
                  <a:srgbClr val="000000"/>
                </a:solidFill>
                <a:uFillTx/>
              </a:defRPr>
            </a:pPr>
            <a:r>
              <a:rPr lang="en-US" sz="1372" kern="0" spc="-49" dirty="0">
                <a:solidFill>
                  <a:srgbClr val="505050"/>
                </a:solidFill>
                <a:latin typeface="Segoe UI" panose="020B0502040204020203" pitchFamily="34" charset="0"/>
                <a:cs typeface="Segoe UI" panose="020B0502040204020203" pitchFamily="34" charset="0"/>
              </a:rPr>
              <a:t>On-premises /</a:t>
            </a:r>
          </a:p>
          <a:p>
            <a:pPr algn="ctr" defTabSz="913839">
              <a:lnSpc>
                <a:spcPct val="90000"/>
              </a:lnSpc>
              <a:defRPr sz="1800" b="0" i="0" u="none" strike="noStrike" kern="0" cap="none" spc="0" baseline="0">
                <a:solidFill>
                  <a:srgbClr val="000000"/>
                </a:solidFill>
                <a:uFillTx/>
              </a:defRPr>
            </a:pPr>
            <a:r>
              <a:rPr lang="en-US" sz="1372" kern="0" spc="-49" dirty="0">
                <a:solidFill>
                  <a:srgbClr val="505050"/>
                </a:solidFill>
                <a:latin typeface="Segoe UI" panose="020B0502040204020203" pitchFamily="34" charset="0"/>
                <a:cs typeface="Segoe UI" panose="020B0502040204020203" pitchFamily="34" charset="0"/>
              </a:rPr>
              <a:t>Private cloud</a:t>
            </a:r>
            <a:endParaRPr lang="en-US" sz="1568" kern="0" spc="-49" dirty="0">
              <a:solidFill>
                <a:srgbClr val="505050"/>
              </a:solidFill>
              <a:latin typeface="Segoe UI" panose="020B0502040204020203" pitchFamily="34" charset="0"/>
              <a:cs typeface="Segoe UI" panose="020B0502040204020203" pitchFamily="34" charset="0"/>
            </a:endParaRPr>
          </a:p>
        </p:txBody>
      </p:sp>
      <p:grpSp>
        <p:nvGrpSpPr>
          <p:cNvPr id="127" name="Group 10">
            <a:extLst>
              <a:ext uri="{FF2B5EF4-FFF2-40B4-BE49-F238E27FC236}">
                <a16:creationId xmlns:a16="http://schemas.microsoft.com/office/drawing/2014/main" id="{19B06924-C5C7-4504-9998-376E3EC4C9A1}"/>
              </a:ext>
            </a:extLst>
          </p:cNvPr>
          <p:cNvGrpSpPr/>
          <p:nvPr/>
        </p:nvGrpSpPr>
        <p:grpSpPr>
          <a:xfrm>
            <a:off x="5002019" y="523841"/>
            <a:ext cx="496754" cy="496754"/>
            <a:chOff x="3221257" y="1462390"/>
            <a:chExt cx="1143000" cy="1143000"/>
          </a:xfrm>
        </p:grpSpPr>
        <p:sp>
          <p:nvSpPr>
            <p:cNvPr id="128" name="Freeform 5">
              <a:extLst>
                <a:ext uri="{FF2B5EF4-FFF2-40B4-BE49-F238E27FC236}">
                  <a16:creationId xmlns:a16="http://schemas.microsoft.com/office/drawing/2014/main" id="{3DEA46D5-522E-4D90-AC09-7004DFDDAB73}"/>
                </a:ext>
              </a:extLst>
            </p:cNvPr>
            <p:cNvSpPr/>
            <p:nvPr/>
          </p:nvSpPr>
          <p:spPr>
            <a:xfrm>
              <a:off x="3221257"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29" name="Picture 3">
              <a:extLst>
                <a:ext uri="{FF2B5EF4-FFF2-40B4-BE49-F238E27FC236}">
                  <a16:creationId xmlns:a16="http://schemas.microsoft.com/office/drawing/2014/main" id="{E638BFB3-0213-4984-B357-01D8E88BC8F6}"/>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375123" y="1826230"/>
              <a:ext cx="835258" cy="415210"/>
            </a:xfrm>
            <a:prstGeom prst="rect">
              <a:avLst/>
            </a:prstGeom>
            <a:noFill/>
            <a:ln cap="flat">
              <a:noFill/>
            </a:ln>
          </p:spPr>
        </p:pic>
      </p:grpSp>
      <p:grpSp>
        <p:nvGrpSpPr>
          <p:cNvPr id="130" name="Group 11">
            <a:extLst>
              <a:ext uri="{FF2B5EF4-FFF2-40B4-BE49-F238E27FC236}">
                <a16:creationId xmlns:a16="http://schemas.microsoft.com/office/drawing/2014/main" id="{2CAD9C4F-B494-4377-ADFC-4F08F3D20CC2}"/>
              </a:ext>
            </a:extLst>
          </p:cNvPr>
          <p:cNvGrpSpPr/>
          <p:nvPr/>
        </p:nvGrpSpPr>
        <p:grpSpPr>
          <a:xfrm>
            <a:off x="1457651" y="2677065"/>
            <a:ext cx="496754" cy="496754"/>
            <a:chOff x="2298252" y="3149632"/>
            <a:chExt cx="1143000" cy="1143000"/>
          </a:xfrm>
        </p:grpSpPr>
        <p:sp>
          <p:nvSpPr>
            <p:cNvPr id="131" name="Freeform 5">
              <a:extLst>
                <a:ext uri="{FF2B5EF4-FFF2-40B4-BE49-F238E27FC236}">
                  <a16:creationId xmlns:a16="http://schemas.microsoft.com/office/drawing/2014/main" id="{C287B311-7FEC-4A40-B0F1-CBCDA1E27117}"/>
                </a:ext>
              </a:extLst>
            </p:cNvPr>
            <p:cNvSpPr/>
            <p:nvPr/>
          </p:nvSpPr>
          <p:spPr>
            <a:xfrm>
              <a:off x="2298252" y="314963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132" name="Picture 9">
              <a:extLst>
                <a:ext uri="{FF2B5EF4-FFF2-40B4-BE49-F238E27FC236}">
                  <a16:creationId xmlns:a16="http://schemas.microsoft.com/office/drawing/2014/main" id="{DC535544-27BD-4724-A157-0BCAE003CD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92708" y="3455133"/>
              <a:ext cx="541370" cy="532007"/>
            </a:xfrm>
            <a:prstGeom prst="rect">
              <a:avLst/>
            </a:prstGeom>
            <a:noFill/>
            <a:ln cap="flat">
              <a:noFill/>
            </a:ln>
          </p:spPr>
        </p:pic>
      </p:grpSp>
      <p:grpSp>
        <p:nvGrpSpPr>
          <p:cNvPr id="133" name="Group 14">
            <a:extLst>
              <a:ext uri="{FF2B5EF4-FFF2-40B4-BE49-F238E27FC236}">
                <a16:creationId xmlns:a16="http://schemas.microsoft.com/office/drawing/2014/main" id="{FD65B92A-6425-463A-83F1-7AAD2CBBC449}"/>
              </a:ext>
            </a:extLst>
          </p:cNvPr>
          <p:cNvGrpSpPr/>
          <p:nvPr/>
        </p:nvGrpSpPr>
        <p:grpSpPr>
          <a:xfrm>
            <a:off x="8432324" y="1035186"/>
            <a:ext cx="496754" cy="496754"/>
            <a:chOff x="8002956" y="1462390"/>
            <a:chExt cx="1143000" cy="1143000"/>
          </a:xfrm>
        </p:grpSpPr>
        <p:sp>
          <p:nvSpPr>
            <p:cNvPr id="134" name="Oval 218">
              <a:extLst>
                <a:ext uri="{FF2B5EF4-FFF2-40B4-BE49-F238E27FC236}">
                  <a16:creationId xmlns:a16="http://schemas.microsoft.com/office/drawing/2014/main" id="{ECF4C3B8-A08B-496A-A4F2-1579BBC671AD}"/>
                </a:ext>
              </a:extLst>
            </p:cNvPr>
            <p:cNvSpPr/>
            <p:nvPr/>
          </p:nvSpPr>
          <p:spPr>
            <a:xfrm>
              <a:off x="8002956" y="1462390"/>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35" name="Picture 12">
              <a:extLst>
                <a:ext uri="{FF2B5EF4-FFF2-40B4-BE49-F238E27FC236}">
                  <a16:creationId xmlns:a16="http://schemas.microsoft.com/office/drawing/2014/main" id="{F1645403-7345-41CD-9A3A-FC4C6FC15B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80900" y="1734552"/>
              <a:ext cx="974156" cy="649434"/>
            </a:xfrm>
            <a:prstGeom prst="rect">
              <a:avLst/>
            </a:prstGeom>
            <a:noFill/>
            <a:ln cap="flat">
              <a:noFill/>
            </a:ln>
          </p:spPr>
        </p:pic>
        <p:pic>
          <p:nvPicPr>
            <p:cNvPr id="136" name="Picture 13">
              <a:extLst>
                <a:ext uri="{FF2B5EF4-FFF2-40B4-BE49-F238E27FC236}">
                  <a16:creationId xmlns:a16="http://schemas.microsoft.com/office/drawing/2014/main" id="{471E6F8B-BCE6-4449-BB58-B38A06B6716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06474" y="1940173"/>
              <a:ext cx="767236" cy="186309"/>
            </a:xfrm>
            <a:prstGeom prst="rect">
              <a:avLst/>
            </a:prstGeom>
            <a:noFill/>
            <a:ln cap="flat">
              <a:noFill/>
            </a:ln>
          </p:spPr>
        </p:pic>
      </p:grpSp>
      <p:grpSp>
        <p:nvGrpSpPr>
          <p:cNvPr id="137" name="Group 16">
            <a:extLst>
              <a:ext uri="{FF2B5EF4-FFF2-40B4-BE49-F238E27FC236}">
                <a16:creationId xmlns:a16="http://schemas.microsoft.com/office/drawing/2014/main" id="{C9744EE4-4E43-415F-9862-079EE9A47450}"/>
              </a:ext>
            </a:extLst>
          </p:cNvPr>
          <p:cNvGrpSpPr/>
          <p:nvPr/>
        </p:nvGrpSpPr>
        <p:grpSpPr>
          <a:xfrm>
            <a:off x="8948551" y="2471210"/>
            <a:ext cx="496754" cy="496754"/>
            <a:chOff x="9223936" y="3153884"/>
            <a:chExt cx="1143000" cy="1143000"/>
          </a:xfrm>
        </p:grpSpPr>
        <p:sp>
          <p:nvSpPr>
            <p:cNvPr id="138" name="Oval 213">
              <a:extLst>
                <a:ext uri="{FF2B5EF4-FFF2-40B4-BE49-F238E27FC236}">
                  <a16:creationId xmlns:a16="http://schemas.microsoft.com/office/drawing/2014/main" id="{8C624408-FDD9-4658-B90F-21E6E60BDDD3}"/>
                </a:ext>
              </a:extLst>
            </p:cNvPr>
            <p:cNvSpPr/>
            <p:nvPr/>
          </p:nvSpPr>
          <p:spPr>
            <a:xfrm>
              <a:off x="9223936" y="3153884"/>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39" name="Picture 15">
              <a:extLst>
                <a:ext uri="{FF2B5EF4-FFF2-40B4-BE49-F238E27FC236}">
                  <a16:creationId xmlns:a16="http://schemas.microsoft.com/office/drawing/2014/main" id="{91C8DBFB-8BB0-458B-BA90-0BAF60A11E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05684" y="3244821"/>
              <a:ext cx="966539" cy="966539"/>
            </a:xfrm>
            <a:prstGeom prst="rect">
              <a:avLst/>
            </a:prstGeom>
            <a:noFill/>
            <a:ln cap="flat">
              <a:noFill/>
            </a:ln>
          </p:spPr>
        </p:pic>
      </p:grpSp>
      <p:grpSp>
        <p:nvGrpSpPr>
          <p:cNvPr id="140" name="Group 18">
            <a:extLst>
              <a:ext uri="{FF2B5EF4-FFF2-40B4-BE49-F238E27FC236}">
                <a16:creationId xmlns:a16="http://schemas.microsoft.com/office/drawing/2014/main" id="{96EF2AEC-08F9-4942-8AC5-3990B3B90F41}"/>
              </a:ext>
            </a:extLst>
          </p:cNvPr>
          <p:cNvGrpSpPr/>
          <p:nvPr/>
        </p:nvGrpSpPr>
        <p:grpSpPr>
          <a:xfrm>
            <a:off x="8938336" y="4041755"/>
            <a:ext cx="496754" cy="496754"/>
            <a:chOff x="7996473" y="4632295"/>
            <a:chExt cx="1143000" cy="1143000"/>
          </a:xfrm>
        </p:grpSpPr>
        <p:sp>
          <p:nvSpPr>
            <p:cNvPr id="141" name="Oval 117">
              <a:extLst>
                <a:ext uri="{FF2B5EF4-FFF2-40B4-BE49-F238E27FC236}">
                  <a16:creationId xmlns:a16="http://schemas.microsoft.com/office/drawing/2014/main" id="{359BBD3F-EE32-45BA-B9E6-7AEFC9049295}"/>
                </a:ext>
              </a:extLst>
            </p:cNvPr>
            <p:cNvSpPr/>
            <p:nvPr/>
          </p:nvSpPr>
          <p:spPr>
            <a:xfrm>
              <a:off x="7996473" y="463229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2701" cap="flat">
              <a:solidFill>
                <a:srgbClr val="EAEAEA"/>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42" name="Picture 17">
              <a:extLst>
                <a:ext uri="{FF2B5EF4-FFF2-40B4-BE49-F238E27FC236}">
                  <a16:creationId xmlns:a16="http://schemas.microsoft.com/office/drawing/2014/main" id="{AFEBB8FD-07F4-4C47-A951-052AF53F5F8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95384" y="4737012"/>
              <a:ext cx="945178" cy="945178"/>
            </a:xfrm>
            <a:prstGeom prst="rect">
              <a:avLst/>
            </a:prstGeom>
            <a:noFill/>
            <a:ln cap="flat">
              <a:noFill/>
            </a:ln>
          </p:spPr>
        </p:pic>
      </p:grpSp>
      <p:grpSp>
        <p:nvGrpSpPr>
          <p:cNvPr id="164" name="Group 266">
            <a:extLst>
              <a:ext uri="{FF2B5EF4-FFF2-40B4-BE49-F238E27FC236}">
                <a16:creationId xmlns:a16="http://schemas.microsoft.com/office/drawing/2014/main" id="{66503763-5AB4-4A1C-9ED7-488B61FD0EE1}"/>
              </a:ext>
            </a:extLst>
          </p:cNvPr>
          <p:cNvGrpSpPr/>
          <p:nvPr/>
        </p:nvGrpSpPr>
        <p:grpSpPr>
          <a:xfrm>
            <a:off x="2634642" y="3914565"/>
            <a:ext cx="484280" cy="484280"/>
            <a:chOff x="6755587" y="4099383"/>
            <a:chExt cx="1143000" cy="1143000"/>
          </a:xfrm>
        </p:grpSpPr>
        <p:sp>
          <p:nvSpPr>
            <p:cNvPr id="165" name="Oval 267">
              <a:extLst>
                <a:ext uri="{FF2B5EF4-FFF2-40B4-BE49-F238E27FC236}">
                  <a16:creationId xmlns:a16="http://schemas.microsoft.com/office/drawing/2014/main" id="{BDD10A69-F653-421A-BCF9-B21AEDC23E9F}"/>
                </a:ext>
              </a:extLst>
            </p:cNvPr>
            <p:cNvSpPr/>
            <p:nvPr/>
          </p:nvSpPr>
          <p:spPr>
            <a:xfrm>
              <a:off x="6755587"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66" name="Group 268">
              <a:extLst>
                <a:ext uri="{FF2B5EF4-FFF2-40B4-BE49-F238E27FC236}">
                  <a16:creationId xmlns:a16="http://schemas.microsoft.com/office/drawing/2014/main" id="{783F6A36-5A0A-47F8-BAE8-2233E53E9EF9}"/>
                </a:ext>
              </a:extLst>
            </p:cNvPr>
            <p:cNvGrpSpPr/>
            <p:nvPr/>
          </p:nvGrpSpPr>
          <p:grpSpPr>
            <a:xfrm>
              <a:off x="7050965" y="4295823"/>
              <a:ext cx="552251" cy="750100"/>
              <a:chOff x="7050965" y="4295823"/>
              <a:chExt cx="552251" cy="750100"/>
            </a:xfrm>
          </p:grpSpPr>
          <p:grpSp>
            <p:nvGrpSpPr>
              <p:cNvPr id="167" name="Group 269">
                <a:extLst>
                  <a:ext uri="{FF2B5EF4-FFF2-40B4-BE49-F238E27FC236}">
                    <a16:creationId xmlns:a16="http://schemas.microsoft.com/office/drawing/2014/main" id="{7B5721FD-8660-4C8E-8430-44A7A11546B2}"/>
                  </a:ext>
                </a:extLst>
              </p:cNvPr>
              <p:cNvGrpSpPr/>
              <p:nvPr/>
            </p:nvGrpSpPr>
            <p:grpSpPr>
              <a:xfrm>
                <a:off x="7060887" y="4302343"/>
                <a:ext cx="531650" cy="702240"/>
                <a:chOff x="7060887" y="4302343"/>
                <a:chExt cx="531650" cy="702240"/>
              </a:xfrm>
            </p:grpSpPr>
            <p:sp>
              <p:nvSpPr>
                <p:cNvPr id="171" name="Rectangle 11">
                  <a:extLst>
                    <a:ext uri="{FF2B5EF4-FFF2-40B4-BE49-F238E27FC236}">
                      <a16:creationId xmlns:a16="http://schemas.microsoft.com/office/drawing/2014/main" id="{59AE6B54-4B95-4B0F-8745-26B64601BE47}"/>
                    </a:ext>
                  </a:extLst>
                </p:cNvPr>
                <p:cNvSpPr/>
                <p:nvPr/>
              </p:nvSpPr>
              <p:spPr>
                <a:xfrm>
                  <a:off x="7060896" y="4302343"/>
                  <a:ext cx="531641" cy="702231"/>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72" name="Rectangle 12">
                  <a:extLst>
                    <a:ext uri="{FF2B5EF4-FFF2-40B4-BE49-F238E27FC236}">
                      <a16:creationId xmlns:a16="http://schemas.microsoft.com/office/drawing/2014/main" id="{3DCF1A3A-1EFE-4C0B-B8B8-3134C2C4EE2E}"/>
                    </a:ext>
                  </a:extLst>
                </p:cNvPr>
                <p:cNvSpPr/>
                <p:nvPr/>
              </p:nvSpPr>
              <p:spPr>
                <a:xfrm>
                  <a:off x="7060887" y="4302352"/>
                  <a:ext cx="531641" cy="702231"/>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73" name="Freeform 17">
                  <a:extLst>
                    <a:ext uri="{FF2B5EF4-FFF2-40B4-BE49-F238E27FC236}">
                      <a16:creationId xmlns:a16="http://schemas.microsoft.com/office/drawing/2014/main" id="{D8CF0536-C93F-43B7-A191-6B62EF3E5666}"/>
                    </a:ext>
                  </a:extLst>
                </p:cNvPr>
                <p:cNvSpPr/>
                <p:nvPr/>
              </p:nvSpPr>
              <p:spPr>
                <a:xfrm>
                  <a:off x="7060887" y="4302352"/>
                  <a:ext cx="312907" cy="702231"/>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sp>
            <p:nvSpPr>
              <p:cNvPr id="168" name="Freeform 9">
                <a:extLst>
                  <a:ext uri="{FF2B5EF4-FFF2-40B4-BE49-F238E27FC236}">
                    <a16:creationId xmlns:a16="http://schemas.microsoft.com/office/drawing/2014/main" id="{FCC416A7-3274-4F20-A174-797C0D3098FD}"/>
                  </a:ext>
                </a:extLst>
              </p:cNvPr>
              <p:cNvSpPr/>
              <p:nvPr/>
            </p:nvSpPr>
            <p:spPr>
              <a:xfrm flipH="1">
                <a:off x="7050965" y="4295823"/>
                <a:ext cx="552251" cy="750100"/>
              </a:xfrm>
              <a:custGeom>
                <a:avLst/>
                <a:gdLst>
                  <a:gd name="f0" fmla="val 10800000"/>
                  <a:gd name="f1" fmla="val 5400000"/>
                  <a:gd name="f2" fmla="val 180"/>
                  <a:gd name="f3" fmla="val w"/>
                  <a:gd name="f4" fmla="val h"/>
                  <a:gd name="f5" fmla="val 0"/>
                  <a:gd name="f6" fmla="val 133"/>
                  <a:gd name="f7" fmla="val 182"/>
                  <a:gd name="f8" fmla="val 124"/>
                  <a:gd name="f9" fmla="val 8"/>
                  <a:gd name="f10" fmla="val 3"/>
                  <a:gd name="f11" fmla="val 4"/>
                  <a:gd name="f12" fmla="val 173"/>
                  <a:gd name="f13" fmla="val 178"/>
                  <a:gd name="f14" fmla="val 129"/>
                  <a:gd name="f15" fmla="val 123"/>
                  <a:gd name="f16" fmla="val 160"/>
                  <a:gd name="f17" fmla="val 10"/>
                  <a:gd name="f18" fmla="+- 0 0 -90"/>
                  <a:gd name="f19" fmla="*/ f3 1 133"/>
                  <a:gd name="f20" fmla="*/ f4 1 182"/>
                  <a:gd name="f21" fmla="val f5"/>
                  <a:gd name="f22" fmla="val f6"/>
                  <a:gd name="f23" fmla="val f7"/>
                  <a:gd name="f24" fmla="*/ f18 f0 1"/>
                  <a:gd name="f25" fmla="+- f23 0 f21"/>
                  <a:gd name="f26" fmla="+- f22 0 f21"/>
                  <a:gd name="f27" fmla="*/ f24 1 f2"/>
                  <a:gd name="f28" fmla="*/ f26 1 133"/>
                  <a:gd name="f29" fmla="*/ f25 1 182"/>
                  <a:gd name="f30" fmla="*/ 124 f26 1"/>
                  <a:gd name="f31" fmla="*/ 0 f25 1"/>
                  <a:gd name="f32" fmla="*/ 8 f26 1"/>
                  <a:gd name="f33" fmla="*/ 0 f26 1"/>
                  <a:gd name="f34" fmla="*/ 8 f25 1"/>
                  <a:gd name="f35" fmla="*/ 173 f25 1"/>
                  <a:gd name="f36" fmla="*/ 182 f25 1"/>
                  <a:gd name="f37" fmla="*/ 133 f26 1"/>
                  <a:gd name="f38" fmla="*/ 123 f26 1"/>
                  <a:gd name="f39" fmla="*/ 160 f25 1"/>
                  <a:gd name="f40" fmla="*/ 10 f26 1"/>
                  <a:gd name="f41" fmla="*/ 10 f25 1"/>
                  <a:gd name="f42" fmla="+- f27 0 f1"/>
                  <a:gd name="f43" fmla="*/ f30 1 133"/>
                  <a:gd name="f44" fmla="*/ f31 1 182"/>
                  <a:gd name="f45" fmla="*/ f32 1 133"/>
                  <a:gd name="f46" fmla="*/ f33 1 133"/>
                  <a:gd name="f47" fmla="*/ f34 1 182"/>
                  <a:gd name="f48" fmla="*/ f35 1 182"/>
                  <a:gd name="f49" fmla="*/ f36 1 182"/>
                  <a:gd name="f50" fmla="*/ f37 1 133"/>
                  <a:gd name="f51" fmla="*/ f38 1 133"/>
                  <a:gd name="f52" fmla="*/ f39 1 182"/>
                  <a:gd name="f53" fmla="*/ f40 1 133"/>
                  <a:gd name="f54" fmla="*/ f41 1 182"/>
                  <a:gd name="f55" fmla="*/ 0 1 f28"/>
                  <a:gd name="f56" fmla="*/ f22 1 f28"/>
                  <a:gd name="f57" fmla="*/ 0 1 f29"/>
                  <a:gd name="f58" fmla="*/ f23 1 f29"/>
                  <a:gd name="f59" fmla="*/ f43 1 f28"/>
                  <a:gd name="f60" fmla="*/ f44 1 f29"/>
                  <a:gd name="f61" fmla="*/ f45 1 f28"/>
                  <a:gd name="f62" fmla="*/ f46 1 f28"/>
                  <a:gd name="f63" fmla="*/ f47 1 f29"/>
                  <a:gd name="f64" fmla="*/ f48 1 f29"/>
                  <a:gd name="f65" fmla="*/ f49 1 f29"/>
                  <a:gd name="f66" fmla="*/ f50 1 f28"/>
                  <a:gd name="f67" fmla="*/ f51 1 f28"/>
                  <a:gd name="f68" fmla="*/ f52 1 f29"/>
                  <a:gd name="f69" fmla="*/ f53 1 f28"/>
                  <a:gd name="f70" fmla="*/ f54 1 f29"/>
                  <a:gd name="f71" fmla="*/ f55 f19 1"/>
                  <a:gd name="f72" fmla="*/ f56 f19 1"/>
                  <a:gd name="f73" fmla="*/ f58 f20 1"/>
                  <a:gd name="f74" fmla="*/ f57 f20 1"/>
                  <a:gd name="f75" fmla="*/ f59 f19 1"/>
                  <a:gd name="f76" fmla="*/ f60 f20 1"/>
                  <a:gd name="f77" fmla="*/ f61 f19 1"/>
                  <a:gd name="f78" fmla="*/ f62 f19 1"/>
                  <a:gd name="f79" fmla="*/ f63 f20 1"/>
                  <a:gd name="f80" fmla="*/ f64 f20 1"/>
                  <a:gd name="f81" fmla="*/ f65 f20 1"/>
                  <a:gd name="f82" fmla="*/ f66 f19 1"/>
                  <a:gd name="f83" fmla="*/ f67 f19 1"/>
                  <a:gd name="f84" fmla="*/ f68 f20 1"/>
                  <a:gd name="f85" fmla="*/ f69 f19 1"/>
                  <a:gd name="f86" fmla="*/ f70 f20 1"/>
                </a:gdLst>
                <a:ahLst/>
                <a:cxnLst>
                  <a:cxn ang="3cd4">
                    <a:pos x="hc" y="t"/>
                  </a:cxn>
                  <a:cxn ang="0">
                    <a:pos x="r" y="vc"/>
                  </a:cxn>
                  <a:cxn ang="cd4">
                    <a:pos x="hc" y="b"/>
                  </a:cxn>
                  <a:cxn ang="cd2">
                    <a:pos x="l" y="vc"/>
                  </a:cxn>
                  <a:cxn ang="f42">
                    <a:pos x="f75" y="f76"/>
                  </a:cxn>
                  <a:cxn ang="f42">
                    <a:pos x="f77" y="f76"/>
                  </a:cxn>
                  <a:cxn ang="f42">
                    <a:pos x="f78" y="f79"/>
                  </a:cxn>
                  <a:cxn ang="f42">
                    <a:pos x="f78" y="f80"/>
                  </a:cxn>
                  <a:cxn ang="f42">
                    <a:pos x="f77" y="f81"/>
                  </a:cxn>
                  <a:cxn ang="f42">
                    <a:pos x="f75" y="f81"/>
                  </a:cxn>
                  <a:cxn ang="f42">
                    <a:pos x="f82" y="f80"/>
                  </a:cxn>
                  <a:cxn ang="f42">
                    <a:pos x="f82" y="f79"/>
                  </a:cxn>
                  <a:cxn ang="f42">
                    <a:pos x="f75" y="f76"/>
                  </a:cxn>
                  <a:cxn ang="f42">
                    <a:pos x="f83" y="f84"/>
                  </a:cxn>
                  <a:cxn ang="f42">
                    <a:pos x="f85" y="f84"/>
                  </a:cxn>
                  <a:cxn ang="f42">
                    <a:pos x="f85" y="f86"/>
                  </a:cxn>
                  <a:cxn ang="f42">
                    <a:pos x="f83" y="f86"/>
                  </a:cxn>
                  <a:cxn ang="f42">
                    <a:pos x="f83" y="f84"/>
                  </a:cxn>
                </a:cxnLst>
                <a:rect l="f71" t="f74" r="f72" b="f73"/>
                <a:pathLst>
                  <a:path w="133" h="182">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close/>
                    <a:moveTo>
                      <a:pt x="f15" y="f16"/>
                    </a:moveTo>
                    <a:cubicBezTo>
                      <a:pt x="f17" y="f16"/>
                      <a:pt x="f17" y="f16"/>
                      <a:pt x="f17" y="f16"/>
                    </a:cubicBezTo>
                    <a:cubicBezTo>
                      <a:pt x="f17" y="f17"/>
                      <a:pt x="f17" y="f17"/>
                      <a:pt x="f17" y="f17"/>
                    </a:cubicBezTo>
                    <a:cubicBezTo>
                      <a:pt x="f15" y="f17"/>
                      <a:pt x="f15" y="f17"/>
                      <a:pt x="f15" y="f17"/>
                    </a:cubicBezTo>
                    <a:lnTo>
                      <a:pt x="f15" y="f16"/>
                    </a:lnTo>
                    <a:close/>
                  </a:path>
                </a:pathLst>
              </a:custGeom>
              <a:solidFill>
                <a:srgbClr val="28282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pic>
            <p:nvPicPr>
              <p:cNvPr id="169" name="Picture 271">
                <a:extLst>
                  <a:ext uri="{FF2B5EF4-FFF2-40B4-BE49-F238E27FC236}">
                    <a16:creationId xmlns:a16="http://schemas.microsoft.com/office/drawing/2014/main" id="{41CF5832-0080-4135-92A4-14EC74E56B7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195130" y="4450659"/>
                <a:ext cx="263914" cy="323917"/>
              </a:xfrm>
              <a:prstGeom prst="rect">
                <a:avLst/>
              </a:prstGeom>
              <a:noFill/>
              <a:ln cap="flat">
                <a:noFill/>
              </a:ln>
            </p:spPr>
          </p:pic>
          <p:sp>
            <p:nvSpPr>
              <p:cNvPr id="170" name="Oval 272">
                <a:extLst>
                  <a:ext uri="{FF2B5EF4-FFF2-40B4-BE49-F238E27FC236}">
                    <a16:creationId xmlns:a16="http://schemas.microsoft.com/office/drawing/2014/main" id="{D4DF6B8F-E0C0-4A4B-92DC-4353474A0C29}"/>
                  </a:ext>
                </a:extLst>
              </p:cNvPr>
              <p:cNvSpPr/>
              <p:nvPr/>
            </p:nvSpPr>
            <p:spPr>
              <a:xfrm>
                <a:off x="7302855" y="4981934"/>
                <a:ext cx="48463" cy="484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grpSp>
      <p:grpSp>
        <p:nvGrpSpPr>
          <p:cNvPr id="174" name="Group 276">
            <a:extLst>
              <a:ext uri="{FF2B5EF4-FFF2-40B4-BE49-F238E27FC236}">
                <a16:creationId xmlns:a16="http://schemas.microsoft.com/office/drawing/2014/main" id="{2BDF982E-6C90-43FE-AFC1-AC21BD317C34}"/>
              </a:ext>
            </a:extLst>
          </p:cNvPr>
          <p:cNvGrpSpPr/>
          <p:nvPr/>
        </p:nvGrpSpPr>
        <p:grpSpPr>
          <a:xfrm>
            <a:off x="5780852" y="5308319"/>
            <a:ext cx="491459" cy="491459"/>
            <a:chOff x="4726112" y="4099383"/>
            <a:chExt cx="1143000" cy="1143000"/>
          </a:xfrm>
        </p:grpSpPr>
        <p:sp>
          <p:nvSpPr>
            <p:cNvPr id="175" name="Oval 277">
              <a:extLst>
                <a:ext uri="{FF2B5EF4-FFF2-40B4-BE49-F238E27FC236}">
                  <a16:creationId xmlns:a16="http://schemas.microsoft.com/office/drawing/2014/main" id="{63EF7B99-CF17-42EB-86BE-CC2225F68CD3}"/>
                </a:ext>
              </a:extLst>
            </p:cNvPr>
            <p:cNvSpPr/>
            <p:nvPr/>
          </p:nvSpPr>
          <p:spPr>
            <a:xfrm>
              <a:off x="4726112" y="409938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76" name="Group 278">
              <a:extLst>
                <a:ext uri="{FF2B5EF4-FFF2-40B4-BE49-F238E27FC236}">
                  <a16:creationId xmlns:a16="http://schemas.microsoft.com/office/drawing/2014/main" id="{46C54381-382D-40A1-A79E-65CE95E10E24}"/>
                </a:ext>
              </a:extLst>
            </p:cNvPr>
            <p:cNvGrpSpPr/>
            <p:nvPr/>
          </p:nvGrpSpPr>
          <p:grpSpPr>
            <a:xfrm>
              <a:off x="4869335" y="4375166"/>
              <a:ext cx="843378" cy="541269"/>
              <a:chOff x="4869335" y="4375166"/>
              <a:chExt cx="843378" cy="541269"/>
            </a:xfrm>
          </p:grpSpPr>
          <p:sp>
            <p:nvSpPr>
              <p:cNvPr id="177" name="Freeform 7">
                <a:extLst>
                  <a:ext uri="{FF2B5EF4-FFF2-40B4-BE49-F238E27FC236}">
                    <a16:creationId xmlns:a16="http://schemas.microsoft.com/office/drawing/2014/main" id="{A7115816-8364-45E5-9631-ADFB4F8BDC56}"/>
                  </a:ext>
                </a:extLst>
              </p:cNvPr>
              <p:cNvSpPr/>
              <p:nvPr/>
            </p:nvSpPr>
            <p:spPr>
              <a:xfrm>
                <a:off x="4955956" y="4389522"/>
                <a:ext cx="666396" cy="458717"/>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nvGrpSpPr>
              <p:cNvPr id="178" name="Group 280">
                <a:extLst>
                  <a:ext uri="{FF2B5EF4-FFF2-40B4-BE49-F238E27FC236}">
                    <a16:creationId xmlns:a16="http://schemas.microsoft.com/office/drawing/2014/main" id="{62314B08-5C34-4907-82FA-E2E966EFD660}"/>
                  </a:ext>
                </a:extLst>
              </p:cNvPr>
              <p:cNvGrpSpPr/>
              <p:nvPr/>
            </p:nvGrpSpPr>
            <p:grpSpPr>
              <a:xfrm>
                <a:off x="4869335" y="4375166"/>
                <a:ext cx="843378" cy="541269"/>
                <a:chOff x="4869335" y="4375166"/>
                <a:chExt cx="843378" cy="541269"/>
              </a:xfrm>
            </p:grpSpPr>
            <p:sp>
              <p:nvSpPr>
                <p:cNvPr id="179" name="Freeform 40">
                  <a:extLst>
                    <a:ext uri="{FF2B5EF4-FFF2-40B4-BE49-F238E27FC236}">
                      <a16:creationId xmlns:a16="http://schemas.microsoft.com/office/drawing/2014/main" id="{7E96E28F-7EB2-4327-8677-7171250A177E}"/>
                    </a:ext>
                  </a:extLst>
                </p:cNvPr>
                <p:cNvSpPr/>
                <p:nvPr/>
              </p:nvSpPr>
              <p:spPr>
                <a:xfrm flipH="1">
                  <a:off x="4869335" y="4375166"/>
                  <a:ext cx="843378" cy="541269"/>
                </a:xfrm>
                <a:custGeom>
                  <a:avLst/>
                  <a:gdLst>
                    <a:gd name="f0" fmla="val 10800000"/>
                    <a:gd name="f1" fmla="val 5400000"/>
                    <a:gd name="f2" fmla="val 180"/>
                    <a:gd name="f3" fmla="val w"/>
                    <a:gd name="f4" fmla="val h"/>
                    <a:gd name="f5" fmla="val 0"/>
                    <a:gd name="f6" fmla="val 4635324"/>
                    <a:gd name="f7" fmla="val 2974887"/>
                    <a:gd name="f8" fmla="val 2786728"/>
                    <a:gd name="f9" fmla="val 2813608"/>
                    <a:gd name="f10" fmla="val 2894248"/>
                    <a:gd name="f11" fmla="val 79463"/>
                    <a:gd name="f12" fmla="val 185413"/>
                    <a:gd name="f13" fmla="val 4449911"/>
                    <a:gd name="f14" fmla="val 4555862"/>
                    <a:gd name="f15" fmla="val 4005331"/>
                    <a:gd name="f16" fmla="val 205988"/>
                    <a:gd name="f17" fmla="val 2473188"/>
                    <a:gd name="f18" fmla="val 630009"/>
                    <a:gd name="f19" fmla="val 4115213"/>
                    <a:gd name="f20" fmla="val 520123"/>
                    <a:gd name="f21" fmla="val 449244"/>
                    <a:gd name="f22" fmla="val 391787"/>
                    <a:gd name="f23" fmla="val 57457"/>
                    <a:gd name="f24" fmla="val 128336"/>
                    <a:gd name="f25" fmla="val 2548645"/>
                    <a:gd name="f26" fmla="val 2619524"/>
                    <a:gd name="f27" fmla="val 2676981"/>
                    <a:gd name="f28" fmla="val 4186092"/>
                    <a:gd name="f29" fmla="val 4243549"/>
                    <a:gd name="f30" fmla="+- 0 0 -90"/>
                    <a:gd name="f31" fmla="*/ f3 1 4635324"/>
                    <a:gd name="f32" fmla="*/ f4 1 2974887"/>
                    <a:gd name="f33" fmla="val f5"/>
                    <a:gd name="f34" fmla="val f6"/>
                    <a:gd name="f35" fmla="val f7"/>
                    <a:gd name="f36" fmla="*/ f30 f0 1"/>
                    <a:gd name="f37" fmla="+- f35 0 f33"/>
                    <a:gd name="f38" fmla="+- f34 0 f33"/>
                    <a:gd name="f39" fmla="*/ f36 1 f2"/>
                    <a:gd name="f40" fmla="*/ f38 1 4635324"/>
                    <a:gd name="f41" fmla="*/ f37 1 2974887"/>
                    <a:gd name="f42" fmla="*/ 4635324 f38 1"/>
                    <a:gd name="f43" fmla="*/ 2786728 f37 1"/>
                    <a:gd name="f44" fmla="*/ 0 f38 1"/>
                    <a:gd name="f45" fmla="*/ 2813608 f37 1"/>
                    <a:gd name="f46" fmla="*/ 185413 f38 1"/>
                    <a:gd name="f47" fmla="*/ 2974887 f37 1"/>
                    <a:gd name="f48" fmla="*/ 4449911 f38 1"/>
                    <a:gd name="f49" fmla="*/ 4005331 f38 1"/>
                    <a:gd name="f50" fmla="*/ 205988 f37 1"/>
                    <a:gd name="f51" fmla="*/ 2473188 f37 1"/>
                    <a:gd name="f52" fmla="*/ 630009 f38 1"/>
                    <a:gd name="f53" fmla="*/ 4115213 f38 1"/>
                    <a:gd name="f54" fmla="*/ 0 f37 1"/>
                    <a:gd name="f55" fmla="*/ 520123 f38 1"/>
                    <a:gd name="f56" fmla="*/ 391787 f38 1"/>
                    <a:gd name="f57" fmla="*/ 128336 f37 1"/>
                    <a:gd name="f58" fmla="*/ 2548645 f37 1"/>
                    <a:gd name="f59" fmla="*/ 2676981 f37 1"/>
                    <a:gd name="f60" fmla="*/ 4243549 f38 1"/>
                    <a:gd name="f61" fmla="+- f39 0 f1"/>
                    <a:gd name="f62" fmla="*/ f42 1 4635324"/>
                    <a:gd name="f63" fmla="*/ f43 1 2974887"/>
                    <a:gd name="f64" fmla="*/ f44 1 4635324"/>
                    <a:gd name="f65" fmla="*/ f45 1 2974887"/>
                    <a:gd name="f66" fmla="*/ f46 1 4635324"/>
                    <a:gd name="f67" fmla="*/ f47 1 2974887"/>
                    <a:gd name="f68" fmla="*/ f48 1 4635324"/>
                    <a:gd name="f69" fmla="*/ f49 1 4635324"/>
                    <a:gd name="f70" fmla="*/ f50 1 2974887"/>
                    <a:gd name="f71" fmla="*/ f51 1 2974887"/>
                    <a:gd name="f72" fmla="*/ f52 1 4635324"/>
                    <a:gd name="f73" fmla="*/ f53 1 4635324"/>
                    <a:gd name="f74" fmla="*/ f54 1 2974887"/>
                    <a:gd name="f75" fmla="*/ f55 1 4635324"/>
                    <a:gd name="f76" fmla="*/ f56 1 4635324"/>
                    <a:gd name="f77" fmla="*/ f57 1 2974887"/>
                    <a:gd name="f78" fmla="*/ f58 1 2974887"/>
                    <a:gd name="f79" fmla="*/ f59 1 2974887"/>
                    <a:gd name="f80" fmla="*/ f60 1 4635324"/>
                    <a:gd name="f81" fmla="*/ f33 1 f40"/>
                    <a:gd name="f82" fmla="*/ f34 1 f40"/>
                    <a:gd name="f83" fmla="*/ f33 1 f41"/>
                    <a:gd name="f84" fmla="*/ f35 1 f41"/>
                    <a:gd name="f85" fmla="*/ f62 1 f40"/>
                    <a:gd name="f86" fmla="*/ f63 1 f41"/>
                    <a:gd name="f87" fmla="*/ f64 1 f40"/>
                    <a:gd name="f88" fmla="*/ f65 1 f41"/>
                    <a:gd name="f89" fmla="*/ f66 1 f40"/>
                    <a:gd name="f90" fmla="*/ f67 1 f41"/>
                    <a:gd name="f91" fmla="*/ f68 1 f40"/>
                    <a:gd name="f92" fmla="*/ f69 1 f40"/>
                    <a:gd name="f93" fmla="*/ f70 1 f41"/>
                    <a:gd name="f94" fmla="*/ f71 1 f41"/>
                    <a:gd name="f95" fmla="*/ f72 1 f40"/>
                    <a:gd name="f96" fmla="*/ f73 1 f40"/>
                    <a:gd name="f97" fmla="*/ f74 1 f41"/>
                    <a:gd name="f98" fmla="*/ f75 1 f40"/>
                    <a:gd name="f99" fmla="*/ f76 1 f40"/>
                    <a:gd name="f100" fmla="*/ f77 1 f41"/>
                    <a:gd name="f101" fmla="*/ f78 1 f41"/>
                    <a:gd name="f102" fmla="*/ f79 1 f41"/>
                    <a:gd name="f103" fmla="*/ f80 1 f40"/>
                    <a:gd name="f104" fmla="*/ f81 f31 1"/>
                    <a:gd name="f105" fmla="*/ f82 f31 1"/>
                    <a:gd name="f106" fmla="*/ f84 f32 1"/>
                    <a:gd name="f107" fmla="*/ f83 f32 1"/>
                    <a:gd name="f108" fmla="*/ f85 f31 1"/>
                    <a:gd name="f109" fmla="*/ f86 f32 1"/>
                    <a:gd name="f110" fmla="*/ f87 f31 1"/>
                    <a:gd name="f111" fmla="*/ f88 f32 1"/>
                    <a:gd name="f112" fmla="*/ f89 f31 1"/>
                    <a:gd name="f113" fmla="*/ f90 f32 1"/>
                    <a:gd name="f114" fmla="*/ f91 f31 1"/>
                    <a:gd name="f115" fmla="*/ f92 f31 1"/>
                    <a:gd name="f116" fmla="*/ f93 f32 1"/>
                    <a:gd name="f117" fmla="*/ f94 f32 1"/>
                    <a:gd name="f118" fmla="*/ f95 f31 1"/>
                    <a:gd name="f119" fmla="*/ f96 f31 1"/>
                    <a:gd name="f120" fmla="*/ f97 f32 1"/>
                    <a:gd name="f121" fmla="*/ f98 f31 1"/>
                    <a:gd name="f122" fmla="*/ f99 f31 1"/>
                    <a:gd name="f123" fmla="*/ f100 f32 1"/>
                    <a:gd name="f124" fmla="*/ f101 f32 1"/>
                    <a:gd name="f125" fmla="*/ f102 f32 1"/>
                    <a:gd name="f126" fmla="*/ f103 f31 1"/>
                  </a:gdLst>
                  <a:ahLst/>
                  <a:cxnLst>
                    <a:cxn ang="3cd4">
                      <a:pos x="hc" y="t"/>
                    </a:cxn>
                    <a:cxn ang="0">
                      <a:pos x="r" y="vc"/>
                    </a:cxn>
                    <a:cxn ang="cd4">
                      <a:pos x="hc" y="b"/>
                    </a:cxn>
                    <a:cxn ang="cd2">
                      <a:pos x="l" y="vc"/>
                    </a:cxn>
                    <a:cxn ang="f61">
                      <a:pos x="f108" y="f109"/>
                    </a:cxn>
                    <a:cxn ang="f61">
                      <a:pos x="f110" y="f109"/>
                    </a:cxn>
                    <a:cxn ang="f61">
                      <a:pos x="f110" y="f111"/>
                    </a:cxn>
                    <a:cxn ang="f61">
                      <a:pos x="f112" y="f113"/>
                    </a:cxn>
                    <a:cxn ang="f61">
                      <a:pos x="f114" y="f113"/>
                    </a:cxn>
                    <a:cxn ang="f61">
                      <a:pos x="f108" y="f111"/>
                    </a:cxn>
                    <a:cxn ang="f61">
                      <a:pos x="f108" y="f109"/>
                    </a:cxn>
                    <a:cxn ang="f61">
                      <a:pos x="f115" y="f116"/>
                    </a:cxn>
                    <a:cxn ang="f61">
                      <a:pos x="f115" y="f117"/>
                    </a:cxn>
                    <a:cxn ang="f61">
                      <a:pos x="f118" y="f117"/>
                    </a:cxn>
                    <a:cxn ang="f61">
                      <a:pos x="f118" y="f116"/>
                    </a:cxn>
                    <a:cxn ang="f61">
                      <a:pos x="f119" y="f120"/>
                    </a:cxn>
                    <a:cxn ang="f61">
                      <a:pos x="f121" y="f120"/>
                    </a:cxn>
                    <a:cxn ang="f61">
                      <a:pos x="f122" y="f123"/>
                    </a:cxn>
                    <a:cxn ang="f61">
                      <a:pos x="f122" y="f124"/>
                    </a:cxn>
                    <a:cxn ang="f61">
                      <a:pos x="f121" y="f125"/>
                    </a:cxn>
                    <a:cxn ang="f61">
                      <a:pos x="f119" y="f125"/>
                    </a:cxn>
                    <a:cxn ang="f61">
                      <a:pos x="f126" y="f124"/>
                    </a:cxn>
                    <a:cxn ang="f61">
                      <a:pos x="f126" y="f123"/>
                    </a:cxn>
                    <a:cxn ang="f61">
                      <a:pos x="f119" y="f120"/>
                    </a:cxn>
                  </a:cxnLst>
                  <a:rect l="f104" t="f107" r="f105" b="f106"/>
                  <a:pathLst>
                    <a:path w="4635324" h="2974887">
                      <a:moveTo>
                        <a:pt x="f6" y="f8"/>
                      </a:moveTo>
                      <a:lnTo>
                        <a:pt x="f5" y="f8"/>
                      </a:lnTo>
                      <a:cubicBezTo>
                        <a:pt x="f5" y="f9"/>
                        <a:pt x="f5" y="f9"/>
                        <a:pt x="f5" y="f9"/>
                      </a:cubicBezTo>
                      <a:cubicBezTo>
                        <a:pt x="f5" y="f10"/>
                        <a:pt x="f11" y="f7"/>
                        <a:pt x="f12" y="f7"/>
                      </a:cubicBezTo>
                      <a:cubicBezTo>
                        <a:pt x="f13" y="f7"/>
                        <a:pt x="f13" y="f7"/>
                        <a:pt x="f13" y="f7"/>
                      </a:cubicBezTo>
                      <a:cubicBezTo>
                        <a:pt x="f14" y="f7"/>
                        <a:pt x="f6" y="f10"/>
                        <a:pt x="f6" y="f9"/>
                      </a:cubicBezTo>
                      <a:cubicBezTo>
                        <a:pt x="f6" y="f8"/>
                        <a:pt x="f6" y="f8"/>
                        <a:pt x="f6" y="f8"/>
                      </a:cubicBezTo>
                      <a:close/>
                      <a:moveTo>
                        <a:pt x="f15" y="f16"/>
                      </a:moveTo>
                      <a:lnTo>
                        <a:pt x="f15" y="f17"/>
                      </a:lnTo>
                      <a:lnTo>
                        <a:pt x="f18" y="f17"/>
                      </a:lnTo>
                      <a:lnTo>
                        <a:pt x="f18" y="f16"/>
                      </a:lnTo>
                      <a:close/>
                      <a:moveTo>
                        <a:pt x="f19" y="f5"/>
                      </a:moveTo>
                      <a:lnTo>
                        <a:pt x="f20" y="f5"/>
                      </a:lnTo>
                      <a:cubicBezTo>
                        <a:pt x="f21" y="f5"/>
                        <a:pt x="f22" y="f23"/>
                        <a:pt x="f22" y="f24"/>
                      </a:cubicBezTo>
                      <a:lnTo>
                        <a:pt x="f22" y="f25"/>
                      </a:lnTo>
                      <a:cubicBezTo>
                        <a:pt x="f22" y="f26"/>
                        <a:pt x="f21" y="f27"/>
                        <a:pt x="f20" y="f27"/>
                      </a:cubicBezTo>
                      <a:lnTo>
                        <a:pt x="f19" y="f27"/>
                      </a:lnTo>
                      <a:cubicBezTo>
                        <a:pt x="f28" y="f27"/>
                        <a:pt x="f29" y="f26"/>
                        <a:pt x="f29" y="f25"/>
                      </a:cubicBezTo>
                      <a:lnTo>
                        <a:pt x="f29" y="f24"/>
                      </a:lnTo>
                      <a:cubicBezTo>
                        <a:pt x="f29" y="f23"/>
                        <a:pt x="f28" y="f5"/>
                        <a:pt x="f19" y="f5"/>
                      </a:cubicBezTo>
                      <a:close/>
                    </a:path>
                  </a:pathLst>
                </a:custGeom>
                <a:solidFill>
                  <a:srgbClr val="35353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FFFFFF"/>
                    </a:solidFill>
                    <a:latin typeface="Segoe UI Semilight"/>
                  </a:endParaRPr>
                </a:p>
              </p:txBody>
            </p:sp>
            <p:sp>
              <p:nvSpPr>
                <p:cNvPr id="180" name="Freeform 512">
                  <a:extLst>
                    <a:ext uri="{FF2B5EF4-FFF2-40B4-BE49-F238E27FC236}">
                      <a16:creationId xmlns:a16="http://schemas.microsoft.com/office/drawing/2014/main" id="{FA2ADE66-BBFA-48E0-9685-0BE8DF0361B6}"/>
                    </a:ext>
                  </a:extLst>
                </p:cNvPr>
                <p:cNvSpPr/>
                <p:nvPr/>
              </p:nvSpPr>
              <p:spPr>
                <a:xfrm>
                  <a:off x="5170291" y="4498628"/>
                  <a:ext cx="241483" cy="240496"/>
                </a:xfrm>
                <a:custGeom>
                  <a:avLst/>
                  <a:gdLst>
                    <a:gd name="f0" fmla="val 10800000"/>
                    <a:gd name="f1" fmla="val 5400000"/>
                    <a:gd name="f2" fmla="val 180"/>
                    <a:gd name="f3" fmla="val w"/>
                    <a:gd name="f4" fmla="val h"/>
                    <a:gd name="f5" fmla="val 0"/>
                    <a:gd name="f6" fmla="val 246"/>
                    <a:gd name="f7" fmla="val 245"/>
                    <a:gd name="f8" fmla="val 112"/>
                    <a:gd name="f9" fmla="val 19"/>
                    <a:gd name="f10" fmla="val 116"/>
                    <a:gd name="f11" fmla="val 102"/>
                    <a:gd name="f12" fmla="val 34"/>
                    <a:gd name="f13" fmla="val 126"/>
                    <a:gd name="f14" fmla="val 211"/>
                    <a:gd name="f15" fmla="val 226"/>
                    <a:gd name="f16" fmla="+- 0 0 -90"/>
                    <a:gd name="f17" fmla="*/ f3 1 246"/>
                    <a:gd name="f18" fmla="*/ f4 1 245"/>
                    <a:gd name="f19" fmla="val f5"/>
                    <a:gd name="f20" fmla="val f6"/>
                    <a:gd name="f21" fmla="val f7"/>
                    <a:gd name="f22" fmla="*/ f16 f0 1"/>
                    <a:gd name="f23" fmla="+- f21 0 f19"/>
                    <a:gd name="f24" fmla="+- f20 0 f19"/>
                    <a:gd name="f25" fmla="*/ f22 1 f2"/>
                    <a:gd name="f26" fmla="*/ f24 1 246"/>
                    <a:gd name="f27" fmla="*/ f23 1 245"/>
                    <a:gd name="f28" fmla="*/ 112 f24 1"/>
                    <a:gd name="f29" fmla="*/ 19 f23 1"/>
                    <a:gd name="f30" fmla="*/ 246 f24 1"/>
                    <a:gd name="f31" fmla="*/ 0 f23 1"/>
                    <a:gd name="f32" fmla="*/ 116 f23 1"/>
                    <a:gd name="f33" fmla="*/ 102 f24 1"/>
                    <a:gd name="f34" fmla="*/ 0 f24 1"/>
                    <a:gd name="f35" fmla="*/ 34 f23 1"/>
                    <a:gd name="f36" fmla="*/ 126 f23 1"/>
                    <a:gd name="f37" fmla="*/ 211 f23 1"/>
                    <a:gd name="f38" fmla="*/ 226 f23 1"/>
                    <a:gd name="f39" fmla="*/ 245 f23 1"/>
                    <a:gd name="f40" fmla="+- f25 0 f1"/>
                    <a:gd name="f41" fmla="*/ f28 1 246"/>
                    <a:gd name="f42" fmla="*/ f29 1 245"/>
                    <a:gd name="f43" fmla="*/ f30 1 246"/>
                    <a:gd name="f44" fmla="*/ f31 1 245"/>
                    <a:gd name="f45" fmla="*/ f32 1 245"/>
                    <a:gd name="f46" fmla="*/ f33 1 246"/>
                    <a:gd name="f47" fmla="*/ f34 1 246"/>
                    <a:gd name="f48" fmla="*/ f35 1 245"/>
                    <a:gd name="f49" fmla="*/ f36 1 245"/>
                    <a:gd name="f50" fmla="*/ f37 1 245"/>
                    <a:gd name="f51" fmla="*/ f38 1 245"/>
                    <a:gd name="f52" fmla="*/ f39 1 245"/>
                    <a:gd name="f53" fmla="*/ 0 1 f26"/>
                    <a:gd name="f54" fmla="*/ f20 1 f26"/>
                    <a:gd name="f55" fmla="*/ 0 1 f27"/>
                    <a:gd name="f56" fmla="*/ f21 1 f27"/>
                    <a:gd name="f57" fmla="*/ f41 1 f26"/>
                    <a:gd name="f58" fmla="*/ f42 1 f27"/>
                    <a:gd name="f59" fmla="*/ f43 1 f26"/>
                    <a:gd name="f60" fmla="*/ f44 1 f27"/>
                    <a:gd name="f61" fmla="*/ f45 1 f27"/>
                    <a:gd name="f62" fmla="*/ f46 1 f26"/>
                    <a:gd name="f63" fmla="*/ f47 1 f26"/>
                    <a:gd name="f64" fmla="*/ f48 1 f27"/>
                    <a:gd name="f65" fmla="*/ f49 1 f27"/>
                    <a:gd name="f66" fmla="*/ f50 1 f27"/>
                    <a:gd name="f67" fmla="*/ f51 1 f27"/>
                    <a:gd name="f68" fmla="*/ f52 1 f27"/>
                    <a:gd name="f69" fmla="*/ f53 f17 1"/>
                    <a:gd name="f70" fmla="*/ f54 f17 1"/>
                    <a:gd name="f71" fmla="*/ f56 f18 1"/>
                    <a:gd name="f72" fmla="*/ f55 f18 1"/>
                    <a:gd name="f73" fmla="*/ f57 f17 1"/>
                    <a:gd name="f74" fmla="*/ f58 f18 1"/>
                    <a:gd name="f75" fmla="*/ f59 f17 1"/>
                    <a:gd name="f76" fmla="*/ f60 f18 1"/>
                    <a:gd name="f77" fmla="*/ f61 f18 1"/>
                    <a:gd name="f78" fmla="*/ f62 f17 1"/>
                    <a:gd name="f79" fmla="*/ f63 f17 1"/>
                    <a:gd name="f80" fmla="*/ f64 f18 1"/>
                    <a:gd name="f81" fmla="*/ f65 f18 1"/>
                    <a:gd name="f82" fmla="*/ f66 f18 1"/>
                    <a:gd name="f83" fmla="*/ f67 f18 1"/>
                    <a:gd name="f84" fmla="*/ f68 f18 1"/>
                  </a:gdLst>
                  <a:ahLst/>
                  <a:cxnLst>
                    <a:cxn ang="3cd4">
                      <a:pos x="hc" y="t"/>
                    </a:cxn>
                    <a:cxn ang="0">
                      <a:pos x="r" y="vc"/>
                    </a:cxn>
                    <a:cxn ang="cd4">
                      <a:pos x="hc" y="b"/>
                    </a:cxn>
                    <a:cxn ang="cd2">
                      <a:pos x="l" y="vc"/>
                    </a:cxn>
                    <a:cxn ang="f40">
                      <a:pos x="f73" y="f74"/>
                    </a:cxn>
                    <a:cxn ang="f40">
                      <a:pos x="f75" y="f76"/>
                    </a:cxn>
                    <a:cxn ang="f40">
                      <a:pos x="f75" y="f77"/>
                    </a:cxn>
                    <a:cxn ang="f40">
                      <a:pos x="f73" y="f77"/>
                    </a:cxn>
                    <a:cxn ang="f40">
                      <a:pos x="f73" y="f74"/>
                    </a:cxn>
                    <a:cxn ang="f40">
                      <a:pos x="f78" y="f77"/>
                    </a:cxn>
                    <a:cxn ang="f40">
                      <a:pos x="f78" y="f74"/>
                    </a:cxn>
                    <a:cxn ang="f40">
                      <a:pos x="f79" y="f80"/>
                    </a:cxn>
                    <a:cxn ang="f40">
                      <a:pos x="f79" y="f77"/>
                    </a:cxn>
                    <a:cxn ang="f40">
                      <a:pos x="f78" y="f77"/>
                    </a:cxn>
                    <a:cxn ang="f40">
                      <a:pos x="f78" y="f81"/>
                    </a:cxn>
                    <a:cxn ang="f40">
                      <a:pos x="f79" y="f81"/>
                    </a:cxn>
                    <a:cxn ang="f40">
                      <a:pos x="f79" y="f82"/>
                    </a:cxn>
                    <a:cxn ang="f40">
                      <a:pos x="f78" y="f83"/>
                    </a:cxn>
                    <a:cxn ang="f40">
                      <a:pos x="f78" y="f81"/>
                    </a:cxn>
                    <a:cxn ang="f40">
                      <a:pos x="f73" y="f81"/>
                    </a:cxn>
                    <a:cxn ang="f40">
                      <a:pos x="f73" y="f83"/>
                    </a:cxn>
                    <a:cxn ang="f40">
                      <a:pos x="f75" y="f84"/>
                    </a:cxn>
                    <a:cxn ang="f40">
                      <a:pos x="f75" y="f81"/>
                    </a:cxn>
                    <a:cxn ang="f40">
                      <a:pos x="f73" y="f81"/>
                    </a:cxn>
                  </a:cxnLst>
                  <a:rect l="f69" t="f72" r="f70" b="f71"/>
                  <a:pathLst>
                    <a:path w="246" h="245">
                      <a:moveTo>
                        <a:pt x="f8" y="f9"/>
                      </a:moveTo>
                      <a:lnTo>
                        <a:pt x="f6" y="f5"/>
                      </a:lnTo>
                      <a:lnTo>
                        <a:pt x="f6" y="f10"/>
                      </a:lnTo>
                      <a:lnTo>
                        <a:pt x="f8" y="f10"/>
                      </a:lnTo>
                      <a:lnTo>
                        <a:pt x="f8" y="f9"/>
                      </a:lnTo>
                      <a:close/>
                      <a:moveTo>
                        <a:pt x="f11" y="f10"/>
                      </a:moveTo>
                      <a:lnTo>
                        <a:pt x="f11" y="f9"/>
                      </a:lnTo>
                      <a:lnTo>
                        <a:pt x="f5" y="f12"/>
                      </a:lnTo>
                      <a:lnTo>
                        <a:pt x="f5" y="f10"/>
                      </a:lnTo>
                      <a:lnTo>
                        <a:pt x="f11" y="f10"/>
                      </a:lnTo>
                      <a:close/>
                      <a:moveTo>
                        <a:pt x="f11" y="f13"/>
                      </a:moveTo>
                      <a:lnTo>
                        <a:pt x="f5" y="f13"/>
                      </a:lnTo>
                      <a:lnTo>
                        <a:pt x="f5" y="f14"/>
                      </a:lnTo>
                      <a:lnTo>
                        <a:pt x="f11" y="f15"/>
                      </a:lnTo>
                      <a:lnTo>
                        <a:pt x="f11" y="f13"/>
                      </a:lnTo>
                      <a:close/>
                      <a:moveTo>
                        <a:pt x="f8" y="f13"/>
                      </a:moveTo>
                      <a:lnTo>
                        <a:pt x="f8" y="f15"/>
                      </a:lnTo>
                      <a:lnTo>
                        <a:pt x="f6" y="f7"/>
                      </a:lnTo>
                      <a:lnTo>
                        <a:pt x="f6" y="f13"/>
                      </a:lnTo>
                      <a:lnTo>
                        <a:pt x="f8" y="f13"/>
                      </a:lnTo>
                      <a:close/>
                    </a:path>
                  </a:pathLst>
                </a:custGeom>
                <a:solidFill>
                  <a:srgbClr val="A7A9AC"/>
                </a:solidFill>
                <a:ln cap="flat">
                  <a:noFill/>
                  <a:prstDash val="soli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FFFFFF"/>
                    </a:solidFill>
                    <a:latin typeface="Segoe UI"/>
                  </a:endParaRPr>
                </a:p>
              </p:txBody>
            </p:sp>
          </p:grpSp>
        </p:grpSp>
      </p:grpSp>
      <p:grpSp>
        <p:nvGrpSpPr>
          <p:cNvPr id="181" name="Group 8">
            <a:extLst>
              <a:ext uri="{FF2B5EF4-FFF2-40B4-BE49-F238E27FC236}">
                <a16:creationId xmlns:a16="http://schemas.microsoft.com/office/drawing/2014/main" id="{CD994F84-CC80-46A7-8298-49512C6670DB}"/>
              </a:ext>
            </a:extLst>
          </p:cNvPr>
          <p:cNvGrpSpPr/>
          <p:nvPr/>
        </p:nvGrpSpPr>
        <p:grpSpPr>
          <a:xfrm>
            <a:off x="9186713" y="3235061"/>
            <a:ext cx="491459" cy="491459"/>
            <a:chOff x="8785061" y="2988615"/>
            <a:chExt cx="1143000" cy="1143000"/>
          </a:xfrm>
        </p:grpSpPr>
        <p:grpSp>
          <p:nvGrpSpPr>
            <p:cNvPr id="182" name="Group 298">
              <a:extLst>
                <a:ext uri="{FF2B5EF4-FFF2-40B4-BE49-F238E27FC236}">
                  <a16:creationId xmlns:a16="http://schemas.microsoft.com/office/drawing/2014/main" id="{C46F8FB5-EAA4-453B-94B5-F84D3DDF9757}"/>
                </a:ext>
              </a:extLst>
            </p:cNvPr>
            <p:cNvGrpSpPr/>
            <p:nvPr/>
          </p:nvGrpSpPr>
          <p:grpSpPr>
            <a:xfrm>
              <a:off x="8785061" y="2988615"/>
              <a:ext cx="1143000" cy="1143000"/>
              <a:chOff x="8785061" y="2988615"/>
              <a:chExt cx="1143000" cy="1143000"/>
            </a:xfrm>
          </p:grpSpPr>
          <p:sp>
            <p:nvSpPr>
              <p:cNvPr id="184" name="Oval 299">
                <a:extLst>
                  <a:ext uri="{FF2B5EF4-FFF2-40B4-BE49-F238E27FC236}">
                    <a16:creationId xmlns:a16="http://schemas.microsoft.com/office/drawing/2014/main" id="{4DE22CBC-452C-4A91-8516-1211DE88D59F}"/>
                  </a:ext>
                </a:extLst>
              </p:cNvPr>
              <p:cNvSpPr/>
              <p:nvPr/>
            </p:nvSpPr>
            <p:spPr>
              <a:xfrm>
                <a:off x="8785061" y="298861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185" name="Freeform 7">
                <a:extLst>
                  <a:ext uri="{FF2B5EF4-FFF2-40B4-BE49-F238E27FC236}">
                    <a16:creationId xmlns:a16="http://schemas.microsoft.com/office/drawing/2014/main" id="{8F6C8845-2551-4168-8E2D-7503C9912360}"/>
                  </a:ext>
                </a:extLst>
              </p:cNvPr>
              <p:cNvSpPr/>
              <p:nvPr/>
            </p:nvSpPr>
            <p:spPr>
              <a:xfrm>
                <a:off x="8958596" y="3309268"/>
                <a:ext cx="795948" cy="458717"/>
              </a:xfrm>
              <a:custGeom>
                <a:avLst>
                  <a:gd name="f0" fmla="val 15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kern="0">
                  <a:solidFill>
                    <a:srgbClr val="505050"/>
                  </a:solidFill>
                  <a:latin typeface="Segoe UI"/>
                  <a:ea typeface="ＭＳ Ｐゴシック"/>
                </a:endParaRPr>
              </a:p>
            </p:txBody>
          </p:sp>
        </p:grpSp>
        <p:pic>
          <p:nvPicPr>
            <p:cNvPr id="183" name="Picture 5">
              <a:extLst>
                <a:ext uri="{FF2B5EF4-FFF2-40B4-BE49-F238E27FC236}">
                  <a16:creationId xmlns:a16="http://schemas.microsoft.com/office/drawing/2014/main" id="{69D2D5F8-4F61-4BB6-983D-54CCA58F5D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931959" y="3309268"/>
              <a:ext cx="849212" cy="553422"/>
            </a:xfrm>
            <a:prstGeom prst="rect">
              <a:avLst/>
            </a:prstGeom>
            <a:noFill/>
            <a:ln cap="flat">
              <a:noFill/>
            </a:ln>
          </p:spPr>
        </p:pic>
      </p:grpSp>
      <p:grpSp>
        <p:nvGrpSpPr>
          <p:cNvPr id="186" name="Group 7">
            <a:extLst>
              <a:ext uri="{FF2B5EF4-FFF2-40B4-BE49-F238E27FC236}">
                <a16:creationId xmlns:a16="http://schemas.microsoft.com/office/drawing/2014/main" id="{E5723BB0-8F22-4842-99A5-EA7129F8AAFD}"/>
              </a:ext>
            </a:extLst>
          </p:cNvPr>
          <p:cNvGrpSpPr/>
          <p:nvPr/>
        </p:nvGrpSpPr>
        <p:grpSpPr>
          <a:xfrm>
            <a:off x="2357040" y="2393630"/>
            <a:ext cx="491459" cy="491459"/>
            <a:chOff x="2696647" y="3621426"/>
            <a:chExt cx="1143000" cy="1143000"/>
          </a:xfrm>
        </p:grpSpPr>
        <p:sp>
          <p:nvSpPr>
            <p:cNvPr id="187" name="Oval 284">
              <a:extLst>
                <a:ext uri="{FF2B5EF4-FFF2-40B4-BE49-F238E27FC236}">
                  <a16:creationId xmlns:a16="http://schemas.microsoft.com/office/drawing/2014/main" id="{E0B98E3D-35F1-4F40-A5CE-6A50BF2DC772}"/>
                </a:ext>
              </a:extLst>
            </p:cNvPr>
            <p:cNvSpPr/>
            <p:nvPr/>
          </p:nvSpPr>
          <p:spPr>
            <a:xfrm>
              <a:off x="2696647" y="3621426"/>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88" name="Picture 6">
              <a:extLst>
                <a:ext uri="{FF2B5EF4-FFF2-40B4-BE49-F238E27FC236}">
                  <a16:creationId xmlns:a16="http://schemas.microsoft.com/office/drawing/2014/main" id="{2369883A-C9A0-4834-9A0E-351603691A2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121597" y="3834618"/>
              <a:ext cx="289873" cy="717602"/>
            </a:xfrm>
            <a:prstGeom prst="rect">
              <a:avLst/>
            </a:prstGeom>
            <a:noFill/>
            <a:ln cap="flat">
              <a:noFill/>
            </a:ln>
          </p:spPr>
        </p:pic>
      </p:grpSp>
      <p:grpSp>
        <p:nvGrpSpPr>
          <p:cNvPr id="143" name="Group 245">
            <a:extLst>
              <a:ext uri="{FF2B5EF4-FFF2-40B4-BE49-F238E27FC236}">
                <a16:creationId xmlns:a16="http://schemas.microsoft.com/office/drawing/2014/main" id="{B9786DB7-75CD-4859-AE95-486A2CCE6964}"/>
              </a:ext>
            </a:extLst>
          </p:cNvPr>
          <p:cNvGrpSpPr/>
          <p:nvPr/>
        </p:nvGrpSpPr>
        <p:grpSpPr>
          <a:xfrm>
            <a:off x="5889466" y="818954"/>
            <a:ext cx="491459" cy="491459"/>
            <a:chOff x="5740850" y="1896602"/>
            <a:chExt cx="1143000" cy="1143000"/>
          </a:xfrm>
        </p:grpSpPr>
        <p:sp>
          <p:nvSpPr>
            <p:cNvPr id="144" name="Oval 246">
              <a:extLst>
                <a:ext uri="{FF2B5EF4-FFF2-40B4-BE49-F238E27FC236}">
                  <a16:creationId xmlns:a16="http://schemas.microsoft.com/office/drawing/2014/main" id="{240EDEDB-03CB-4E7F-B1B0-CBEDC5835B3E}"/>
                </a:ext>
              </a:extLst>
            </p:cNvPr>
            <p:cNvSpPr/>
            <p:nvPr/>
          </p:nvSpPr>
          <p:spPr>
            <a:xfrm>
              <a:off x="5740850" y="189660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45" name="Group 247">
              <a:extLst>
                <a:ext uri="{FF2B5EF4-FFF2-40B4-BE49-F238E27FC236}">
                  <a16:creationId xmlns:a16="http://schemas.microsoft.com/office/drawing/2014/main" id="{5506CCF4-17D8-48E5-936B-9038E02E1D6E}"/>
                </a:ext>
              </a:extLst>
            </p:cNvPr>
            <p:cNvGrpSpPr/>
            <p:nvPr/>
          </p:nvGrpSpPr>
          <p:grpSpPr>
            <a:xfrm>
              <a:off x="6103007" y="2094844"/>
              <a:ext cx="418731" cy="746516"/>
              <a:chOff x="6103007" y="2094844"/>
              <a:chExt cx="418731" cy="746516"/>
            </a:xfrm>
          </p:grpSpPr>
          <p:grpSp>
            <p:nvGrpSpPr>
              <p:cNvPr id="146" name="Group 248">
                <a:extLst>
                  <a:ext uri="{FF2B5EF4-FFF2-40B4-BE49-F238E27FC236}">
                    <a16:creationId xmlns:a16="http://schemas.microsoft.com/office/drawing/2014/main" id="{7CAE9409-7730-49A0-A405-ECA26716337C}"/>
                  </a:ext>
                </a:extLst>
              </p:cNvPr>
              <p:cNvGrpSpPr/>
              <p:nvPr/>
            </p:nvGrpSpPr>
            <p:grpSpPr>
              <a:xfrm>
                <a:off x="6128948" y="2156548"/>
                <a:ext cx="366811" cy="675229"/>
                <a:chOff x="6128948" y="2156548"/>
                <a:chExt cx="366811" cy="675229"/>
              </a:xfrm>
            </p:grpSpPr>
            <p:sp>
              <p:nvSpPr>
                <p:cNvPr id="149" name="Rectangle 11">
                  <a:extLst>
                    <a:ext uri="{FF2B5EF4-FFF2-40B4-BE49-F238E27FC236}">
                      <a16:creationId xmlns:a16="http://schemas.microsoft.com/office/drawing/2014/main" id="{FE8B33EB-7BDE-4396-BC70-C12D2969E558}"/>
                    </a:ext>
                  </a:extLst>
                </p:cNvPr>
                <p:cNvSpPr/>
                <p:nvPr/>
              </p:nvSpPr>
              <p:spPr>
                <a:xfrm>
                  <a:off x="6128948" y="2167777"/>
                  <a:ext cx="366811" cy="66400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0" name="Rectangle 12">
                  <a:extLst>
                    <a:ext uri="{FF2B5EF4-FFF2-40B4-BE49-F238E27FC236}">
                      <a16:creationId xmlns:a16="http://schemas.microsoft.com/office/drawing/2014/main" id="{B172CA53-5080-4D2A-A868-D677F303BCA0}"/>
                    </a:ext>
                  </a:extLst>
                </p:cNvPr>
                <p:cNvSpPr/>
                <p:nvPr/>
              </p:nvSpPr>
              <p:spPr>
                <a:xfrm>
                  <a:off x="6128948" y="2156548"/>
                  <a:ext cx="366811" cy="585508"/>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1" name="Freeform 17">
                  <a:extLst>
                    <a:ext uri="{FF2B5EF4-FFF2-40B4-BE49-F238E27FC236}">
                      <a16:creationId xmlns:a16="http://schemas.microsoft.com/office/drawing/2014/main" id="{425379D8-9B2F-4E29-9CA9-A20302D2FAF7}"/>
                    </a:ext>
                  </a:extLst>
                </p:cNvPr>
                <p:cNvSpPr/>
                <p:nvPr/>
              </p:nvSpPr>
              <p:spPr>
                <a:xfrm>
                  <a:off x="6128948" y="2156548"/>
                  <a:ext cx="215889" cy="585508"/>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sp>
            <p:nvSpPr>
              <p:cNvPr id="147" name="Freeform 464">
                <a:extLst>
                  <a:ext uri="{FF2B5EF4-FFF2-40B4-BE49-F238E27FC236}">
                    <a16:creationId xmlns:a16="http://schemas.microsoft.com/office/drawing/2014/main" id="{D2AA42A9-C695-40F4-AD7A-599605A3480A}"/>
                  </a:ext>
                </a:extLst>
              </p:cNvPr>
              <p:cNvSpPr/>
              <p:nvPr/>
            </p:nvSpPr>
            <p:spPr>
              <a:xfrm>
                <a:off x="6103007" y="2094844"/>
                <a:ext cx="418731" cy="746516"/>
              </a:xfrm>
              <a:custGeom>
                <a:avLst/>
                <a:gdLst>
                  <a:gd name="f0" fmla="val 10800000"/>
                  <a:gd name="f1" fmla="val 5400000"/>
                  <a:gd name="f2" fmla="val 180"/>
                  <a:gd name="f3" fmla="val w"/>
                  <a:gd name="f4" fmla="val h"/>
                  <a:gd name="f5" fmla="val 0"/>
                  <a:gd name="f6" fmla="val 869066"/>
                  <a:gd name="f7" fmla="val 1549372"/>
                  <a:gd name="f8" fmla="val 434533"/>
                  <a:gd name="f9" fmla="val 1384058"/>
                  <a:gd name="f10" fmla="val 399182"/>
                  <a:gd name="f11" fmla="val 370525"/>
                  <a:gd name="f12" fmla="val 1412715"/>
                  <a:gd name="f13" fmla="val 1448066"/>
                  <a:gd name="f14" fmla="val 1483417"/>
                  <a:gd name="f15" fmla="val 1512074"/>
                  <a:gd name="f16" fmla="val 469884"/>
                  <a:gd name="f17" fmla="val 498541"/>
                  <a:gd name="f18" fmla="val 81603"/>
                  <a:gd name="f19" fmla="val 251558"/>
                  <a:gd name="f20" fmla="val 1343379"/>
                  <a:gd name="f21" fmla="val 787464"/>
                  <a:gd name="f22" fmla="val 144847"/>
                  <a:gd name="f23" fmla="val 724219"/>
                  <a:gd name="f24" fmla="val 804216"/>
                  <a:gd name="f25" fmla="val 64850"/>
                  <a:gd name="f26" fmla="val 1404525"/>
                  <a:gd name="f27" fmla="val 1484522"/>
                  <a:gd name="f28" fmla="+- 0 0 -90"/>
                  <a:gd name="f29" fmla="*/ f3 1 869066"/>
                  <a:gd name="f30" fmla="*/ f4 1 1549372"/>
                  <a:gd name="f31" fmla="val f5"/>
                  <a:gd name="f32" fmla="val f6"/>
                  <a:gd name="f33" fmla="val f7"/>
                  <a:gd name="f34" fmla="*/ f28 f0 1"/>
                  <a:gd name="f35" fmla="+- f33 0 f31"/>
                  <a:gd name="f36" fmla="+- f32 0 f31"/>
                  <a:gd name="f37" fmla="*/ f34 1 f2"/>
                  <a:gd name="f38" fmla="*/ f36 1 869066"/>
                  <a:gd name="f39" fmla="*/ f35 1 1549372"/>
                  <a:gd name="f40" fmla="*/ 434533 f36 1"/>
                  <a:gd name="f41" fmla="*/ 1384058 f35 1"/>
                  <a:gd name="f42" fmla="*/ 370525 f36 1"/>
                  <a:gd name="f43" fmla="*/ 1448066 f35 1"/>
                  <a:gd name="f44" fmla="*/ 1512074 f35 1"/>
                  <a:gd name="f45" fmla="*/ 498541 f36 1"/>
                  <a:gd name="f46" fmla="*/ 81603 f36 1"/>
                  <a:gd name="f47" fmla="*/ 251558 f35 1"/>
                  <a:gd name="f48" fmla="*/ 1343379 f35 1"/>
                  <a:gd name="f49" fmla="*/ 787464 f36 1"/>
                  <a:gd name="f50" fmla="*/ 144847 f36 1"/>
                  <a:gd name="f51" fmla="*/ 0 f35 1"/>
                  <a:gd name="f52" fmla="*/ 724219 f36 1"/>
                  <a:gd name="f53" fmla="*/ 869066 f36 1"/>
                  <a:gd name="f54" fmla="*/ 144847 f35 1"/>
                  <a:gd name="f55" fmla="*/ 1404525 f35 1"/>
                  <a:gd name="f56" fmla="*/ 1549372 f35 1"/>
                  <a:gd name="f57" fmla="*/ 0 f36 1"/>
                  <a:gd name="f58" fmla="+- f37 0 f1"/>
                  <a:gd name="f59" fmla="*/ f40 1 869066"/>
                  <a:gd name="f60" fmla="*/ f41 1 1549372"/>
                  <a:gd name="f61" fmla="*/ f42 1 869066"/>
                  <a:gd name="f62" fmla="*/ f43 1 1549372"/>
                  <a:gd name="f63" fmla="*/ f44 1 1549372"/>
                  <a:gd name="f64" fmla="*/ f45 1 869066"/>
                  <a:gd name="f65" fmla="*/ f46 1 869066"/>
                  <a:gd name="f66" fmla="*/ f47 1 1549372"/>
                  <a:gd name="f67" fmla="*/ f48 1 1549372"/>
                  <a:gd name="f68" fmla="*/ f49 1 869066"/>
                  <a:gd name="f69" fmla="*/ f50 1 869066"/>
                  <a:gd name="f70" fmla="*/ f51 1 1549372"/>
                  <a:gd name="f71" fmla="*/ f52 1 869066"/>
                  <a:gd name="f72" fmla="*/ f53 1 869066"/>
                  <a:gd name="f73" fmla="*/ f54 1 1549372"/>
                  <a:gd name="f74" fmla="*/ f55 1 1549372"/>
                  <a:gd name="f75" fmla="*/ f56 1 1549372"/>
                  <a:gd name="f76" fmla="*/ f57 1 869066"/>
                  <a:gd name="f77" fmla="*/ f31 1 f38"/>
                  <a:gd name="f78" fmla="*/ f32 1 f38"/>
                  <a:gd name="f79" fmla="*/ f31 1 f39"/>
                  <a:gd name="f80" fmla="*/ f33 1 f39"/>
                  <a:gd name="f81" fmla="*/ f59 1 f38"/>
                  <a:gd name="f82" fmla="*/ f60 1 f39"/>
                  <a:gd name="f83" fmla="*/ f61 1 f38"/>
                  <a:gd name="f84" fmla="*/ f62 1 f39"/>
                  <a:gd name="f85" fmla="*/ f63 1 f39"/>
                  <a:gd name="f86" fmla="*/ f64 1 f38"/>
                  <a:gd name="f87" fmla="*/ f65 1 f38"/>
                  <a:gd name="f88" fmla="*/ f66 1 f39"/>
                  <a:gd name="f89" fmla="*/ f67 1 f39"/>
                  <a:gd name="f90" fmla="*/ f68 1 f38"/>
                  <a:gd name="f91" fmla="*/ f69 1 f38"/>
                  <a:gd name="f92" fmla="*/ f70 1 f39"/>
                  <a:gd name="f93" fmla="*/ f71 1 f38"/>
                  <a:gd name="f94" fmla="*/ f72 1 f38"/>
                  <a:gd name="f95" fmla="*/ f73 1 f39"/>
                  <a:gd name="f96" fmla="*/ f74 1 f39"/>
                  <a:gd name="f97" fmla="*/ f75 1 f39"/>
                  <a:gd name="f98" fmla="*/ f76 1 f38"/>
                  <a:gd name="f99" fmla="*/ f77 f29 1"/>
                  <a:gd name="f100" fmla="*/ f78 f29 1"/>
                  <a:gd name="f101" fmla="*/ f80 f30 1"/>
                  <a:gd name="f102" fmla="*/ f79 f30 1"/>
                  <a:gd name="f103" fmla="*/ f81 f29 1"/>
                  <a:gd name="f104" fmla="*/ f82 f30 1"/>
                  <a:gd name="f105" fmla="*/ f83 f29 1"/>
                  <a:gd name="f106" fmla="*/ f84 f30 1"/>
                  <a:gd name="f107" fmla="*/ f85 f30 1"/>
                  <a:gd name="f108" fmla="*/ f86 f29 1"/>
                  <a:gd name="f109" fmla="*/ f87 f29 1"/>
                  <a:gd name="f110" fmla="*/ f88 f30 1"/>
                  <a:gd name="f111" fmla="*/ f89 f30 1"/>
                  <a:gd name="f112" fmla="*/ f90 f29 1"/>
                  <a:gd name="f113" fmla="*/ f91 f29 1"/>
                  <a:gd name="f114" fmla="*/ f92 f30 1"/>
                  <a:gd name="f115" fmla="*/ f93 f29 1"/>
                  <a:gd name="f116" fmla="*/ f94 f29 1"/>
                  <a:gd name="f117" fmla="*/ f95 f30 1"/>
                  <a:gd name="f118" fmla="*/ f96 f30 1"/>
                  <a:gd name="f119" fmla="*/ f97 f30 1"/>
                  <a:gd name="f120" fmla="*/ f98 f29 1"/>
                </a:gdLst>
                <a:ahLst/>
                <a:cxnLst>
                  <a:cxn ang="3cd4">
                    <a:pos x="hc" y="t"/>
                  </a:cxn>
                  <a:cxn ang="0">
                    <a:pos x="r" y="vc"/>
                  </a:cxn>
                  <a:cxn ang="cd4">
                    <a:pos x="hc" y="b"/>
                  </a:cxn>
                  <a:cxn ang="cd2">
                    <a:pos x="l" y="vc"/>
                  </a:cxn>
                  <a:cxn ang="f58">
                    <a:pos x="f103" y="f104"/>
                  </a:cxn>
                  <a:cxn ang="f58">
                    <a:pos x="f105" y="f106"/>
                  </a:cxn>
                  <a:cxn ang="f58">
                    <a:pos x="f103" y="f107"/>
                  </a:cxn>
                  <a:cxn ang="f58">
                    <a:pos x="f108" y="f106"/>
                  </a:cxn>
                  <a:cxn ang="f58">
                    <a:pos x="f103" y="f104"/>
                  </a:cxn>
                  <a:cxn ang="f58">
                    <a:pos x="f109" y="f110"/>
                  </a:cxn>
                  <a:cxn ang="f58">
                    <a:pos x="f109" y="f111"/>
                  </a:cxn>
                  <a:cxn ang="f58">
                    <a:pos x="f112" y="f111"/>
                  </a:cxn>
                  <a:cxn ang="f58">
                    <a:pos x="f112" y="f110"/>
                  </a:cxn>
                  <a:cxn ang="f58">
                    <a:pos x="f113" y="f114"/>
                  </a:cxn>
                  <a:cxn ang="f58">
                    <a:pos x="f115" y="f114"/>
                  </a:cxn>
                  <a:cxn ang="f58">
                    <a:pos x="f116" y="f117"/>
                  </a:cxn>
                  <a:cxn ang="f58">
                    <a:pos x="f116" y="f118"/>
                  </a:cxn>
                  <a:cxn ang="f58">
                    <a:pos x="f115" y="f119"/>
                  </a:cxn>
                  <a:cxn ang="f58">
                    <a:pos x="f113" y="f119"/>
                  </a:cxn>
                  <a:cxn ang="f58">
                    <a:pos x="f120" y="f118"/>
                  </a:cxn>
                  <a:cxn ang="f58">
                    <a:pos x="f120" y="f117"/>
                  </a:cxn>
                  <a:cxn ang="f58">
                    <a:pos x="f113" y="f114"/>
                  </a:cxn>
                </a:cxnLst>
                <a:rect l="f99" t="f102" r="f100" b="f101"/>
                <a:pathLst>
                  <a:path w="869066" h="1549372">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lnTo>
                      <a:pt x="f18" y="f20"/>
                    </a:lnTo>
                    <a:lnTo>
                      <a:pt x="f21" y="f20"/>
                    </a:lnTo>
                    <a:lnTo>
                      <a:pt x="f21" y="f19"/>
                    </a:lnTo>
                    <a:close/>
                    <a:moveTo>
                      <a:pt x="f22" y="f5"/>
                    </a:moveTo>
                    <a:lnTo>
                      <a:pt x="f23" y="f5"/>
                    </a:lnTo>
                    <a:cubicBezTo>
                      <a:pt x="f24" y="f5"/>
                      <a:pt x="f6" y="f25"/>
                      <a:pt x="f6" y="f22"/>
                    </a:cubicBezTo>
                    <a:lnTo>
                      <a:pt x="f6" y="f26"/>
                    </a:lnTo>
                    <a:cubicBezTo>
                      <a:pt x="f6" y="f27"/>
                      <a:pt x="f24" y="f7"/>
                      <a:pt x="f23" y="f7"/>
                    </a:cubicBezTo>
                    <a:lnTo>
                      <a:pt x="f22" y="f7"/>
                    </a:lnTo>
                    <a:cubicBezTo>
                      <a:pt x="f25" y="f7"/>
                      <a:pt x="f5" y="f27"/>
                      <a:pt x="f5" y="f26"/>
                    </a:cubicBezTo>
                    <a:lnTo>
                      <a:pt x="f5" y="f22"/>
                    </a:lnTo>
                    <a:cubicBezTo>
                      <a:pt x="f5" y="f25"/>
                      <a:pt x="f25" y="f5"/>
                      <a:pt x="f22" y="f5"/>
                    </a:cubicBezTo>
                    <a:close/>
                  </a:path>
                </a:pathLst>
              </a:custGeom>
              <a:solidFill>
                <a:srgbClr val="353535"/>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pic>
            <p:nvPicPr>
              <p:cNvPr id="148" name="Picture 250">
                <a:extLst>
                  <a:ext uri="{FF2B5EF4-FFF2-40B4-BE49-F238E27FC236}">
                    <a16:creationId xmlns:a16="http://schemas.microsoft.com/office/drawing/2014/main" id="{D9A3801C-A1E4-4982-98B9-4744AFD83E1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191658" y="2299844"/>
                <a:ext cx="241465" cy="296366"/>
              </a:xfrm>
              <a:prstGeom prst="rect">
                <a:avLst/>
              </a:prstGeom>
              <a:noFill/>
              <a:ln cap="flat">
                <a:noFill/>
              </a:ln>
            </p:spPr>
          </p:pic>
        </p:grpSp>
      </p:grpSp>
      <p:grpSp>
        <p:nvGrpSpPr>
          <p:cNvPr id="152" name="Group 254">
            <a:extLst>
              <a:ext uri="{FF2B5EF4-FFF2-40B4-BE49-F238E27FC236}">
                <a16:creationId xmlns:a16="http://schemas.microsoft.com/office/drawing/2014/main" id="{2BCCD542-0197-400E-9FB9-681DE2DA2DAC}"/>
              </a:ext>
            </a:extLst>
          </p:cNvPr>
          <p:cNvGrpSpPr/>
          <p:nvPr/>
        </p:nvGrpSpPr>
        <p:grpSpPr>
          <a:xfrm>
            <a:off x="3032243" y="1594757"/>
            <a:ext cx="491459" cy="491459"/>
            <a:chOff x="3711385" y="1945952"/>
            <a:chExt cx="1143000" cy="1143000"/>
          </a:xfrm>
        </p:grpSpPr>
        <p:sp>
          <p:nvSpPr>
            <p:cNvPr id="153" name="Oval 255">
              <a:extLst>
                <a:ext uri="{FF2B5EF4-FFF2-40B4-BE49-F238E27FC236}">
                  <a16:creationId xmlns:a16="http://schemas.microsoft.com/office/drawing/2014/main" id="{E0CEBF90-9A94-40EC-BE74-AACCE317EF2C}"/>
                </a:ext>
              </a:extLst>
            </p:cNvPr>
            <p:cNvSpPr/>
            <p:nvPr/>
          </p:nvSpPr>
          <p:spPr>
            <a:xfrm>
              <a:off x="3711385" y="194595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154" name="Group 256">
              <a:extLst>
                <a:ext uri="{FF2B5EF4-FFF2-40B4-BE49-F238E27FC236}">
                  <a16:creationId xmlns:a16="http://schemas.microsoft.com/office/drawing/2014/main" id="{2AC54FC1-0BEA-4A7F-A2A8-53392638618F}"/>
                </a:ext>
              </a:extLst>
            </p:cNvPr>
            <p:cNvGrpSpPr/>
            <p:nvPr/>
          </p:nvGrpSpPr>
          <p:grpSpPr>
            <a:xfrm>
              <a:off x="4050956" y="2135288"/>
              <a:ext cx="444928" cy="764337"/>
              <a:chOff x="4050956" y="2135288"/>
              <a:chExt cx="444928" cy="764337"/>
            </a:xfrm>
          </p:grpSpPr>
          <p:grpSp>
            <p:nvGrpSpPr>
              <p:cNvPr id="155" name="Group 257">
                <a:extLst>
                  <a:ext uri="{FF2B5EF4-FFF2-40B4-BE49-F238E27FC236}">
                    <a16:creationId xmlns:a16="http://schemas.microsoft.com/office/drawing/2014/main" id="{1A35DD28-5B1E-49A2-B935-B555F0614066}"/>
                  </a:ext>
                </a:extLst>
              </p:cNvPr>
              <p:cNvGrpSpPr/>
              <p:nvPr/>
            </p:nvGrpSpPr>
            <p:grpSpPr>
              <a:xfrm>
                <a:off x="4050956" y="2135288"/>
                <a:ext cx="444928" cy="764337"/>
                <a:chOff x="4050956" y="2135288"/>
                <a:chExt cx="444928" cy="764337"/>
              </a:xfrm>
            </p:grpSpPr>
            <p:sp>
              <p:nvSpPr>
                <p:cNvPr id="157" name="Freeform 10">
                  <a:extLst>
                    <a:ext uri="{FF2B5EF4-FFF2-40B4-BE49-F238E27FC236}">
                      <a16:creationId xmlns:a16="http://schemas.microsoft.com/office/drawing/2014/main" id="{D8FC56AA-2EBB-4205-8362-2A1396CE9FE9}"/>
                    </a:ext>
                  </a:extLst>
                </p:cNvPr>
                <p:cNvSpPr/>
                <p:nvPr/>
              </p:nvSpPr>
              <p:spPr>
                <a:xfrm>
                  <a:off x="4050956" y="2135288"/>
                  <a:ext cx="444928" cy="764337"/>
                </a:xfrm>
                <a:custGeom>
                  <a:avLst/>
                  <a:gdLst>
                    <a:gd name="f0" fmla="val 10800000"/>
                    <a:gd name="f1" fmla="val 5400000"/>
                    <a:gd name="f2" fmla="val 180"/>
                    <a:gd name="f3" fmla="val w"/>
                    <a:gd name="f4" fmla="val h"/>
                    <a:gd name="f5" fmla="val 0"/>
                    <a:gd name="f6" fmla="val 184"/>
                    <a:gd name="f7" fmla="val 314"/>
                    <a:gd name="f8" fmla="val 172"/>
                    <a:gd name="f9" fmla="val 12"/>
                    <a:gd name="f10" fmla="val 6"/>
                    <a:gd name="f11" fmla="val 5"/>
                    <a:gd name="f12" fmla="val 302"/>
                    <a:gd name="f13" fmla="val 308"/>
                    <a:gd name="f14" fmla="val 178"/>
                    <a:gd name="f15" fmla="+- 0 0 -90"/>
                    <a:gd name="f16" fmla="*/ f3 1 184"/>
                    <a:gd name="f17" fmla="*/ f4 1 314"/>
                    <a:gd name="f18" fmla="val f5"/>
                    <a:gd name="f19" fmla="val f6"/>
                    <a:gd name="f20" fmla="val f7"/>
                    <a:gd name="f21" fmla="*/ f15 f0 1"/>
                    <a:gd name="f22" fmla="+- f20 0 f18"/>
                    <a:gd name="f23" fmla="+- f19 0 f18"/>
                    <a:gd name="f24" fmla="*/ f21 1 f2"/>
                    <a:gd name="f25" fmla="*/ f23 1 184"/>
                    <a:gd name="f26" fmla="*/ f22 1 314"/>
                    <a:gd name="f27" fmla="*/ 172 f23 1"/>
                    <a:gd name="f28" fmla="*/ 0 f22 1"/>
                    <a:gd name="f29" fmla="*/ 12 f23 1"/>
                    <a:gd name="f30" fmla="*/ 0 f23 1"/>
                    <a:gd name="f31" fmla="*/ 12 f22 1"/>
                    <a:gd name="f32" fmla="*/ 302 f22 1"/>
                    <a:gd name="f33" fmla="*/ 314 f22 1"/>
                    <a:gd name="f34" fmla="*/ 184 f23 1"/>
                    <a:gd name="f35" fmla="+- f24 0 f1"/>
                    <a:gd name="f36" fmla="*/ f27 1 184"/>
                    <a:gd name="f37" fmla="*/ f28 1 314"/>
                    <a:gd name="f38" fmla="*/ f29 1 184"/>
                    <a:gd name="f39" fmla="*/ f30 1 184"/>
                    <a:gd name="f40" fmla="*/ f31 1 314"/>
                    <a:gd name="f41" fmla="*/ f32 1 314"/>
                    <a:gd name="f42" fmla="*/ f33 1 314"/>
                    <a:gd name="f43" fmla="*/ f34 1 184"/>
                    <a:gd name="f44" fmla="*/ 0 1 f25"/>
                    <a:gd name="f45" fmla="*/ f19 1 f25"/>
                    <a:gd name="f46" fmla="*/ 0 1 f26"/>
                    <a:gd name="f47" fmla="*/ f20 1 f26"/>
                    <a:gd name="f48" fmla="*/ f36 1 f25"/>
                    <a:gd name="f49" fmla="*/ f37 1 f26"/>
                    <a:gd name="f50" fmla="*/ f38 1 f25"/>
                    <a:gd name="f51" fmla="*/ f39 1 f25"/>
                    <a:gd name="f52" fmla="*/ f40 1 f26"/>
                    <a:gd name="f53" fmla="*/ f41 1 f26"/>
                    <a:gd name="f54" fmla="*/ f42 1 f26"/>
                    <a:gd name="f55" fmla="*/ f43 1 f25"/>
                    <a:gd name="f56" fmla="*/ f44 f16 1"/>
                    <a:gd name="f57" fmla="*/ f45 f16 1"/>
                    <a:gd name="f58" fmla="*/ f47 f17 1"/>
                    <a:gd name="f59" fmla="*/ f46 f17 1"/>
                    <a:gd name="f60" fmla="*/ f48 f16 1"/>
                    <a:gd name="f61" fmla="*/ f49 f17 1"/>
                    <a:gd name="f62" fmla="*/ f50 f16 1"/>
                    <a:gd name="f63" fmla="*/ f51 f16 1"/>
                    <a:gd name="f64" fmla="*/ f52 f17 1"/>
                    <a:gd name="f65" fmla="*/ f53 f17 1"/>
                    <a:gd name="f66" fmla="*/ f54 f17 1"/>
                    <a:gd name="f67" fmla="*/ f55 f16 1"/>
                  </a:gdLst>
                  <a:ahLst/>
                  <a:cxnLst>
                    <a:cxn ang="3cd4">
                      <a:pos x="hc" y="t"/>
                    </a:cxn>
                    <a:cxn ang="0">
                      <a:pos x="r" y="vc"/>
                    </a:cxn>
                    <a:cxn ang="cd4">
                      <a:pos x="hc" y="b"/>
                    </a:cxn>
                    <a:cxn ang="cd2">
                      <a:pos x="l" y="vc"/>
                    </a:cxn>
                    <a:cxn ang="f35">
                      <a:pos x="f60" y="f61"/>
                    </a:cxn>
                    <a:cxn ang="f35">
                      <a:pos x="f62" y="f61"/>
                    </a:cxn>
                    <a:cxn ang="f35">
                      <a:pos x="f63" y="f64"/>
                    </a:cxn>
                    <a:cxn ang="f35">
                      <a:pos x="f63" y="f65"/>
                    </a:cxn>
                    <a:cxn ang="f35">
                      <a:pos x="f62" y="f66"/>
                    </a:cxn>
                    <a:cxn ang="f35">
                      <a:pos x="f60" y="f66"/>
                    </a:cxn>
                    <a:cxn ang="f35">
                      <a:pos x="f67" y="f65"/>
                    </a:cxn>
                    <a:cxn ang="f35">
                      <a:pos x="f67" y="f64"/>
                    </a:cxn>
                    <a:cxn ang="f35">
                      <a:pos x="f60" y="f61"/>
                    </a:cxn>
                  </a:cxnLst>
                  <a:rect l="f56" t="f59" r="f57" b="f58"/>
                  <a:pathLst>
                    <a:path w="184" h="314">
                      <a:moveTo>
                        <a:pt x="f8" y="f5"/>
                      </a:moveTo>
                      <a:cubicBezTo>
                        <a:pt x="f9" y="f5"/>
                        <a:pt x="f9" y="f5"/>
                        <a:pt x="f9" y="f5"/>
                      </a:cubicBezTo>
                      <a:cubicBezTo>
                        <a:pt x="f10" y="f5"/>
                        <a:pt x="f5" y="f11"/>
                        <a:pt x="f5" y="f9"/>
                      </a:cubicBezTo>
                      <a:cubicBezTo>
                        <a:pt x="f5" y="f12"/>
                        <a:pt x="f5" y="f12"/>
                        <a:pt x="f5" y="f12"/>
                      </a:cubicBezTo>
                      <a:cubicBezTo>
                        <a:pt x="f5" y="f13"/>
                        <a:pt x="f10" y="f7"/>
                        <a:pt x="f9" y="f7"/>
                      </a:cubicBezTo>
                      <a:cubicBezTo>
                        <a:pt x="f8" y="f7"/>
                        <a:pt x="f8" y="f7"/>
                        <a:pt x="f8" y="f7"/>
                      </a:cubicBezTo>
                      <a:cubicBezTo>
                        <a:pt x="f14" y="f7"/>
                        <a:pt x="f6" y="f13"/>
                        <a:pt x="f6" y="f12"/>
                      </a:cubicBezTo>
                      <a:cubicBezTo>
                        <a:pt x="f6" y="f9"/>
                        <a:pt x="f6" y="f9"/>
                        <a:pt x="f6" y="f9"/>
                      </a:cubicBezTo>
                      <a:cubicBezTo>
                        <a:pt x="f6" y="f11"/>
                        <a:pt x="f14" y="f5"/>
                        <a:pt x="f8" y="f5"/>
                      </a:cubicBez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8" name="Rectangle 11">
                  <a:extLst>
                    <a:ext uri="{FF2B5EF4-FFF2-40B4-BE49-F238E27FC236}">
                      <a16:creationId xmlns:a16="http://schemas.microsoft.com/office/drawing/2014/main" id="{9DAACA85-B779-404E-B793-79A61C6987DE}"/>
                    </a:ext>
                  </a:extLst>
                </p:cNvPr>
                <p:cNvSpPr/>
                <p:nvPr/>
              </p:nvSpPr>
              <p:spPr>
                <a:xfrm>
                  <a:off x="4094838" y="2179161"/>
                  <a:ext cx="357164" cy="601062"/>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59" name="Rectangle 12">
                  <a:extLst>
                    <a:ext uri="{FF2B5EF4-FFF2-40B4-BE49-F238E27FC236}">
                      <a16:creationId xmlns:a16="http://schemas.microsoft.com/office/drawing/2014/main" id="{639348D0-E6BC-40D4-A9BD-2754528882A4}"/>
                    </a:ext>
                  </a:extLst>
                </p:cNvPr>
                <p:cNvSpPr/>
                <p:nvPr/>
              </p:nvSpPr>
              <p:spPr>
                <a:xfrm>
                  <a:off x="4094838" y="2179161"/>
                  <a:ext cx="357164" cy="601062"/>
                </a:xfrm>
                <a:prstGeom prst="rect">
                  <a:avLst/>
                </a:pr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0" name="Freeform 13">
                  <a:extLst>
                    <a:ext uri="{FF2B5EF4-FFF2-40B4-BE49-F238E27FC236}">
                      <a16:creationId xmlns:a16="http://schemas.microsoft.com/office/drawing/2014/main" id="{2EEA2FEC-9527-40AC-9F8E-6B9FD089FC89}"/>
                    </a:ext>
                  </a:extLst>
                </p:cNvPr>
                <p:cNvSpPr/>
                <p:nvPr/>
              </p:nvSpPr>
              <p:spPr>
                <a:xfrm>
                  <a:off x="4206075" y="2816964"/>
                  <a:ext cx="134700" cy="17346"/>
                </a:xfrm>
                <a:custGeom>
                  <a:avLst/>
                  <a:gdLst>
                    <a:gd name="f0" fmla="val 10800000"/>
                    <a:gd name="f1" fmla="val 5400000"/>
                    <a:gd name="f2" fmla="val 180"/>
                    <a:gd name="f3" fmla="val w"/>
                    <a:gd name="f4" fmla="val h"/>
                    <a:gd name="f5" fmla="val 0"/>
                    <a:gd name="f6" fmla="val 56"/>
                    <a:gd name="f7" fmla="val 7"/>
                    <a:gd name="f8" fmla="val 3"/>
                    <a:gd name="f9" fmla="val 5"/>
                    <a:gd name="f10" fmla="val 54"/>
                    <a:gd name="f11" fmla="val 52"/>
                    <a:gd name="f12" fmla="val 4"/>
                    <a:gd name="f13" fmla="val 2"/>
                    <a:gd name="f14" fmla="val 1"/>
                    <a:gd name="f15" fmla="+- 0 0 -90"/>
                    <a:gd name="f16" fmla="*/ f3 1 56"/>
                    <a:gd name="f17" fmla="*/ f4 1 7"/>
                    <a:gd name="f18" fmla="val f5"/>
                    <a:gd name="f19" fmla="val f6"/>
                    <a:gd name="f20" fmla="val f7"/>
                    <a:gd name="f21" fmla="*/ f15 f0 1"/>
                    <a:gd name="f22" fmla="+- f20 0 f18"/>
                    <a:gd name="f23" fmla="+- f19 0 f18"/>
                    <a:gd name="f24" fmla="*/ f21 1 f2"/>
                    <a:gd name="f25" fmla="*/ f23 1 56"/>
                    <a:gd name="f26" fmla="*/ f22 1 7"/>
                    <a:gd name="f27" fmla="*/ 56 f23 1"/>
                    <a:gd name="f28" fmla="*/ 3 f22 1"/>
                    <a:gd name="f29" fmla="*/ 52 f23 1"/>
                    <a:gd name="f30" fmla="*/ 7 f22 1"/>
                    <a:gd name="f31" fmla="*/ 4 f23 1"/>
                    <a:gd name="f32" fmla="*/ 0 f23 1"/>
                    <a:gd name="f33" fmla="*/ 0 f22 1"/>
                    <a:gd name="f34" fmla="+- f24 0 f1"/>
                    <a:gd name="f35" fmla="*/ f27 1 56"/>
                    <a:gd name="f36" fmla="*/ f28 1 7"/>
                    <a:gd name="f37" fmla="*/ f29 1 56"/>
                    <a:gd name="f38" fmla="*/ f30 1 7"/>
                    <a:gd name="f39" fmla="*/ f31 1 56"/>
                    <a:gd name="f40" fmla="*/ f32 1 56"/>
                    <a:gd name="f41" fmla="*/ f33 1 7"/>
                    <a:gd name="f42" fmla="*/ 0 1 f25"/>
                    <a:gd name="f43" fmla="*/ f19 1 f25"/>
                    <a:gd name="f44" fmla="*/ 0 1 f26"/>
                    <a:gd name="f45" fmla="*/ f20 1 f26"/>
                    <a:gd name="f46" fmla="*/ f35 1 f25"/>
                    <a:gd name="f47" fmla="*/ f36 1 f26"/>
                    <a:gd name="f48" fmla="*/ f37 1 f25"/>
                    <a:gd name="f49" fmla="*/ f38 1 f26"/>
                    <a:gd name="f50" fmla="*/ f39 1 f25"/>
                    <a:gd name="f51" fmla="*/ f40 1 f25"/>
                    <a:gd name="f52" fmla="*/ f41 1 f26"/>
                    <a:gd name="f53" fmla="*/ f42 f16 1"/>
                    <a:gd name="f54" fmla="*/ f43 f16 1"/>
                    <a:gd name="f55" fmla="*/ f45 f17 1"/>
                    <a:gd name="f56" fmla="*/ f44 f17 1"/>
                    <a:gd name="f57" fmla="*/ f46 f16 1"/>
                    <a:gd name="f58" fmla="*/ f47 f17 1"/>
                    <a:gd name="f59" fmla="*/ f48 f16 1"/>
                    <a:gd name="f60" fmla="*/ f49 f17 1"/>
                    <a:gd name="f61" fmla="*/ f50 f16 1"/>
                    <a:gd name="f62" fmla="*/ f51 f16 1"/>
                    <a:gd name="f63" fmla="*/ f52 f17 1"/>
                  </a:gdLst>
                  <a:ahLst/>
                  <a:cxnLst>
                    <a:cxn ang="3cd4">
                      <a:pos x="hc" y="t"/>
                    </a:cxn>
                    <a:cxn ang="0">
                      <a:pos x="r" y="vc"/>
                    </a:cxn>
                    <a:cxn ang="cd4">
                      <a:pos x="hc" y="b"/>
                    </a:cxn>
                    <a:cxn ang="cd2">
                      <a:pos x="l" y="vc"/>
                    </a:cxn>
                    <a:cxn ang="f34">
                      <a:pos x="f57" y="f58"/>
                    </a:cxn>
                    <a:cxn ang="f34">
                      <a:pos x="f59" y="f60"/>
                    </a:cxn>
                    <a:cxn ang="f34">
                      <a:pos x="f61" y="f60"/>
                    </a:cxn>
                    <a:cxn ang="f34">
                      <a:pos x="f62" y="f58"/>
                    </a:cxn>
                    <a:cxn ang="f34">
                      <a:pos x="f61" y="f63"/>
                    </a:cxn>
                    <a:cxn ang="f34">
                      <a:pos x="f59" y="f63"/>
                    </a:cxn>
                    <a:cxn ang="f34">
                      <a:pos x="f57" y="f58"/>
                    </a:cxn>
                  </a:cxnLst>
                  <a:rect l="f53" t="f56" r="f54" b="f55"/>
                  <a:pathLst>
                    <a:path w="56" h="7">
                      <a:moveTo>
                        <a:pt x="f6" y="f8"/>
                      </a:moveTo>
                      <a:cubicBezTo>
                        <a:pt x="f6" y="f9"/>
                        <a:pt x="f10" y="f7"/>
                        <a:pt x="f11" y="f7"/>
                      </a:cubicBezTo>
                      <a:cubicBezTo>
                        <a:pt x="f12" y="f7"/>
                        <a:pt x="f12" y="f7"/>
                        <a:pt x="f12" y="f7"/>
                      </a:cubicBezTo>
                      <a:cubicBezTo>
                        <a:pt x="f13" y="f7"/>
                        <a:pt x="f5" y="f9"/>
                        <a:pt x="f5" y="f8"/>
                      </a:cubicBezTo>
                      <a:cubicBezTo>
                        <a:pt x="f5" y="f14"/>
                        <a:pt x="f13" y="f5"/>
                        <a:pt x="f12" y="f5"/>
                      </a:cubicBezTo>
                      <a:cubicBezTo>
                        <a:pt x="f11" y="f5"/>
                        <a:pt x="f11" y="f5"/>
                        <a:pt x="f11" y="f5"/>
                      </a:cubicBezTo>
                      <a:cubicBezTo>
                        <a:pt x="f10" y="f5"/>
                        <a:pt x="f6" y="f14"/>
                        <a:pt x="f6" y="f8"/>
                      </a:cubicBezTo>
                      <a:close/>
                    </a:path>
                  </a:pathLst>
                </a:custGeom>
                <a:solidFill>
                  <a:srgbClr val="FFFFFF"/>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1" name="Rectangle 14">
                  <a:extLst>
                    <a:ext uri="{FF2B5EF4-FFF2-40B4-BE49-F238E27FC236}">
                      <a16:creationId xmlns:a16="http://schemas.microsoft.com/office/drawing/2014/main" id="{6CD25CA5-A747-43F7-AE70-C8C3A4CC80B0}"/>
                    </a:ext>
                  </a:extLst>
                </p:cNvPr>
                <p:cNvSpPr/>
                <p:nvPr/>
              </p:nvSpPr>
              <p:spPr>
                <a:xfrm>
                  <a:off x="4094838" y="2780224"/>
                  <a:ext cx="118378" cy="1024"/>
                </a:xfrm>
                <a:prstGeom prst="rect">
                  <a:avLst/>
                </a:prstGeom>
                <a:solidFill>
                  <a:srgbClr val="5C4768"/>
                </a:solid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2" name="Freeform 15">
                  <a:extLst>
                    <a:ext uri="{FF2B5EF4-FFF2-40B4-BE49-F238E27FC236}">
                      <a16:creationId xmlns:a16="http://schemas.microsoft.com/office/drawing/2014/main" id="{9A74824E-1239-4567-811E-7C9A9AE06382}"/>
                    </a:ext>
                  </a:extLst>
                </p:cNvPr>
                <p:cNvSpPr/>
                <p:nvPr/>
              </p:nvSpPr>
              <p:spPr>
                <a:xfrm>
                  <a:off x="4094838" y="2780224"/>
                  <a:ext cx="118378" cy="0"/>
                </a:xfrm>
                <a:custGeom>
                  <a:avLst/>
                  <a:gdLst>
                    <a:gd name="f0" fmla="val 10800000"/>
                    <a:gd name="f1" fmla="val 5400000"/>
                    <a:gd name="f2" fmla="val 180"/>
                    <a:gd name="f3" fmla="val w"/>
                    <a:gd name="f4" fmla="val h"/>
                    <a:gd name="f5" fmla="val 0"/>
                    <a:gd name="f6" fmla="val 118376"/>
                    <a:gd name="f7" fmla="+- 0 0 -90"/>
                    <a:gd name="f8" fmla="*/ f3 1 118376"/>
                    <a:gd name="f9" fmla="*/ f4 1 0"/>
                    <a:gd name="f10" fmla="val f5"/>
                    <a:gd name="f11" fmla="val f6"/>
                    <a:gd name="f12" fmla="*/ f7 f0 1"/>
                    <a:gd name="f13" fmla="+- f10 0 f10"/>
                    <a:gd name="f14" fmla="+- f11 0 f10"/>
                    <a:gd name="f15" fmla="*/ f12 1 f2"/>
                    <a:gd name="f16" fmla="*/ f14 1 118376"/>
                    <a:gd name="f17" fmla="*/ f13 1 0"/>
                    <a:gd name="f18" fmla="+- f15 0 f1"/>
                    <a:gd name="f19" fmla="*/ 118376 1 f16"/>
                    <a:gd name="f20" fmla="*/ 0 1 f17"/>
                    <a:gd name="f21" fmla="*/ 0 1 f16"/>
                    <a:gd name="f22" fmla="*/ 1 1 f17"/>
                    <a:gd name="f23" fmla="*/ f21 f8 1"/>
                    <a:gd name="f24" fmla="*/ f19 f8 1"/>
                    <a:gd name="f25" fmla="*/ f22 f9 1"/>
                    <a:gd name="f26" fmla="*/ f20 f9 1"/>
                  </a:gdLst>
                  <a:ahLst/>
                  <a:cxnLst>
                    <a:cxn ang="3cd4">
                      <a:pos x="hc" y="t"/>
                    </a:cxn>
                    <a:cxn ang="0">
                      <a:pos x="r" y="vc"/>
                    </a:cxn>
                    <a:cxn ang="cd4">
                      <a:pos x="hc" y="b"/>
                    </a:cxn>
                    <a:cxn ang="cd2">
                      <a:pos x="l" y="vc"/>
                    </a:cxn>
                    <a:cxn ang="f18">
                      <a:pos x="f24" y="f26"/>
                    </a:cxn>
                    <a:cxn ang="f18">
                      <a:pos x="f23" y="f26"/>
                    </a:cxn>
                    <a:cxn ang="f18">
                      <a:pos x="f23" y="f26"/>
                    </a:cxn>
                    <a:cxn ang="f18">
                      <a:pos x="f24" y="f26"/>
                    </a:cxn>
                  </a:cxnLst>
                  <a:rect l="f23" t="f26" r="f24" b="f25"/>
                  <a:pathLst>
                    <a:path w="118376">
                      <a:moveTo>
                        <a:pt x="f6" y="f5"/>
                      </a:moveTo>
                      <a:lnTo>
                        <a:pt x="f5" y="f5"/>
                      </a:lnTo>
                      <a:lnTo>
                        <a:pt x="f5" y="f5"/>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sp>
              <p:nvSpPr>
                <p:cNvPr id="163" name="Freeform 17">
                  <a:extLst>
                    <a:ext uri="{FF2B5EF4-FFF2-40B4-BE49-F238E27FC236}">
                      <a16:creationId xmlns:a16="http://schemas.microsoft.com/office/drawing/2014/main" id="{0B73DDA2-6DE4-42A5-81E9-4FE40BAE0250}"/>
                    </a:ext>
                  </a:extLst>
                </p:cNvPr>
                <p:cNvSpPr/>
                <p:nvPr/>
              </p:nvSpPr>
              <p:spPr>
                <a:xfrm>
                  <a:off x="4094838" y="2179161"/>
                  <a:ext cx="210220" cy="601062"/>
                </a:xfrm>
                <a:custGeom>
                  <a:avLst/>
                  <a:gdLst>
                    <a:gd name="f0" fmla="val 10800000"/>
                    <a:gd name="f1" fmla="val 5400000"/>
                    <a:gd name="f2" fmla="val 180"/>
                    <a:gd name="f3" fmla="val w"/>
                    <a:gd name="f4" fmla="val h"/>
                    <a:gd name="f5" fmla="val 0"/>
                    <a:gd name="f6" fmla="val 206"/>
                    <a:gd name="f7" fmla="val 589"/>
                    <a:gd name="f8" fmla="val 116"/>
                    <a:gd name="f9" fmla="+- 0 0 -90"/>
                    <a:gd name="f10" fmla="*/ f3 1 206"/>
                    <a:gd name="f11" fmla="*/ f4 1 589"/>
                    <a:gd name="f12" fmla="val f5"/>
                    <a:gd name="f13" fmla="val f6"/>
                    <a:gd name="f14" fmla="val f7"/>
                    <a:gd name="f15" fmla="*/ f9 f0 1"/>
                    <a:gd name="f16" fmla="+- f14 0 f12"/>
                    <a:gd name="f17" fmla="+- f13 0 f12"/>
                    <a:gd name="f18" fmla="*/ f15 1 f2"/>
                    <a:gd name="f19" fmla="*/ f17 1 206"/>
                    <a:gd name="f20" fmla="*/ f16 1 589"/>
                    <a:gd name="f21" fmla="*/ 206 f17 1"/>
                    <a:gd name="f22" fmla="*/ 0 f16 1"/>
                    <a:gd name="f23" fmla="*/ 0 f17 1"/>
                    <a:gd name="f24" fmla="*/ 589 f16 1"/>
                    <a:gd name="f25" fmla="*/ 116 f17 1"/>
                    <a:gd name="f26" fmla="+- f18 0 f1"/>
                    <a:gd name="f27" fmla="*/ f21 1 206"/>
                    <a:gd name="f28" fmla="*/ f22 1 589"/>
                    <a:gd name="f29" fmla="*/ f23 1 206"/>
                    <a:gd name="f30" fmla="*/ f24 1 589"/>
                    <a:gd name="f31" fmla="*/ f25 1 20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5" y="f46"/>
                    </a:cxn>
                  </a:cxnLst>
                  <a:rect l="f41" t="f44" r="f42" b="f43"/>
                  <a:pathLst>
                    <a:path w="206" h="589">
                      <a:moveTo>
                        <a:pt x="f6" y="f5"/>
                      </a:moveTo>
                      <a:lnTo>
                        <a:pt x="f5" y="f5"/>
                      </a:lnTo>
                      <a:lnTo>
                        <a:pt x="f5" y="f7"/>
                      </a:lnTo>
                      <a:lnTo>
                        <a:pt x="f8" y="f7"/>
                      </a:lnTo>
                      <a:lnTo>
                        <a:pt x="f6" y="f5"/>
                      </a:lnTo>
                    </a:path>
                  </a:pathLst>
                </a:custGeom>
                <a:noFill/>
                <a:ln cap="flat">
                  <a:noFill/>
                  <a:prstDash val="solid"/>
                </a:ln>
              </p:spPr>
              <p:txBody>
                <a:bodyPr vert="horz" wrap="square" lIns="89633" tIns="44811" rIns="89633" bIns="44811" anchor="t" anchorCtr="0" compatLnSpc="1">
                  <a:noAutofit/>
                </a:bodyPr>
                <a:lstStyle/>
                <a:p>
                  <a:pPr defTabSz="913328">
                    <a:defRPr sz="1800" b="0" i="0" u="none" strike="noStrike" kern="0" cap="none" spc="0" baseline="0">
                      <a:solidFill>
                        <a:srgbClr val="000000"/>
                      </a:solidFill>
                      <a:uFillTx/>
                    </a:defRPr>
                  </a:pPr>
                  <a:endParaRPr lang="en-US" sz="1765">
                    <a:solidFill>
                      <a:srgbClr val="505050"/>
                    </a:solidFill>
                    <a:latin typeface="Segoe UI"/>
                    <a:ea typeface="ＭＳ Ｐゴシック"/>
                  </a:endParaRPr>
                </a:p>
              </p:txBody>
            </p:sp>
          </p:grpSp>
          <p:pic>
            <p:nvPicPr>
              <p:cNvPr id="156" name="Picture 258">
                <a:extLst>
                  <a:ext uri="{FF2B5EF4-FFF2-40B4-BE49-F238E27FC236}">
                    <a16:creationId xmlns:a16="http://schemas.microsoft.com/office/drawing/2014/main" id="{EE75EB6F-ED68-4656-A4A3-C6426B72AE2B}"/>
                  </a:ext>
                </a:extLst>
              </p:cNvPr>
              <p:cNvPicPr>
                <a:picLocks noChangeAspect="1"/>
              </p:cNvPicPr>
              <p:nvPr/>
            </p:nvPicPr>
            <p:blipFill>
              <a:blip r:embed="rId13" cstate="email">
                <a:grayscl/>
                <a:extLst>
                  <a:ext uri="{28A0092B-C50C-407E-A947-70E740481C1C}">
                    <a14:useLocalDpi xmlns:a14="http://schemas.microsoft.com/office/drawing/2010/main"/>
                  </a:ext>
                </a:extLst>
              </a:blip>
              <a:srcRect/>
              <a:stretch>
                <a:fillRect/>
              </a:stretch>
            </p:blipFill>
            <p:spPr>
              <a:xfrm>
                <a:off x="4056013" y="2340333"/>
                <a:ext cx="432858" cy="327483"/>
              </a:xfrm>
              <a:prstGeom prst="rect">
                <a:avLst/>
              </a:prstGeom>
              <a:noFill/>
              <a:ln cap="flat">
                <a:noFill/>
              </a:ln>
            </p:spPr>
          </p:pic>
        </p:grpSp>
      </p:grpSp>
      <p:grpSp>
        <p:nvGrpSpPr>
          <p:cNvPr id="189" name="Group 9">
            <a:extLst>
              <a:ext uri="{FF2B5EF4-FFF2-40B4-BE49-F238E27FC236}">
                <a16:creationId xmlns:a16="http://schemas.microsoft.com/office/drawing/2014/main" id="{CF0C27C4-4750-48E7-B38E-775559E96878}"/>
              </a:ext>
            </a:extLst>
          </p:cNvPr>
          <p:cNvGrpSpPr/>
          <p:nvPr/>
        </p:nvGrpSpPr>
        <p:grpSpPr>
          <a:xfrm>
            <a:off x="8312576" y="1784325"/>
            <a:ext cx="491459" cy="491459"/>
            <a:chOff x="7770324" y="1952765"/>
            <a:chExt cx="1143000" cy="1143000"/>
          </a:xfrm>
        </p:grpSpPr>
        <p:sp>
          <p:nvSpPr>
            <p:cNvPr id="190" name="Oval 287">
              <a:extLst>
                <a:ext uri="{FF2B5EF4-FFF2-40B4-BE49-F238E27FC236}">
                  <a16:creationId xmlns:a16="http://schemas.microsoft.com/office/drawing/2014/main" id="{85C1C965-8EF2-4AAD-9E74-BDBA0E42CC80}"/>
                </a:ext>
              </a:extLst>
            </p:cNvPr>
            <p:cNvSpPr/>
            <p:nvPr/>
          </p:nvSpPr>
          <p:spPr>
            <a:xfrm>
              <a:off x="7770324" y="1952765"/>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pic>
          <p:nvPicPr>
            <p:cNvPr id="191" name="Picture 197">
              <a:extLst>
                <a:ext uri="{FF2B5EF4-FFF2-40B4-BE49-F238E27FC236}">
                  <a16:creationId xmlns:a16="http://schemas.microsoft.com/office/drawing/2014/main" id="{E5D90F51-1009-4DF7-808F-EF41A4BE182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124032" y="2158395"/>
              <a:ext cx="438921" cy="763331"/>
            </a:xfrm>
            <a:prstGeom prst="rect">
              <a:avLst/>
            </a:prstGeom>
            <a:noFill/>
            <a:ln cap="flat">
              <a:noFill/>
            </a:ln>
          </p:spPr>
        </p:pic>
        <p:pic>
          <p:nvPicPr>
            <p:cNvPr id="192" name="Picture 199">
              <a:extLst>
                <a:ext uri="{FF2B5EF4-FFF2-40B4-BE49-F238E27FC236}">
                  <a16:creationId xmlns:a16="http://schemas.microsoft.com/office/drawing/2014/main" id="{7F16486C-7756-4518-9A9B-88ADA44CF44B}"/>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235433" y="2421002"/>
              <a:ext cx="181416" cy="222665"/>
            </a:xfrm>
            <a:prstGeom prst="rect">
              <a:avLst/>
            </a:prstGeom>
            <a:noFill/>
            <a:ln cap="flat">
              <a:noFill/>
            </a:ln>
          </p:spPr>
        </p:pic>
      </p:grpSp>
      <p:grpSp>
        <p:nvGrpSpPr>
          <p:cNvPr id="293" name="Group 47">
            <a:extLst>
              <a:ext uri="{FF2B5EF4-FFF2-40B4-BE49-F238E27FC236}">
                <a16:creationId xmlns:a16="http://schemas.microsoft.com/office/drawing/2014/main" id="{BD33BA38-6ADF-468F-B4EA-1D6B130DCC91}"/>
              </a:ext>
            </a:extLst>
          </p:cNvPr>
          <p:cNvGrpSpPr/>
          <p:nvPr/>
        </p:nvGrpSpPr>
        <p:grpSpPr>
          <a:xfrm>
            <a:off x="1369729" y="3613493"/>
            <a:ext cx="478328" cy="478328"/>
            <a:chOff x="5382478" y="1937869"/>
            <a:chExt cx="1143000" cy="1143000"/>
          </a:xfrm>
        </p:grpSpPr>
        <p:sp>
          <p:nvSpPr>
            <p:cNvPr id="294" name="Oval 243">
              <a:extLst>
                <a:ext uri="{FF2B5EF4-FFF2-40B4-BE49-F238E27FC236}">
                  <a16:creationId xmlns:a16="http://schemas.microsoft.com/office/drawing/2014/main" id="{987C8B17-BDC1-41C9-806C-BB7FE6945452}"/>
                </a:ext>
              </a:extLst>
            </p:cNvPr>
            <p:cNvSpPr/>
            <p:nvPr/>
          </p:nvSpPr>
          <p:spPr>
            <a:xfrm>
              <a:off x="5382478" y="193786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295" name="Oval 305">
              <a:extLst>
                <a:ext uri="{FF2B5EF4-FFF2-40B4-BE49-F238E27FC236}">
                  <a16:creationId xmlns:a16="http://schemas.microsoft.com/office/drawing/2014/main" id="{EDBD8039-CE14-4FEB-AF3E-33B4A6415BE6}"/>
                </a:ext>
              </a:extLst>
            </p:cNvPr>
            <p:cNvSpPr/>
            <p:nvPr/>
          </p:nvSpPr>
          <p:spPr>
            <a:xfrm>
              <a:off x="5682465" y="2447428"/>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296" name="Freeform: Shape 306">
              <a:extLst>
                <a:ext uri="{FF2B5EF4-FFF2-40B4-BE49-F238E27FC236}">
                  <a16:creationId xmlns:a16="http://schemas.microsoft.com/office/drawing/2014/main" id="{0BD77A36-679A-4D22-9378-222355D09B68}"/>
                </a:ext>
              </a:extLst>
            </p:cNvPr>
            <p:cNvSpPr/>
            <p:nvPr/>
          </p:nvSpPr>
          <p:spPr>
            <a:xfrm flipH="1">
              <a:off x="5738234" y="2536280"/>
              <a:ext cx="418767" cy="361005"/>
            </a:xfrm>
            <a:custGeom>
              <a:avLst/>
              <a:gdLst>
                <a:gd name="f0" fmla="val 10800000"/>
                <a:gd name="f1" fmla="val 5400000"/>
                <a:gd name="f2" fmla="val 180"/>
                <a:gd name="f3" fmla="val w"/>
                <a:gd name="f4" fmla="val h"/>
                <a:gd name="f5" fmla="val 0"/>
                <a:gd name="f6" fmla="val 7177436"/>
                <a:gd name="f7" fmla="val 6187444"/>
                <a:gd name="f8" fmla="val 3585965"/>
                <a:gd name="f9" fmla="val 4180339"/>
                <a:gd name="f10" fmla="val 3378155"/>
                <a:gd name="f11" fmla="val 3209692"/>
                <a:gd name="f12" fmla="val 4348802"/>
                <a:gd name="f13" fmla="val 4556612"/>
                <a:gd name="f14" fmla="val 4764422"/>
                <a:gd name="f15" fmla="val 4932885"/>
                <a:gd name="f16" fmla="val 3793775"/>
                <a:gd name="f17" fmla="val 3962238"/>
                <a:gd name="f18" fmla="val 4566363"/>
                <a:gd name="f19" fmla="val 3386311"/>
                <a:gd name="f20" fmla="val 4405261"/>
                <a:gd name="f21" fmla="val 4274662"/>
                <a:gd name="f22" fmla="val 3516910"/>
                <a:gd name="f23" fmla="val 3678012"/>
                <a:gd name="f24" fmla="val 3839114"/>
                <a:gd name="f25" fmla="val 3969713"/>
                <a:gd name="f26" fmla="val 4727465"/>
                <a:gd name="f27" fmla="val 4858064"/>
                <a:gd name="f28" fmla="val 2611073"/>
                <a:gd name="f29" fmla="val 3386164"/>
                <a:gd name="f30" fmla="val 2449890"/>
                <a:gd name="f31" fmla="val 2319225"/>
                <a:gd name="f32" fmla="val 3516829"/>
                <a:gd name="f33" fmla="val 3839195"/>
                <a:gd name="f34" fmla="val 3969860"/>
                <a:gd name="f35" fmla="val 2772256"/>
                <a:gd name="f36" fmla="val 2902921"/>
                <a:gd name="f37" fmla="val 3188400"/>
                <a:gd name="f38" fmla="val 2881478"/>
                <a:gd name="f39" fmla="val 3100685"/>
                <a:gd name="f40" fmla="val 3407607"/>
                <a:gd name="f41" fmla="val 3813214"/>
                <a:gd name="f42" fmla="val 3045884"/>
                <a:gd name="f43" fmla="val 3935617"/>
                <a:gd name="f44" fmla="val 2957281"/>
                <a:gd name="f45" fmla="val 4024220"/>
                <a:gd name="f46" fmla="val 2911722"/>
                <a:gd name="f47" fmla="val 4061809"/>
                <a:gd name="f48" fmla="val 3002153"/>
                <a:gd name="f49" fmla="val 4126074"/>
                <a:gd name="f50" fmla="val 3036583"/>
                <a:gd name="f51" fmla="val 4157367"/>
                <a:gd name="f52" fmla="val 3067245"/>
                <a:gd name="f53" fmla="val 4192734"/>
                <a:gd name="f54" fmla="val 3093376"/>
                <a:gd name="f55" fmla="val 4231413"/>
                <a:gd name="f56" fmla="val 3098519"/>
                <a:gd name="f57" fmla="val 4240889"/>
                <a:gd name="f58" fmla="val 3103663"/>
                <a:gd name="f59" fmla="val 3208187"/>
                <a:gd name="f60" fmla="val 4076697"/>
                <a:gd name="f61" fmla="val 3385197"/>
                <a:gd name="f62" fmla="val 3974975"/>
                <a:gd name="f63" fmla="val 3786733"/>
                <a:gd name="f64" fmla="val 3963743"/>
                <a:gd name="f65" fmla="val 4068268"/>
                <a:gd name="f66" fmla="val 4076164"/>
                <a:gd name="f67" fmla="val 4245961"/>
                <a:gd name="f68" fmla="val 4084061"/>
                <a:gd name="f69" fmla="val 4125871"/>
                <a:gd name="f70" fmla="val 4169527"/>
                <a:gd name="f71" fmla="val 4179278"/>
                <a:gd name="f72" fmla="val 4116119"/>
                <a:gd name="f73" fmla="val 4241165"/>
                <a:gd name="f74" fmla="val 4074309"/>
                <a:gd name="f75" fmla="val 4265111"/>
                <a:gd name="f76" fmla="val 4061312"/>
                <a:gd name="f77" fmla="val 4220155"/>
                <a:gd name="f78" fmla="val 4131553"/>
                <a:gd name="f79" fmla="val 4076751"/>
                <a:gd name="f80" fmla="val 4295958"/>
                <a:gd name="f81" fmla="val 4836768"/>
                <a:gd name="f82" fmla="val 5055975"/>
                <a:gd name="f83" fmla="val 5001173"/>
                <a:gd name="f84" fmla="val 4912571"/>
                <a:gd name="f85" fmla="val 4867615"/>
                <a:gd name="f86" fmla="val 4891562"/>
                <a:gd name="f87" fmla="val 5046278"/>
                <a:gd name="f88" fmla="val 4178834"/>
                <a:gd name="f89" fmla="val 5148000"/>
                <a:gd name="f90" fmla="val 4355844"/>
                <a:gd name="f91" fmla="val 5146625"/>
                <a:gd name="f92" fmla="val 4570249"/>
                <a:gd name="f93" fmla="val 4958600"/>
                <a:gd name="f94" fmla="val 4961353"/>
                <a:gd name="f95" fmla="val 4365733"/>
                <a:gd name="f96" fmla="val 4825958"/>
                <a:gd name="f97" fmla="val 4206478"/>
                <a:gd name="f98" fmla="val 4645968"/>
                <a:gd name="f99" fmla="val 4169647"/>
                <a:gd name="f100" fmla="val 4596132"/>
                <a:gd name="f101" fmla="val 4164623"/>
                <a:gd name="f102" fmla="val 4167624"/>
                <a:gd name="f103" fmla="val 4536594"/>
                <a:gd name="f104" fmla="val 4486759"/>
                <a:gd name="f105" fmla="val 4306769"/>
                <a:gd name="f106" fmla="val 4171373"/>
                <a:gd name="f107" fmla="val 4174126"/>
                <a:gd name="f108" fmla="val 4166742"/>
                <a:gd name="f109" fmla="val 4162929"/>
                <a:gd name="f110" fmla="val 4630691"/>
                <a:gd name="f111" fmla="val 4141344"/>
                <a:gd name="f112" fmla="val 4800500"/>
                <a:gd name="f113" fmla="val 4046541"/>
                <a:gd name="f114" fmla="val 4947455"/>
                <a:gd name="f115" fmla="val 3911164"/>
                <a:gd name="f116" fmla="val 5038915"/>
                <a:gd name="f117" fmla="val 3906556"/>
                <a:gd name="f118" fmla="val 5041416"/>
                <a:gd name="f119" fmla="val 3975245"/>
                <a:gd name="f120" fmla="val 5074305"/>
                <a:gd name="f121" fmla="val 4166302"/>
                <a:gd name="f122" fmla="val 5187061"/>
                <a:gd name="f123" fmla="val 4306565"/>
                <a:gd name="f124" fmla="val 5380266"/>
                <a:gd name="f125" fmla="val 4352143"/>
                <a:gd name="f126" fmla="val 5608871"/>
                <a:gd name="f127" fmla="val 4365798"/>
                <a:gd name="f128" fmla="val 5747903"/>
                <a:gd name="f129" fmla="val 4173601"/>
                <a:gd name="f130" fmla="val 4163832"/>
                <a:gd name="f131" fmla="val 5647609"/>
                <a:gd name="f132" fmla="val 4108830"/>
                <a:gd name="f133" fmla="val 5369431"/>
                <a:gd name="f134" fmla="val 3871011"/>
                <a:gd name="f135" fmla="val 5160175"/>
                <a:gd name="f136" fmla="val 3585966"/>
                <a:gd name="f137" fmla="val 3300922"/>
                <a:gd name="f138" fmla="val 3063102"/>
                <a:gd name="f139" fmla="val 3008101"/>
                <a:gd name="f140" fmla="val 2998332"/>
                <a:gd name="f141" fmla="val 2806135"/>
                <a:gd name="f142" fmla="val 2819790"/>
                <a:gd name="f143" fmla="val 2865368"/>
                <a:gd name="f144" fmla="val 3005632"/>
                <a:gd name="f145" fmla="val 3196688"/>
                <a:gd name="f146" fmla="val 3265375"/>
                <a:gd name="f147" fmla="val 3260767"/>
                <a:gd name="f148" fmla="val 3144729"/>
                <a:gd name="f149" fmla="val 4960521"/>
                <a:gd name="f150" fmla="val 3058501"/>
                <a:gd name="f151" fmla="val 4841354"/>
                <a:gd name="f152" fmla="val 3022640"/>
                <a:gd name="f153" fmla="val 4701972"/>
                <a:gd name="f154" fmla="val 3006046"/>
                <a:gd name="f155" fmla="val 3002751"/>
                <a:gd name="f156" fmla="val 3004780"/>
                <a:gd name="f157" fmla="val 4560199"/>
                <a:gd name="f158" fmla="val 3004328"/>
                <a:gd name="f159" fmla="val 3004916"/>
                <a:gd name="f160" fmla="val 4550779"/>
                <a:gd name="f161" fmla="val 2997491"/>
                <a:gd name="f162" fmla="val 4477120"/>
                <a:gd name="f163" fmla="val 2965309"/>
                <a:gd name="f164" fmla="val 4319852"/>
                <a:gd name="f165" fmla="val 2839529"/>
                <a:gd name="f166" fmla="val 4196678"/>
                <a:gd name="f167" fmla="val 2680894"/>
                <a:gd name="f168" fmla="val 4168341"/>
                <a:gd name="f169" fmla="val 2639865"/>
                <a:gd name="f170" fmla="val 4164721"/>
                <a:gd name="f171" fmla="val 2584076"/>
                <a:gd name="f172" fmla="val 4164902"/>
                <a:gd name="f173" fmla="val 2531581"/>
                <a:gd name="f174" fmla="val 4170194"/>
                <a:gd name="f175" fmla="val 2351846"/>
                <a:gd name="f176" fmla="val 4206973"/>
                <a:gd name="f177" fmla="val 2216642"/>
                <a:gd name="f178" fmla="val 4366004"/>
                <a:gd name="f179" fmla="val 2219396"/>
                <a:gd name="f180" fmla="val 2030811"/>
                <a:gd name="f181" fmla="val 2029436"/>
                <a:gd name="f182" fmla="val 2131158"/>
                <a:gd name="f183" fmla="val 2285874"/>
                <a:gd name="f184" fmla="val 2309821"/>
                <a:gd name="f185" fmla="val 2264865"/>
                <a:gd name="f186" fmla="val 2176263"/>
                <a:gd name="f187" fmla="val 2121461"/>
                <a:gd name="f188" fmla="val 2340668"/>
                <a:gd name="f189" fmla="val 3588718"/>
                <a:gd name="f190" fmla="val 267928"/>
                <a:gd name="f191" fmla="val 234386"/>
                <a:gd name="f192" fmla="val 6051259"/>
                <a:gd name="f193" fmla="val 6943050"/>
                <a:gd name="f194" fmla="+- 0 0 -90"/>
                <a:gd name="f195" fmla="*/ f3 1 7177436"/>
                <a:gd name="f196" fmla="*/ f4 1 6187444"/>
                <a:gd name="f197" fmla="val f5"/>
                <a:gd name="f198" fmla="val f6"/>
                <a:gd name="f199" fmla="val f7"/>
                <a:gd name="f200" fmla="*/ f194 f0 1"/>
                <a:gd name="f201" fmla="+- f199 0 f197"/>
                <a:gd name="f202" fmla="+- f198 0 f197"/>
                <a:gd name="f203" fmla="*/ f200 1 f2"/>
                <a:gd name="f204" fmla="*/ f202 1 7177436"/>
                <a:gd name="f205" fmla="*/ f201 1 6187444"/>
                <a:gd name="f206" fmla="*/ 3585965 f202 1"/>
                <a:gd name="f207" fmla="*/ 4180339 f201 1"/>
                <a:gd name="f208" fmla="*/ 3209692 f202 1"/>
                <a:gd name="f209" fmla="*/ 4556612 f201 1"/>
                <a:gd name="f210" fmla="*/ 4932885 f201 1"/>
                <a:gd name="f211" fmla="*/ 3962238 f202 1"/>
                <a:gd name="f212" fmla="*/ 4566363 f202 1"/>
                <a:gd name="f213" fmla="*/ 3386311 f201 1"/>
                <a:gd name="f214" fmla="*/ 4274662 f202 1"/>
                <a:gd name="f215" fmla="*/ 3678012 f201 1"/>
                <a:gd name="f216" fmla="*/ 3969713 f201 1"/>
                <a:gd name="f217" fmla="*/ 4858064 f202 1"/>
                <a:gd name="f218" fmla="*/ 2611073 f202 1"/>
                <a:gd name="f219" fmla="*/ 3386164 f201 1"/>
                <a:gd name="f220" fmla="*/ 2319225 f202 1"/>
                <a:gd name="f221" fmla="*/ 3969860 f201 1"/>
                <a:gd name="f222" fmla="*/ 2902921 f202 1"/>
                <a:gd name="f223" fmla="*/ 3188400 f201 1"/>
                <a:gd name="f224" fmla="*/ 3100685 f202 1"/>
                <a:gd name="f225" fmla="*/ 2957281 f202 1"/>
                <a:gd name="f226" fmla="*/ 4024220 f201 1"/>
                <a:gd name="f227" fmla="*/ 2911722 f202 1"/>
                <a:gd name="f228" fmla="*/ 4061809 f201 1"/>
                <a:gd name="f229" fmla="*/ 3002153 f202 1"/>
                <a:gd name="f230" fmla="*/ 4126074 f201 1"/>
                <a:gd name="f231" fmla="*/ 3093376 f202 1"/>
                <a:gd name="f232" fmla="*/ 4231413 f201 1"/>
                <a:gd name="f233" fmla="*/ 3098519 f202 1"/>
                <a:gd name="f234" fmla="*/ 4240889 f201 1"/>
                <a:gd name="f235" fmla="*/ 3103663 f202 1"/>
                <a:gd name="f236" fmla="*/ 3974975 f201 1"/>
                <a:gd name="f237" fmla="*/ 4068268 f202 1"/>
                <a:gd name="f238" fmla="*/ 4076164 f202 1"/>
                <a:gd name="f239" fmla="*/ 4245961 f201 1"/>
                <a:gd name="f240" fmla="*/ 4084061 f202 1"/>
                <a:gd name="f241" fmla="*/ 4241165 f202 1"/>
                <a:gd name="f242" fmla="*/ 4074309 f201 1"/>
                <a:gd name="f243" fmla="*/ 4265111 f202 1"/>
                <a:gd name="f244" fmla="*/ 4061312 f201 1"/>
                <a:gd name="f245" fmla="*/ 4220155 f202 1"/>
                <a:gd name="f246" fmla="*/ 4076751 f202 1"/>
                <a:gd name="f247" fmla="*/ 5055975 f202 1"/>
                <a:gd name="f248" fmla="*/ 4912571 f202 1"/>
                <a:gd name="f249" fmla="*/ 4867615 f202 1"/>
                <a:gd name="f250" fmla="*/ 4891562 f202 1"/>
                <a:gd name="f251" fmla="*/ 5148000 f202 1"/>
                <a:gd name="f252" fmla="*/ 5146625 f202 1"/>
                <a:gd name="f253" fmla="*/ 4570249 f201 1"/>
                <a:gd name="f254" fmla="*/ 4958600 f202 1"/>
                <a:gd name="f255" fmla="*/ 4961353 f202 1"/>
                <a:gd name="f256" fmla="*/ 4645968 f202 1"/>
                <a:gd name="f257" fmla="*/ 4169647 f201 1"/>
                <a:gd name="f258" fmla="*/ 4596132 f202 1"/>
                <a:gd name="f259" fmla="*/ 4164623 f201 1"/>
                <a:gd name="f260" fmla="*/ 4167624 f201 1"/>
                <a:gd name="f261" fmla="*/ 4536594 f202 1"/>
                <a:gd name="f262" fmla="*/ 4486759 f202 1"/>
                <a:gd name="f263" fmla="*/ 4171373 f202 1"/>
                <a:gd name="f264" fmla="*/ 4174126 f202 1"/>
                <a:gd name="f265" fmla="*/ 4166742 f202 1"/>
                <a:gd name="f266" fmla="*/ 4162929 f202 1"/>
                <a:gd name="f267" fmla="*/ 4630691 f201 1"/>
                <a:gd name="f268" fmla="*/ 3911164 f202 1"/>
                <a:gd name="f269" fmla="*/ 5038915 f201 1"/>
                <a:gd name="f270" fmla="*/ 3906556 f202 1"/>
                <a:gd name="f271" fmla="*/ 5041416 f201 1"/>
                <a:gd name="f272" fmla="*/ 3975245 f202 1"/>
                <a:gd name="f273" fmla="*/ 5074305 f201 1"/>
                <a:gd name="f274" fmla="*/ 4352143 f202 1"/>
                <a:gd name="f275" fmla="*/ 5608871 f201 1"/>
                <a:gd name="f276" fmla="*/ 4365798 f202 1"/>
                <a:gd name="f277" fmla="*/ 5747903 f201 1"/>
                <a:gd name="f278" fmla="*/ 4173601 f202 1"/>
                <a:gd name="f279" fmla="*/ 4163832 f202 1"/>
                <a:gd name="f280" fmla="*/ 5647609 f201 1"/>
                <a:gd name="f281" fmla="*/ 3585966 f202 1"/>
                <a:gd name="f282" fmla="*/ 5160175 f201 1"/>
                <a:gd name="f283" fmla="*/ 3008101 f202 1"/>
                <a:gd name="f284" fmla="*/ 2998332 f202 1"/>
                <a:gd name="f285" fmla="*/ 2806135 f202 1"/>
                <a:gd name="f286" fmla="*/ 2819790 f202 1"/>
                <a:gd name="f287" fmla="*/ 3196688 f202 1"/>
                <a:gd name="f288" fmla="*/ 3265375 f202 1"/>
                <a:gd name="f289" fmla="*/ 3260767 f202 1"/>
                <a:gd name="f290" fmla="*/ 3022640 f202 1"/>
                <a:gd name="f291" fmla="*/ 4701972 f201 1"/>
                <a:gd name="f292" fmla="*/ 3006046 f202 1"/>
                <a:gd name="f293" fmla="*/ 3002751 f202 1"/>
                <a:gd name="f294" fmla="*/ 3004780 f202 1"/>
                <a:gd name="f295" fmla="*/ 4560199 f201 1"/>
                <a:gd name="f296" fmla="*/ 3004328 f202 1"/>
                <a:gd name="f297" fmla="*/ 3004916 f202 1"/>
                <a:gd name="f298" fmla="*/ 4550779 f201 1"/>
                <a:gd name="f299" fmla="*/ 2997491 f202 1"/>
                <a:gd name="f300" fmla="*/ 4477120 f201 1"/>
                <a:gd name="f301" fmla="*/ 2680894 f202 1"/>
                <a:gd name="f302" fmla="*/ 4168341 f201 1"/>
                <a:gd name="f303" fmla="*/ 2639865 f202 1"/>
                <a:gd name="f304" fmla="*/ 4164721 f201 1"/>
                <a:gd name="f305" fmla="*/ 2584076 f202 1"/>
                <a:gd name="f306" fmla="*/ 4164902 f201 1"/>
                <a:gd name="f307" fmla="*/ 2531581 f202 1"/>
                <a:gd name="f308" fmla="*/ 4170194 f201 1"/>
                <a:gd name="f309" fmla="*/ 2216642 f202 1"/>
                <a:gd name="f310" fmla="*/ 2219396 f202 1"/>
                <a:gd name="f311" fmla="*/ 2030811 f202 1"/>
                <a:gd name="f312" fmla="*/ 2029436 f202 1"/>
                <a:gd name="f313" fmla="*/ 2285874 f202 1"/>
                <a:gd name="f314" fmla="*/ 2309821 f202 1"/>
                <a:gd name="f315" fmla="*/ 2264865 f202 1"/>
                <a:gd name="f316" fmla="*/ 2121461 f202 1"/>
                <a:gd name="f317" fmla="*/ 3588718 f202 1"/>
                <a:gd name="f318" fmla="*/ 267928 f201 1"/>
                <a:gd name="f319" fmla="*/ 234386 f202 1"/>
                <a:gd name="f320" fmla="*/ 6051259 f201 1"/>
                <a:gd name="f321" fmla="*/ 6943050 f202 1"/>
                <a:gd name="f322" fmla="*/ 0 f201 1"/>
                <a:gd name="f323" fmla="*/ 7177436 f202 1"/>
                <a:gd name="f324" fmla="*/ 6187444 f201 1"/>
                <a:gd name="f325" fmla="*/ 0 f202 1"/>
                <a:gd name="f326" fmla="+- f203 0 f1"/>
                <a:gd name="f327" fmla="*/ f206 1 7177436"/>
                <a:gd name="f328" fmla="*/ f207 1 6187444"/>
                <a:gd name="f329" fmla="*/ f208 1 7177436"/>
                <a:gd name="f330" fmla="*/ f209 1 6187444"/>
                <a:gd name="f331" fmla="*/ f210 1 6187444"/>
                <a:gd name="f332" fmla="*/ f211 1 7177436"/>
                <a:gd name="f333" fmla="*/ f212 1 7177436"/>
                <a:gd name="f334" fmla="*/ f213 1 6187444"/>
                <a:gd name="f335" fmla="*/ f214 1 7177436"/>
                <a:gd name="f336" fmla="*/ f215 1 6187444"/>
                <a:gd name="f337" fmla="*/ f216 1 6187444"/>
                <a:gd name="f338" fmla="*/ f217 1 7177436"/>
                <a:gd name="f339" fmla="*/ f218 1 7177436"/>
                <a:gd name="f340" fmla="*/ f219 1 6187444"/>
                <a:gd name="f341" fmla="*/ f220 1 7177436"/>
                <a:gd name="f342" fmla="*/ f221 1 6187444"/>
                <a:gd name="f343" fmla="*/ f222 1 7177436"/>
                <a:gd name="f344" fmla="*/ f223 1 6187444"/>
                <a:gd name="f345" fmla="*/ f224 1 7177436"/>
                <a:gd name="f346" fmla="*/ f225 1 7177436"/>
                <a:gd name="f347" fmla="*/ f226 1 6187444"/>
                <a:gd name="f348" fmla="*/ f227 1 7177436"/>
                <a:gd name="f349" fmla="*/ f228 1 6187444"/>
                <a:gd name="f350" fmla="*/ f229 1 7177436"/>
                <a:gd name="f351" fmla="*/ f230 1 6187444"/>
                <a:gd name="f352" fmla="*/ f231 1 7177436"/>
                <a:gd name="f353" fmla="*/ f232 1 6187444"/>
                <a:gd name="f354" fmla="*/ f233 1 7177436"/>
                <a:gd name="f355" fmla="*/ f234 1 6187444"/>
                <a:gd name="f356" fmla="*/ f235 1 7177436"/>
                <a:gd name="f357" fmla="*/ f236 1 6187444"/>
                <a:gd name="f358" fmla="*/ f237 1 7177436"/>
                <a:gd name="f359" fmla="*/ f238 1 7177436"/>
                <a:gd name="f360" fmla="*/ f239 1 6187444"/>
                <a:gd name="f361" fmla="*/ f240 1 7177436"/>
                <a:gd name="f362" fmla="*/ f241 1 7177436"/>
                <a:gd name="f363" fmla="*/ f242 1 6187444"/>
                <a:gd name="f364" fmla="*/ f243 1 7177436"/>
                <a:gd name="f365" fmla="*/ f244 1 6187444"/>
                <a:gd name="f366" fmla="*/ f245 1 7177436"/>
                <a:gd name="f367" fmla="*/ f246 1 7177436"/>
                <a:gd name="f368" fmla="*/ f247 1 7177436"/>
                <a:gd name="f369" fmla="*/ f248 1 7177436"/>
                <a:gd name="f370" fmla="*/ f249 1 7177436"/>
                <a:gd name="f371" fmla="*/ f250 1 7177436"/>
                <a:gd name="f372" fmla="*/ f251 1 7177436"/>
                <a:gd name="f373" fmla="*/ f252 1 7177436"/>
                <a:gd name="f374" fmla="*/ f253 1 6187444"/>
                <a:gd name="f375" fmla="*/ f254 1 7177436"/>
                <a:gd name="f376" fmla="*/ f255 1 7177436"/>
                <a:gd name="f377" fmla="*/ f256 1 7177436"/>
                <a:gd name="f378" fmla="*/ f257 1 6187444"/>
                <a:gd name="f379" fmla="*/ f258 1 7177436"/>
                <a:gd name="f380" fmla="*/ f259 1 6187444"/>
                <a:gd name="f381" fmla="*/ f260 1 6187444"/>
                <a:gd name="f382" fmla="*/ f261 1 7177436"/>
                <a:gd name="f383" fmla="*/ f262 1 7177436"/>
                <a:gd name="f384" fmla="*/ f263 1 7177436"/>
                <a:gd name="f385" fmla="*/ f264 1 7177436"/>
                <a:gd name="f386" fmla="*/ f265 1 7177436"/>
                <a:gd name="f387" fmla="*/ f266 1 7177436"/>
                <a:gd name="f388" fmla="*/ f267 1 6187444"/>
                <a:gd name="f389" fmla="*/ f268 1 7177436"/>
                <a:gd name="f390" fmla="*/ f269 1 6187444"/>
                <a:gd name="f391" fmla="*/ f270 1 7177436"/>
                <a:gd name="f392" fmla="*/ f271 1 6187444"/>
                <a:gd name="f393" fmla="*/ f272 1 7177436"/>
                <a:gd name="f394" fmla="*/ f273 1 6187444"/>
                <a:gd name="f395" fmla="*/ f274 1 7177436"/>
                <a:gd name="f396" fmla="*/ f275 1 6187444"/>
                <a:gd name="f397" fmla="*/ f276 1 7177436"/>
                <a:gd name="f398" fmla="*/ f277 1 6187444"/>
                <a:gd name="f399" fmla="*/ f278 1 7177436"/>
                <a:gd name="f400" fmla="*/ f279 1 7177436"/>
                <a:gd name="f401" fmla="*/ f280 1 6187444"/>
                <a:gd name="f402" fmla="*/ f281 1 7177436"/>
                <a:gd name="f403" fmla="*/ f282 1 6187444"/>
                <a:gd name="f404" fmla="*/ f283 1 7177436"/>
                <a:gd name="f405" fmla="*/ f284 1 7177436"/>
                <a:gd name="f406" fmla="*/ f285 1 7177436"/>
                <a:gd name="f407" fmla="*/ f286 1 7177436"/>
                <a:gd name="f408" fmla="*/ f287 1 7177436"/>
                <a:gd name="f409" fmla="*/ f288 1 7177436"/>
                <a:gd name="f410" fmla="*/ f289 1 7177436"/>
                <a:gd name="f411" fmla="*/ f290 1 7177436"/>
                <a:gd name="f412" fmla="*/ f291 1 6187444"/>
                <a:gd name="f413" fmla="*/ f292 1 7177436"/>
                <a:gd name="f414" fmla="*/ f293 1 7177436"/>
                <a:gd name="f415" fmla="*/ f294 1 7177436"/>
                <a:gd name="f416" fmla="*/ f295 1 6187444"/>
                <a:gd name="f417" fmla="*/ f296 1 7177436"/>
                <a:gd name="f418" fmla="*/ f297 1 7177436"/>
                <a:gd name="f419" fmla="*/ f298 1 6187444"/>
                <a:gd name="f420" fmla="*/ f299 1 7177436"/>
                <a:gd name="f421" fmla="*/ f300 1 6187444"/>
                <a:gd name="f422" fmla="*/ f301 1 7177436"/>
                <a:gd name="f423" fmla="*/ f302 1 6187444"/>
                <a:gd name="f424" fmla="*/ f303 1 7177436"/>
                <a:gd name="f425" fmla="*/ f304 1 6187444"/>
                <a:gd name="f426" fmla="*/ f305 1 7177436"/>
                <a:gd name="f427" fmla="*/ f306 1 6187444"/>
                <a:gd name="f428" fmla="*/ f307 1 7177436"/>
                <a:gd name="f429" fmla="*/ f308 1 6187444"/>
                <a:gd name="f430" fmla="*/ f309 1 7177436"/>
                <a:gd name="f431" fmla="*/ f310 1 7177436"/>
                <a:gd name="f432" fmla="*/ f311 1 7177436"/>
                <a:gd name="f433" fmla="*/ f312 1 7177436"/>
                <a:gd name="f434" fmla="*/ f313 1 7177436"/>
                <a:gd name="f435" fmla="*/ f314 1 7177436"/>
                <a:gd name="f436" fmla="*/ f315 1 7177436"/>
                <a:gd name="f437" fmla="*/ f316 1 7177436"/>
                <a:gd name="f438" fmla="*/ f317 1 7177436"/>
                <a:gd name="f439" fmla="*/ f318 1 6187444"/>
                <a:gd name="f440" fmla="*/ f319 1 7177436"/>
                <a:gd name="f441" fmla="*/ f320 1 6187444"/>
                <a:gd name="f442" fmla="*/ f321 1 7177436"/>
                <a:gd name="f443" fmla="*/ f322 1 6187444"/>
                <a:gd name="f444" fmla="*/ f323 1 7177436"/>
                <a:gd name="f445" fmla="*/ f324 1 6187444"/>
                <a:gd name="f446" fmla="*/ f325 1 7177436"/>
                <a:gd name="f447" fmla="*/ f197 1 f204"/>
                <a:gd name="f448" fmla="*/ f198 1 f204"/>
                <a:gd name="f449" fmla="*/ f197 1 f205"/>
                <a:gd name="f450" fmla="*/ f199 1 f205"/>
                <a:gd name="f451" fmla="*/ f327 1 f204"/>
                <a:gd name="f452" fmla="*/ f328 1 f205"/>
                <a:gd name="f453" fmla="*/ f329 1 f204"/>
                <a:gd name="f454" fmla="*/ f330 1 f205"/>
                <a:gd name="f455" fmla="*/ f331 1 f205"/>
                <a:gd name="f456" fmla="*/ f332 1 f204"/>
                <a:gd name="f457" fmla="*/ f333 1 f204"/>
                <a:gd name="f458" fmla="*/ f334 1 f205"/>
                <a:gd name="f459" fmla="*/ f335 1 f204"/>
                <a:gd name="f460" fmla="*/ f336 1 f205"/>
                <a:gd name="f461" fmla="*/ f337 1 f205"/>
                <a:gd name="f462" fmla="*/ f338 1 f204"/>
                <a:gd name="f463" fmla="*/ f339 1 f204"/>
                <a:gd name="f464" fmla="*/ f340 1 f205"/>
                <a:gd name="f465" fmla="*/ f341 1 f204"/>
                <a:gd name="f466" fmla="*/ f342 1 f205"/>
                <a:gd name="f467" fmla="*/ f343 1 f204"/>
                <a:gd name="f468" fmla="*/ f344 1 f205"/>
                <a:gd name="f469" fmla="*/ f345 1 f204"/>
                <a:gd name="f470" fmla="*/ f346 1 f204"/>
                <a:gd name="f471" fmla="*/ f347 1 f205"/>
                <a:gd name="f472" fmla="*/ f348 1 f204"/>
                <a:gd name="f473" fmla="*/ f349 1 f205"/>
                <a:gd name="f474" fmla="*/ f350 1 f204"/>
                <a:gd name="f475" fmla="*/ f351 1 f205"/>
                <a:gd name="f476" fmla="*/ f352 1 f204"/>
                <a:gd name="f477" fmla="*/ f353 1 f205"/>
                <a:gd name="f478" fmla="*/ f354 1 f204"/>
                <a:gd name="f479" fmla="*/ f355 1 f205"/>
                <a:gd name="f480" fmla="*/ f356 1 f204"/>
                <a:gd name="f481" fmla="*/ f357 1 f205"/>
                <a:gd name="f482" fmla="*/ f358 1 f204"/>
                <a:gd name="f483" fmla="*/ f359 1 f204"/>
                <a:gd name="f484" fmla="*/ f360 1 f205"/>
                <a:gd name="f485" fmla="*/ f361 1 f204"/>
                <a:gd name="f486" fmla="*/ f362 1 f204"/>
                <a:gd name="f487" fmla="*/ f363 1 f205"/>
                <a:gd name="f488" fmla="*/ f364 1 f204"/>
                <a:gd name="f489" fmla="*/ f365 1 f205"/>
                <a:gd name="f490" fmla="*/ f366 1 f204"/>
                <a:gd name="f491" fmla="*/ f367 1 f204"/>
                <a:gd name="f492" fmla="*/ f368 1 f204"/>
                <a:gd name="f493" fmla="*/ f369 1 f204"/>
                <a:gd name="f494" fmla="*/ f370 1 f204"/>
                <a:gd name="f495" fmla="*/ f371 1 f204"/>
                <a:gd name="f496" fmla="*/ f372 1 f204"/>
                <a:gd name="f497" fmla="*/ f373 1 f204"/>
                <a:gd name="f498" fmla="*/ f374 1 f205"/>
                <a:gd name="f499" fmla="*/ f375 1 f204"/>
                <a:gd name="f500" fmla="*/ f376 1 f204"/>
                <a:gd name="f501" fmla="*/ f377 1 f204"/>
                <a:gd name="f502" fmla="*/ f378 1 f205"/>
                <a:gd name="f503" fmla="*/ f379 1 f204"/>
                <a:gd name="f504" fmla="*/ f380 1 f205"/>
                <a:gd name="f505" fmla="*/ f381 1 f205"/>
                <a:gd name="f506" fmla="*/ f382 1 f204"/>
                <a:gd name="f507" fmla="*/ f383 1 f204"/>
                <a:gd name="f508" fmla="*/ f384 1 f204"/>
                <a:gd name="f509" fmla="*/ f385 1 f204"/>
                <a:gd name="f510" fmla="*/ f386 1 f204"/>
                <a:gd name="f511" fmla="*/ f387 1 f204"/>
                <a:gd name="f512" fmla="*/ f388 1 f205"/>
                <a:gd name="f513" fmla="*/ f389 1 f204"/>
                <a:gd name="f514" fmla="*/ f390 1 f205"/>
                <a:gd name="f515" fmla="*/ f391 1 f204"/>
                <a:gd name="f516" fmla="*/ f392 1 f205"/>
                <a:gd name="f517" fmla="*/ f393 1 f204"/>
                <a:gd name="f518" fmla="*/ f394 1 f205"/>
                <a:gd name="f519" fmla="*/ f395 1 f204"/>
                <a:gd name="f520" fmla="*/ f396 1 f205"/>
                <a:gd name="f521" fmla="*/ f397 1 f204"/>
                <a:gd name="f522" fmla="*/ f398 1 f205"/>
                <a:gd name="f523" fmla="*/ f399 1 f204"/>
                <a:gd name="f524" fmla="*/ f400 1 f204"/>
                <a:gd name="f525" fmla="*/ f401 1 f205"/>
                <a:gd name="f526" fmla="*/ f402 1 f204"/>
                <a:gd name="f527" fmla="*/ f403 1 f205"/>
                <a:gd name="f528" fmla="*/ f404 1 f204"/>
                <a:gd name="f529" fmla="*/ f405 1 f204"/>
                <a:gd name="f530" fmla="*/ f406 1 f204"/>
                <a:gd name="f531" fmla="*/ f407 1 f204"/>
                <a:gd name="f532" fmla="*/ f408 1 f204"/>
                <a:gd name="f533" fmla="*/ f409 1 f204"/>
                <a:gd name="f534" fmla="*/ f410 1 f204"/>
                <a:gd name="f535" fmla="*/ f411 1 f204"/>
                <a:gd name="f536" fmla="*/ f412 1 f205"/>
                <a:gd name="f537" fmla="*/ f413 1 f204"/>
                <a:gd name="f538" fmla="*/ f414 1 f204"/>
                <a:gd name="f539" fmla="*/ f415 1 f204"/>
                <a:gd name="f540" fmla="*/ f416 1 f205"/>
                <a:gd name="f541" fmla="*/ f417 1 f204"/>
                <a:gd name="f542" fmla="*/ f418 1 f204"/>
                <a:gd name="f543" fmla="*/ f419 1 f205"/>
                <a:gd name="f544" fmla="*/ f420 1 f204"/>
                <a:gd name="f545" fmla="*/ f421 1 f205"/>
                <a:gd name="f546" fmla="*/ f422 1 f204"/>
                <a:gd name="f547" fmla="*/ f423 1 f205"/>
                <a:gd name="f548" fmla="*/ f424 1 f204"/>
                <a:gd name="f549" fmla="*/ f425 1 f205"/>
                <a:gd name="f550" fmla="*/ f426 1 f204"/>
                <a:gd name="f551" fmla="*/ f427 1 f205"/>
                <a:gd name="f552" fmla="*/ f428 1 f204"/>
                <a:gd name="f553" fmla="*/ f429 1 f205"/>
                <a:gd name="f554" fmla="*/ f430 1 f204"/>
                <a:gd name="f555" fmla="*/ f431 1 f204"/>
                <a:gd name="f556" fmla="*/ f432 1 f204"/>
                <a:gd name="f557" fmla="*/ f433 1 f204"/>
                <a:gd name="f558" fmla="*/ f434 1 f204"/>
                <a:gd name="f559" fmla="*/ f435 1 f204"/>
                <a:gd name="f560" fmla="*/ f436 1 f204"/>
                <a:gd name="f561" fmla="*/ f437 1 f204"/>
                <a:gd name="f562" fmla="*/ f438 1 f204"/>
                <a:gd name="f563" fmla="*/ f439 1 f205"/>
                <a:gd name="f564" fmla="*/ f440 1 f204"/>
                <a:gd name="f565" fmla="*/ f441 1 f205"/>
                <a:gd name="f566" fmla="*/ f442 1 f204"/>
                <a:gd name="f567" fmla="*/ f443 1 f205"/>
                <a:gd name="f568" fmla="*/ f444 1 f204"/>
                <a:gd name="f569" fmla="*/ f445 1 f205"/>
                <a:gd name="f570" fmla="*/ f446 1 f204"/>
                <a:gd name="f571" fmla="*/ f447 f195 1"/>
                <a:gd name="f572" fmla="*/ f448 f195 1"/>
                <a:gd name="f573" fmla="*/ f450 f196 1"/>
                <a:gd name="f574" fmla="*/ f449 f196 1"/>
                <a:gd name="f575" fmla="*/ f451 f195 1"/>
                <a:gd name="f576" fmla="*/ f452 f196 1"/>
                <a:gd name="f577" fmla="*/ f453 f195 1"/>
                <a:gd name="f578" fmla="*/ f454 f196 1"/>
                <a:gd name="f579" fmla="*/ f455 f196 1"/>
                <a:gd name="f580" fmla="*/ f456 f195 1"/>
                <a:gd name="f581" fmla="*/ f457 f195 1"/>
                <a:gd name="f582" fmla="*/ f458 f196 1"/>
                <a:gd name="f583" fmla="*/ f459 f195 1"/>
                <a:gd name="f584" fmla="*/ f460 f196 1"/>
                <a:gd name="f585" fmla="*/ f461 f196 1"/>
                <a:gd name="f586" fmla="*/ f462 f195 1"/>
                <a:gd name="f587" fmla="*/ f463 f195 1"/>
                <a:gd name="f588" fmla="*/ f464 f196 1"/>
                <a:gd name="f589" fmla="*/ f465 f195 1"/>
                <a:gd name="f590" fmla="*/ f466 f196 1"/>
                <a:gd name="f591" fmla="*/ f467 f195 1"/>
                <a:gd name="f592" fmla="*/ f468 f196 1"/>
                <a:gd name="f593" fmla="*/ f469 f195 1"/>
                <a:gd name="f594" fmla="*/ f470 f195 1"/>
                <a:gd name="f595" fmla="*/ f471 f196 1"/>
                <a:gd name="f596" fmla="*/ f472 f195 1"/>
                <a:gd name="f597" fmla="*/ f473 f196 1"/>
                <a:gd name="f598" fmla="*/ f474 f195 1"/>
                <a:gd name="f599" fmla="*/ f475 f196 1"/>
                <a:gd name="f600" fmla="*/ f476 f195 1"/>
                <a:gd name="f601" fmla="*/ f477 f196 1"/>
                <a:gd name="f602" fmla="*/ f478 f195 1"/>
                <a:gd name="f603" fmla="*/ f479 f196 1"/>
                <a:gd name="f604" fmla="*/ f480 f195 1"/>
                <a:gd name="f605" fmla="*/ f481 f196 1"/>
                <a:gd name="f606" fmla="*/ f482 f195 1"/>
                <a:gd name="f607" fmla="*/ f483 f195 1"/>
                <a:gd name="f608" fmla="*/ f484 f196 1"/>
                <a:gd name="f609" fmla="*/ f485 f195 1"/>
                <a:gd name="f610" fmla="*/ f486 f195 1"/>
                <a:gd name="f611" fmla="*/ f487 f196 1"/>
                <a:gd name="f612" fmla="*/ f488 f195 1"/>
                <a:gd name="f613" fmla="*/ f489 f196 1"/>
                <a:gd name="f614" fmla="*/ f490 f195 1"/>
                <a:gd name="f615" fmla="*/ f491 f195 1"/>
                <a:gd name="f616" fmla="*/ f492 f195 1"/>
                <a:gd name="f617" fmla="*/ f493 f195 1"/>
                <a:gd name="f618" fmla="*/ f494 f195 1"/>
                <a:gd name="f619" fmla="*/ f495 f195 1"/>
                <a:gd name="f620" fmla="*/ f496 f195 1"/>
                <a:gd name="f621" fmla="*/ f497 f195 1"/>
                <a:gd name="f622" fmla="*/ f498 f196 1"/>
                <a:gd name="f623" fmla="*/ f499 f195 1"/>
                <a:gd name="f624" fmla="*/ f500 f195 1"/>
                <a:gd name="f625" fmla="*/ f501 f195 1"/>
                <a:gd name="f626" fmla="*/ f502 f196 1"/>
                <a:gd name="f627" fmla="*/ f503 f195 1"/>
                <a:gd name="f628" fmla="*/ f504 f196 1"/>
                <a:gd name="f629" fmla="*/ f505 f196 1"/>
                <a:gd name="f630" fmla="*/ f506 f195 1"/>
                <a:gd name="f631" fmla="*/ f507 f195 1"/>
                <a:gd name="f632" fmla="*/ f508 f195 1"/>
                <a:gd name="f633" fmla="*/ f509 f195 1"/>
                <a:gd name="f634" fmla="*/ f510 f195 1"/>
                <a:gd name="f635" fmla="*/ f511 f195 1"/>
                <a:gd name="f636" fmla="*/ f512 f196 1"/>
                <a:gd name="f637" fmla="*/ f513 f195 1"/>
                <a:gd name="f638" fmla="*/ f514 f196 1"/>
                <a:gd name="f639" fmla="*/ f515 f195 1"/>
                <a:gd name="f640" fmla="*/ f516 f196 1"/>
                <a:gd name="f641" fmla="*/ f517 f195 1"/>
                <a:gd name="f642" fmla="*/ f518 f196 1"/>
                <a:gd name="f643" fmla="*/ f519 f195 1"/>
                <a:gd name="f644" fmla="*/ f520 f196 1"/>
                <a:gd name="f645" fmla="*/ f521 f195 1"/>
                <a:gd name="f646" fmla="*/ f522 f196 1"/>
                <a:gd name="f647" fmla="*/ f523 f195 1"/>
                <a:gd name="f648" fmla="*/ f524 f195 1"/>
                <a:gd name="f649" fmla="*/ f525 f196 1"/>
                <a:gd name="f650" fmla="*/ f526 f195 1"/>
                <a:gd name="f651" fmla="*/ f527 f196 1"/>
                <a:gd name="f652" fmla="*/ f528 f195 1"/>
                <a:gd name="f653" fmla="*/ f529 f195 1"/>
                <a:gd name="f654" fmla="*/ f530 f195 1"/>
                <a:gd name="f655" fmla="*/ f531 f195 1"/>
                <a:gd name="f656" fmla="*/ f532 f195 1"/>
                <a:gd name="f657" fmla="*/ f533 f195 1"/>
                <a:gd name="f658" fmla="*/ f534 f195 1"/>
                <a:gd name="f659" fmla="*/ f535 f195 1"/>
                <a:gd name="f660" fmla="*/ f536 f196 1"/>
                <a:gd name="f661" fmla="*/ f537 f195 1"/>
                <a:gd name="f662" fmla="*/ f538 f195 1"/>
                <a:gd name="f663" fmla="*/ f539 f195 1"/>
                <a:gd name="f664" fmla="*/ f540 f196 1"/>
                <a:gd name="f665" fmla="*/ f541 f195 1"/>
                <a:gd name="f666" fmla="*/ f542 f195 1"/>
                <a:gd name="f667" fmla="*/ f543 f196 1"/>
                <a:gd name="f668" fmla="*/ f544 f195 1"/>
                <a:gd name="f669" fmla="*/ f545 f196 1"/>
                <a:gd name="f670" fmla="*/ f546 f195 1"/>
                <a:gd name="f671" fmla="*/ f547 f196 1"/>
                <a:gd name="f672" fmla="*/ f548 f195 1"/>
                <a:gd name="f673" fmla="*/ f549 f196 1"/>
                <a:gd name="f674" fmla="*/ f550 f195 1"/>
                <a:gd name="f675" fmla="*/ f551 f196 1"/>
                <a:gd name="f676" fmla="*/ f552 f195 1"/>
                <a:gd name="f677" fmla="*/ f553 f196 1"/>
                <a:gd name="f678" fmla="*/ f554 f195 1"/>
                <a:gd name="f679" fmla="*/ f555 f195 1"/>
                <a:gd name="f680" fmla="*/ f556 f195 1"/>
                <a:gd name="f681" fmla="*/ f557 f195 1"/>
                <a:gd name="f682" fmla="*/ f558 f195 1"/>
                <a:gd name="f683" fmla="*/ f559 f195 1"/>
                <a:gd name="f684" fmla="*/ f560 f195 1"/>
                <a:gd name="f685" fmla="*/ f561 f195 1"/>
                <a:gd name="f686" fmla="*/ f562 f195 1"/>
                <a:gd name="f687" fmla="*/ f563 f196 1"/>
                <a:gd name="f688" fmla="*/ f564 f195 1"/>
                <a:gd name="f689" fmla="*/ f565 f196 1"/>
                <a:gd name="f690" fmla="*/ f566 f195 1"/>
                <a:gd name="f691" fmla="*/ f567 f196 1"/>
                <a:gd name="f692" fmla="*/ f568 f195 1"/>
                <a:gd name="f693" fmla="*/ f569 f196 1"/>
                <a:gd name="f694" fmla="*/ f570 f195 1"/>
              </a:gdLst>
              <a:ahLst/>
              <a:cxnLst>
                <a:cxn ang="3cd4">
                  <a:pos x="hc" y="t"/>
                </a:cxn>
                <a:cxn ang="0">
                  <a:pos x="r" y="vc"/>
                </a:cxn>
                <a:cxn ang="cd4">
                  <a:pos x="hc" y="b"/>
                </a:cxn>
                <a:cxn ang="cd2">
                  <a:pos x="l" y="vc"/>
                </a:cxn>
                <a:cxn ang="f326">
                  <a:pos x="f575" y="f576"/>
                </a:cxn>
                <a:cxn ang="f326">
                  <a:pos x="f577" y="f578"/>
                </a:cxn>
                <a:cxn ang="f326">
                  <a:pos x="f575" y="f579"/>
                </a:cxn>
                <a:cxn ang="f326">
                  <a:pos x="f580" y="f578"/>
                </a:cxn>
                <a:cxn ang="f326">
                  <a:pos x="f575" y="f576"/>
                </a:cxn>
                <a:cxn ang="f326">
                  <a:pos x="f581" y="f582"/>
                </a:cxn>
                <a:cxn ang="f326">
                  <a:pos x="f583" y="f584"/>
                </a:cxn>
                <a:cxn ang="f326">
                  <a:pos x="f581" y="f585"/>
                </a:cxn>
                <a:cxn ang="f326">
                  <a:pos x="f586" y="f584"/>
                </a:cxn>
                <a:cxn ang="f326">
                  <a:pos x="f581" y="f582"/>
                </a:cxn>
                <a:cxn ang="f326">
                  <a:pos x="f587" y="f588"/>
                </a:cxn>
                <a:cxn ang="f326">
                  <a:pos x="f589" y="f584"/>
                </a:cxn>
                <a:cxn ang="f326">
                  <a:pos x="f587" y="f590"/>
                </a:cxn>
                <a:cxn ang="f326">
                  <a:pos x="f591" y="f584"/>
                </a:cxn>
                <a:cxn ang="f326">
                  <a:pos x="f587" y="f588"/>
                </a:cxn>
                <a:cxn ang="f326">
                  <a:pos x="f587" y="f592"/>
                </a:cxn>
                <a:cxn ang="f326">
                  <a:pos x="f593" y="f584"/>
                </a:cxn>
                <a:cxn ang="f326">
                  <a:pos x="f594" y="f595"/>
                </a:cxn>
                <a:cxn ang="f326">
                  <a:pos x="f596" y="f597"/>
                </a:cxn>
                <a:cxn ang="f326">
                  <a:pos x="f598" y="f599"/>
                </a:cxn>
                <a:cxn ang="f326">
                  <a:pos x="f600" y="f601"/>
                </a:cxn>
                <a:cxn ang="f326">
                  <a:pos x="f602" y="f603"/>
                </a:cxn>
                <a:cxn ang="f326">
                  <a:pos x="f604" y="f601"/>
                </a:cxn>
                <a:cxn ang="f326">
                  <a:pos x="f575" y="f605"/>
                </a:cxn>
                <a:cxn ang="f326">
                  <a:pos x="f606" y="f601"/>
                </a:cxn>
                <a:cxn ang="f326">
                  <a:pos x="f607" y="f608"/>
                </a:cxn>
                <a:cxn ang="f326">
                  <a:pos x="f609" y="f601"/>
                </a:cxn>
                <a:cxn ang="f326">
                  <a:pos x="f610" y="f611"/>
                </a:cxn>
                <a:cxn ang="f326">
                  <a:pos x="f612" y="f613"/>
                </a:cxn>
                <a:cxn ang="f326">
                  <a:pos x="f614" y="f595"/>
                </a:cxn>
                <a:cxn ang="f326">
                  <a:pos x="f615" y="f584"/>
                </a:cxn>
                <a:cxn ang="f326">
                  <a:pos x="f581" y="f592"/>
                </a:cxn>
                <a:cxn ang="f326">
                  <a:pos x="f616" y="f584"/>
                </a:cxn>
                <a:cxn ang="f326">
                  <a:pos x="f617" y="f595"/>
                </a:cxn>
                <a:cxn ang="f326">
                  <a:pos x="f618" y="f613"/>
                </a:cxn>
                <a:cxn ang="f326">
                  <a:pos x="f619" y="f611"/>
                </a:cxn>
                <a:cxn ang="f326">
                  <a:pos x="f620" y="f578"/>
                </a:cxn>
                <a:cxn ang="f326">
                  <a:pos x="f621" y="f622"/>
                </a:cxn>
                <a:cxn ang="f326">
                  <a:pos x="f623" y="f622"/>
                </a:cxn>
                <a:cxn ang="f326">
                  <a:pos x="f624" y="f578"/>
                </a:cxn>
                <a:cxn ang="f326">
                  <a:pos x="f625" y="f626"/>
                </a:cxn>
                <a:cxn ang="f326">
                  <a:pos x="f627" y="f628"/>
                </a:cxn>
                <a:cxn ang="f326">
                  <a:pos x="f581" y="f629"/>
                </a:cxn>
                <a:cxn ang="f326">
                  <a:pos x="f630" y="f628"/>
                </a:cxn>
                <a:cxn ang="f326">
                  <a:pos x="f631" y="f626"/>
                </a:cxn>
                <a:cxn ang="f326">
                  <a:pos x="f632" y="f578"/>
                </a:cxn>
                <a:cxn ang="f326">
                  <a:pos x="f633" y="f622"/>
                </a:cxn>
                <a:cxn ang="f326">
                  <a:pos x="f634" y="f622"/>
                </a:cxn>
                <a:cxn ang="f326">
                  <a:pos x="f635" y="f636"/>
                </a:cxn>
                <a:cxn ang="f326">
                  <a:pos x="f637" y="f638"/>
                </a:cxn>
                <a:cxn ang="f326">
                  <a:pos x="f639" y="f640"/>
                </a:cxn>
                <a:cxn ang="f326">
                  <a:pos x="f641" y="f642"/>
                </a:cxn>
                <a:cxn ang="f326">
                  <a:pos x="f643" y="f644"/>
                </a:cxn>
                <a:cxn ang="f326">
                  <a:pos x="f645" y="f646"/>
                </a:cxn>
                <a:cxn ang="f326">
                  <a:pos x="f647" y="f646"/>
                </a:cxn>
                <a:cxn ang="f326">
                  <a:pos x="f648" y="f649"/>
                </a:cxn>
                <a:cxn ang="f326">
                  <a:pos x="f650" y="f651"/>
                </a:cxn>
                <a:cxn ang="f326">
                  <a:pos x="f652" y="f649"/>
                </a:cxn>
                <a:cxn ang="f326">
                  <a:pos x="f653" y="f646"/>
                </a:cxn>
                <a:cxn ang="f326">
                  <a:pos x="f654" y="f646"/>
                </a:cxn>
                <a:cxn ang="f326">
                  <a:pos x="f655" y="f644"/>
                </a:cxn>
                <a:cxn ang="f326">
                  <a:pos x="f656" y="f642"/>
                </a:cxn>
                <a:cxn ang="f326">
                  <a:pos x="f657" y="f640"/>
                </a:cxn>
                <a:cxn ang="f326">
                  <a:pos x="f658" y="f638"/>
                </a:cxn>
                <a:cxn ang="f326">
                  <a:pos x="f659" y="f660"/>
                </a:cxn>
                <a:cxn ang="f326">
                  <a:pos x="f661" y="f622"/>
                </a:cxn>
                <a:cxn ang="f326">
                  <a:pos x="f662" y="f622"/>
                </a:cxn>
                <a:cxn ang="f326">
                  <a:pos x="f663" y="f664"/>
                </a:cxn>
                <a:cxn ang="f326">
                  <a:pos x="f665" y="f578"/>
                </a:cxn>
                <a:cxn ang="f326">
                  <a:pos x="f666" y="f667"/>
                </a:cxn>
                <a:cxn ang="f326">
                  <a:pos x="f668" y="f669"/>
                </a:cxn>
                <a:cxn ang="f326">
                  <a:pos x="f670" y="f671"/>
                </a:cxn>
                <a:cxn ang="f326">
                  <a:pos x="f672" y="f673"/>
                </a:cxn>
                <a:cxn ang="f326">
                  <a:pos x="f587" y="f629"/>
                </a:cxn>
                <a:cxn ang="f326">
                  <a:pos x="f674" y="f675"/>
                </a:cxn>
                <a:cxn ang="f326">
                  <a:pos x="f676" y="f677"/>
                </a:cxn>
                <a:cxn ang="f326">
                  <a:pos x="f678" y="f578"/>
                </a:cxn>
                <a:cxn ang="f326">
                  <a:pos x="f679" y="f622"/>
                </a:cxn>
                <a:cxn ang="f326">
                  <a:pos x="f680" y="f622"/>
                </a:cxn>
                <a:cxn ang="f326">
                  <a:pos x="f681" y="f578"/>
                </a:cxn>
                <a:cxn ang="f326">
                  <a:pos x="f682" y="f611"/>
                </a:cxn>
                <a:cxn ang="f326">
                  <a:pos x="f683" y="f613"/>
                </a:cxn>
                <a:cxn ang="f326">
                  <a:pos x="f684" y="f595"/>
                </a:cxn>
                <a:cxn ang="f326">
                  <a:pos x="f685" y="f584"/>
                </a:cxn>
                <a:cxn ang="f326">
                  <a:pos x="f587" y="f592"/>
                </a:cxn>
                <a:cxn ang="f326">
                  <a:pos x="f686" y="f687"/>
                </a:cxn>
                <a:cxn ang="f326">
                  <a:pos x="f688" y="f689"/>
                </a:cxn>
                <a:cxn ang="f326">
                  <a:pos x="f690" y="f689"/>
                </a:cxn>
                <a:cxn ang="f326">
                  <a:pos x="f686" y="f691"/>
                </a:cxn>
                <a:cxn ang="f326">
                  <a:pos x="f692" y="f693"/>
                </a:cxn>
                <a:cxn ang="f326">
                  <a:pos x="f694" y="f693"/>
                </a:cxn>
              </a:cxnLst>
              <a:rect l="f571" t="f574" r="f572" b="f573"/>
              <a:pathLst>
                <a:path w="7177436" h="6187444">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cubicBezTo>
                    <a:pt x="f20" y="f19"/>
                    <a:pt x="f21" y="f22"/>
                    <a:pt x="f21" y="f23"/>
                  </a:cubicBezTo>
                  <a:cubicBezTo>
                    <a:pt x="f21" y="f24"/>
                    <a:pt x="f20" y="f25"/>
                    <a:pt x="f18" y="f25"/>
                  </a:cubicBezTo>
                  <a:cubicBezTo>
                    <a:pt x="f26" y="f25"/>
                    <a:pt x="f27" y="f24"/>
                    <a:pt x="f27" y="f23"/>
                  </a:cubicBezTo>
                  <a:cubicBezTo>
                    <a:pt x="f27" y="f22"/>
                    <a:pt x="f26" y="f19"/>
                    <a:pt x="f18" y="f19"/>
                  </a:cubicBezTo>
                  <a:close/>
                  <a:moveTo>
                    <a:pt x="f28" y="f29"/>
                  </a:moveTo>
                  <a:cubicBezTo>
                    <a:pt x="f30" y="f29"/>
                    <a:pt x="f31" y="f32"/>
                    <a:pt x="f31" y="f23"/>
                  </a:cubicBezTo>
                  <a:cubicBezTo>
                    <a:pt x="f31" y="f33"/>
                    <a:pt x="f30" y="f34"/>
                    <a:pt x="f28" y="f34"/>
                  </a:cubicBezTo>
                  <a:cubicBezTo>
                    <a:pt x="f35" y="f34"/>
                    <a:pt x="f36" y="f33"/>
                    <a:pt x="f36" y="f23"/>
                  </a:cubicBezTo>
                  <a:cubicBezTo>
                    <a:pt x="f36" y="f32"/>
                    <a:pt x="f35" y="f29"/>
                    <a:pt x="f28" y="f29"/>
                  </a:cubicBezTo>
                  <a:close/>
                  <a:moveTo>
                    <a:pt x="f28" y="f37"/>
                  </a:moveTo>
                  <a:cubicBezTo>
                    <a:pt x="f38" y="f37"/>
                    <a:pt x="f39" y="f40"/>
                    <a:pt x="f39" y="f23"/>
                  </a:cubicBezTo>
                  <a:cubicBezTo>
                    <a:pt x="f39" y="f41"/>
                    <a:pt x="f42" y="f43"/>
                    <a:pt x="f44" y="f45"/>
                  </a:cubicBezTo>
                  <a:lnTo>
                    <a:pt x="f46" y="f47"/>
                  </a:lnTo>
                  <a:lnTo>
                    <a:pt x="f48" y="f49"/>
                  </a:lnTo>
                  <a:cubicBezTo>
                    <a:pt x="f50" y="f51"/>
                    <a:pt x="f52" y="f53"/>
                    <a:pt x="f54" y="f55"/>
                  </a:cubicBezTo>
                  <a:lnTo>
                    <a:pt x="f56" y="f57"/>
                  </a:lnTo>
                  <a:lnTo>
                    <a:pt x="f58" y="f55"/>
                  </a:lnTo>
                  <a:cubicBezTo>
                    <a:pt x="f59" y="f60"/>
                    <a:pt x="f61" y="f62"/>
                    <a:pt x="f8" y="f62"/>
                  </a:cubicBezTo>
                  <a:cubicBezTo>
                    <a:pt x="f63" y="f62"/>
                    <a:pt x="f64" y="f60"/>
                    <a:pt x="f65" y="f55"/>
                  </a:cubicBezTo>
                  <a:lnTo>
                    <a:pt x="f66" y="f67"/>
                  </a:lnTo>
                  <a:lnTo>
                    <a:pt x="f68" y="f55"/>
                  </a:lnTo>
                  <a:cubicBezTo>
                    <a:pt x="f69" y="f70"/>
                    <a:pt x="f71" y="f72"/>
                    <a:pt x="f73" y="f74"/>
                  </a:cubicBezTo>
                  <a:lnTo>
                    <a:pt x="f75" y="f76"/>
                  </a:lnTo>
                  <a:lnTo>
                    <a:pt x="f77" y="f45"/>
                  </a:lnTo>
                  <a:cubicBezTo>
                    <a:pt x="f78" y="f43"/>
                    <a:pt x="f79" y="f41"/>
                    <a:pt x="f79" y="f23"/>
                  </a:cubicBezTo>
                  <a:cubicBezTo>
                    <a:pt x="f79" y="f40"/>
                    <a:pt x="f80" y="f37"/>
                    <a:pt x="f18" y="f37"/>
                  </a:cubicBezTo>
                  <a:cubicBezTo>
                    <a:pt x="f81" y="f37"/>
                    <a:pt x="f82" y="f40"/>
                    <a:pt x="f82" y="f23"/>
                  </a:cubicBezTo>
                  <a:cubicBezTo>
                    <a:pt x="f82" y="f41"/>
                    <a:pt x="f83" y="f43"/>
                    <a:pt x="f84" y="f45"/>
                  </a:cubicBezTo>
                  <a:lnTo>
                    <a:pt x="f85" y="f76"/>
                  </a:lnTo>
                  <a:lnTo>
                    <a:pt x="f86" y="f74"/>
                  </a:lnTo>
                  <a:cubicBezTo>
                    <a:pt x="f87" y="f88"/>
                    <a:pt x="f89" y="f90"/>
                    <a:pt x="f89" y="f13"/>
                  </a:cubicBezTo>
                  <a:lnTo>
                    <a:pt x="f91" y="f92"/>
                  </a:lnTo>
                  <a:lnTo>
                    <a:pt x="f93" y="f92"/>
                  </a:lnTo>
                  <a:lnTo>
                    <a:pt x="f94" y="f13"/>
                  </a:lnTo>
                  <a:cubicBezTo>
                    <a:pt x="f94" y="f95"/>
                    <a:pt x="f96" y="f97"/>
                    <a:pt x="f98" y="f99"/>
                  </a:cubicBezTo>
                  <a:lnTo>
                    <a:pt x="f100" y="f101"/>
                  </a:lnTo>
                  <a:lnTo>
                    <a:pt x="f18" y="f102"/>
                  </a:lnTo>
                  <a:lnTo>
                    <a:pt x="f103" y="f101"/>
                  </a:lnTo>
                  <a:lnTo>
                    <a:pt x="f104" y="f99"/>
                  </a:lnTo>
                  <a:cubicBezTo>
                    <a:pt x="f105" y="f97"/>
                    <a:pt x="f106" y="f95"/>
                    <a:pt x="f106" y="f13"/>
                  </a:cubicBezTo>
                  <a:lnTo>
                    <a:pt x="f107" y="f92"/>
                  </a:lnTo>
                  <a:lnTo>
                    <a:pt x="f108" y="f92"/>
                  </a:lnTo>
                  <a:lnTo>
                    <a:pt x="f109" y="f110"/>
                  </a:lnTo>
                  <a:cubicBezTo>
                    <a:pt x="f111" y="f112"/>
                    <a:pt x="f113" y="f114"/>
                    <a:pt x="f115" y="f116"/>
                  </a:cubicBezTo>
                  <a:lnTo>
                    <a:pt x="f117" y="f118"/>
                  </a:lnTo>
                  <a:lnTo>
                    <a:pt x="f119" y="f120"/>
                  </a:lnTo>
                  <a:cubicBezTo>
                    <a:pt x="f121" y="f122"/>
                    <a:pt x="f123" y="f124"/>
                    <a:pt x="f125" y="f126"/>
                  </a:cubicBezTo>
                  <a:lnTo>
                    <a:pt x="f127" y="f128"/>
                  </a:lnTo>
                  <a:lnTo>
                    <a:pt x="f129" y="f128"/>
                  </a:lnTo>
                  <a:lnTo>
                    <a:pt x="f130" y="f131"/>
                  </a:lnTo>
                  <a:cubicBezTo>
                    <a:pt x="f132" y="f133"/>
                    <a:pt x="f134" y="f135"/>
                    <a:pt x="f136" y="f135"/>
                  </a:cubicBezTo>
                  <a:cubicBezTo>
                    <a:pt x="f137" y="f135"/>
                    <a:pt x="f138" y="f133"/>
                    <a:pt x="f139" y="f131"/>
                  </a:cubicBezTo>
                  <a:lnTo>
                    <a:pt x="f140" y="f128"/>
                  </a:lnTo>
                  <a:lnTo>
                    <a:pt x="f141" y="f128"/>
                  </a:lnTo>
                  <a:lnTo>
                    <a:pt x="f142" y="f126"/>
                  </a:lnTo>
                  <a:cubicBezTo>
                    <a:pt x="f143" y="f124"/>
                    <a:pt x="f144" y="f122"/>
                    <a:pt x="f145" y="f120"/>
                  </a:cubicBezTo>
                  <a:lnTo>
                    <a:pt x="f146" y="f118"/>
                  </a:lnTo>
                  <a:lnTo>
                    <a:pt x="f147" y="f116"/>
                  </a:lnTo>
                  <a:cubicBezTo>
                    <a:pt x="f148" y="f149"/>
                    <a:pt x="f150" y="f151"/>
                    <a:pt x="f152" y="f153"/>
                  </a:cubicBezTo>
                  <a:lnTo>
                    <a:pt x="f154" y="f92"/>
                  </a:lnTo>
                  <a:lnTo>
                    <a:pt x="f155" y="f92"/>
                  </a:lnTo>
                  <a:lnTo>
                    <a:pt x="f156" y="f157"/>
                  </a:lnTo>
                  <a:lnTo>
                    <a:pt x="f158" y="f13"/>
                  </a:lnTo>
                  <a:lnTo>
                    <a:pt x="f159" y="f160"/>
                  </a:lnTo>
                  <a:lnTo>
                    <a:pt x="f161" y="f162"/>
                  </a:lnTo>
                  <a:cubicBezTo>
                    <a:pt x="f163" y="f164"/>
                    <a:pt x="f165" y="f166"/>
                    <a:pt x="f167" y="f168"/>
                  </a:cubicBezTo>
                  <a:lnTo>
                    <a:pt x="f169" y="f170"/>
                  </a:lnTo>
                  <a:lnTo>
                    <a:pt x="f28" y="f102"/>
                  </a:lnTo>
                  <a:lnTo>
                    <a:pt x="f171" y="f172"/>
                  </a:lnTo>
                  <a:lnTo>
                    <a:pt x="f173" y="f174"/>
                  </a:lnTo>
                  <a:cubicBezTo>
                    <a:pt x="f175" y="f176"/>
                    <a:pt x="f177" y="f178"/>
                    <a:pt x="f177" y="f13"/>
                  </a:cubicBezTo>
                  <a:lnTo>
                    <a:pt x="f179" y="f92"/>
                  </a:lnTo>
                  <a:lnTo>
                    <a:pt x="f180" y="f92"/>
                  </a:lnTo>
                  <a:lnTo>
                    <a:pt x="f181" y="f13"/>
                  </a:lnTo>
                  <a:cubicBezTo>
                    <a:pt x="f181" y="f90"/>
                    <a:pt x="f182" y="f88"/>
                    <a:pt x="f183" y="f74"/>
                  </a:cubicBezTo>
                  <a:lnTo>
                    <a:pt x="f184" y="f76"/>
                  </a:lnTo>
                  <a:lnTo>
                    <a:pt x="f185" y="f45"/>
                  </a:lnTo>
                  <a:cubicBezTo>
                    <a:pt x="f186" y="f43"/>
                    <a:pt x="f187" y="f41"/>
                    <a:pt x="f187" y="f23"/>
                  </a:cubicBezTo>
                  <a:cubicBezTo>
                    <a:pt x="f187" y="f40"/>
                    <a:pt x="f188" y="f37"/>
                    <a:pt x="f28" y="f37"/>
                  </a:cubicBezTo>
                  <a:close/>
                  <a:moveTo>
                    <a:pt x="f189" y="f190"/>
                  </a:moveTo>
                  <a:lnTo>
                    <a:pt x="f191" y="f192"/>
                  </a:lnTo>
                  <a:lnTo>
                    <a:pt x="f193" y="f192"/>
                  </a:lnTo>
                  <a:close/>
                  <a:moveTo>
                    <a:pt x="f189" y="f5"/>
                  </a:moveTo>
                  <a:lnTo>
                    <a:pt x="f6" y="f7"/>
                  </a:lnTo>
                  <a:lnTo>
                    <a:pt x="f5" y="f7"/>
                  </a:lnTo>
                  <a:close/>
                </a:path>
              </a:pathLst>
            </a:custGeom>
            <a:solidFill>
              <a:srgbClr val="757575"/>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sp>
          <p:nvSpPr>
            <p:cNvPr id="297" name="Freeform: Shape 304">
              <a:extLst>
                <a:ext uri="{FF2B5EF4-FFF2-40B4-BE49-F238E27FC236}">
                  <a16:creationId xmlns:a16="http://schemas.microsoft.com/office/drawing/2014/main" id="{C9E68234-E333-483C-A0AE-824EFCBFD0E6}"/>
                </a:ext>
              </a:extLst>
            </p:cNvPr>
            <p:cNvSpPr/>
            <p:nvPr/>
          </p:nvSpPr>
          <p:spPr>
            <a:xfrm>
              <a:off x="5650507" y="2028276"/>
              <a:ext cx="606951" cy="678786"/>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grpSp>
      <p:grpSp>
        <p:nvGrpSpPr>
          <p:cNvPr id="298" name="Group 84">
            <a:extLst>
              <a:ext uri="{FF2B5EF4-FFF2-40B4-BE49-F238E27FC236}">
                <a16:creationId xmlns:a16="http://schemas.microsoft.com/office/drawing/2014/main" id="{66CCFC55-844A-4D03-8116-63614FEADD25}"/>
              </a:ext>
            </a:extLst>
          </p:cNvPr>
          <p:cNvGrpSpPr/>
          <p:nvPr/>
        </p:nvGrpSpPr>
        <p:grpSpPr>
          <a:xfrm>
            <a:off x="10064776" y="3833877"/>
            <a:ext cx="478328" cy="478328"/>
            <a:chOff x="7303806" y="1980791"/>
            <a:chExt cx="1143000" cy="1143000"/>
          </a:xfrm>
        </p:grpSpPr>
        <p:sp>
          <p:nvSpPr>
            <p:cNvPr id="299" name="Oval 329">
              <a:extLst>
                <a:ext uri="{FF2B5EF4-FFF2-40B4-BE49-F238E27FC236}">
                  <a16:creationId xmlns:a16="http://schemas.microsoft.com/office/drawing/2014/main" id="{85A1A63F-E4C5-4E5A-8262-F31CAE9A9AB7}"/>
                </a:ext>
              </a:extLst>
            </p:cNvPr>
            <p:cNvSpPr/>
            <p:nvPr/>
          </p:nvSpPr>
          <p:spPr>
            <a:xfrm>
              <a:off x="7303806" y="1980791"/>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300" name="Oval 333">
              <a:extLst>
                <a:ext uri="{FF2B5EF4-FFF2-40B4-BE49-F238E27FC236}">
                  <a16:creationId xmlns:a16="http://schemas.microsoft.com/office/drawing/2014/main" id="{B95615B1-FE77-4773-95D9-CC974E075927}"/>
                </a:ext>
              </a:extLst>
            </p:cNvPr>
            <p:cNvSpPr/>
            <p:nvPr/>
          </p:nvSpPr>
          <p:spPr>
            <a:xfrm>
              <a:off x="7610843" y="2486390"/>
              <a:ext cx="539496" cy="5394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sp>
          <p:nvSpPr>
            <p:cNvPr id="301" name="Freeform: Shape 332">
              <a:extLst>
                <a:ext uri="{FF2B5EF4-FFF2-40B4-BE49-F238E27FC236}">
                  <a16:creationId xmlns:a16="http://schemas.microsoft.com/office/drawing/2014/main" id="{773697AD-B8C4-4EE9-AF1E-0643C6F92CFE}"/>
                </a:ext>
              </a:extLst>
            </p:cNvPr>
            <p:cNvSpPr/>
            <p:nvPr/>
          </p:nvSpPr>
          <p:spPr>
            <a:xfrm>
              <a:off x="7571826" y="2078687"/>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pic>
          <p:nvPicPr>
            <p:cNvPr id="302" name="Picture 6">
              <a:extLst>
                <a:ext uri="{FF2B5EF4-FFF2-40B4-BE49-F238E27FC236}">
                  <a16:creationId xmlns:a16="http://schemas.microsoft.com/office/drawing/2014/main" id="{F0352E7C-60B0-4B9F-94CA-45085367E2F2}"/>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787633" y="2622746"/>
              <a:ext cx="154451" cy="329193"/>
            </a:xfrm>
            <a:prstGeom prst="rect">
              <a:avLst/>
            </a:prstGeom>
            <a:noFill/>
            <a:ln cap="flat">
              <a:noFill/>
            </a:ln>
          </p:spPr>
        </p:pic>
      </p:grpSp>
      <p:grpSp>
        <p:nvGrpSpPr>
          <p:cNvPr id="303" name="Group 46">
            <a:extLst>
              <a:ext uri="{FF2B5EF4-FFF2-40B4-BE49-F238E27FC236}">
                <a16:creationId xmlns:a16="http://schemas.microsoft.com/office/drawing/2014/main" id="{0E6EF03A-2FB2-4DAA-B5FE-9261997D5E68}"/>
              </a:ext>
            </a:extLst>
          </p:cNvPr>
          <p:cNvGrpSpPr/>
          <p:nvPr/>
        </p:nvGrpSpPr>
        <p:grpSpPr>
          <a:xfrm>
            <a:off x="6779516" y="590136"/>
            <a:ext cx="478328" cy="478328"/>
            <a:chOff x="3461159" y="1980791"/>
            <a:chExt cx="1143000" cy="1143000"/>
          </a:xfrm>
        </p:grpSpPr>
        <p:sp>
          <p:nvSpPr>
            <p:cNvPr id="304" name="Oval 308">
              <a:extLst>
                <a:ext uri="{FF2B5EF4-FFF2-40B4-BE49-F238E27FC236}">
                  <a16:creationId xmlns:a16="http://schemas.microsoft.com/office/drawing/2014/main" id="{3EE405EB-D2D5-4BA1-AB12-2BC65ED524FB}"/>
                </a:ext>
              </a:extLst>
            </p:cNvPr>
            <p:cNvSpPr/>
            <p:nvPr/>
          </p:nvSpPr>
          <p:spPr>
            <a:xfrm>
              <a:off x="3461159" y="1980791"/>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305" name="Oval 312">
              <a:extLst>
                <a:ext uri="{FF2B5EF4-FFF2-40B4-BE49-F238E27FC236}">
                  <a16:creationId xmlns:a16="http://schemas.microsoft.com/office/drawing/2014/main" id="{83B738DB-D1C1-4000-BF43-5F5371C993FE}"/>
                </a:ext>
              </a:extLst>
            </p:cNvPr>
            <p:cNvSpPr/>
            <p:nvPr/>
          </p:nvSpPr>
          <p:spPr>
            <a:xfrm>
              <a:off x="3761137" y="2484625"/>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306" name="Freeform: Shape 311">
              <a:extLst>
                <a:ext uri="{FF2B5EF4-FFF2-40B4-BE49-F238E27FC236}">
                  <a16:creationId xmlns:a16="http://schemas.microsoft.com/office/drawing/2014/main" id="{5E4E738C-90ED-4E72-9577-5A3F5994DF61}"/>
                </a:ext>
              </a:extLst>
            </p:cNvPr>
            <p:cNvSpPr/>
            <p:nvPr/>
          </p:nvSpPr>
          <p:spPr>
            <a:xfrm>
              <a:off x="3729179" y="2076913"/>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pic>
          <p:nvPicPr>
            <p:cNvPr id="307" name="Picture 366">
              <a:extLst>
                <a:ext uri="{FF2B5EF4-FFF2-40B4-BE49-F238E27FC236}">
                  <a16:creationId xmlns:a16="http://schemas.microsoft.com/office/drawing/2014/main" id="{A58E71F9-F114-47AE-B83D-12B585CEDFD0}"/>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903363" y="2667423"/>
              <a:ext cx="258144" cy="260256"/>
            </a:xfrm>
            <a:prstGeom prst="rect">
              <a:avLst/>
            </a:prstGeom>
            <a:noFill/>
            <a:ln cap="flat">
              <a:noFill/>
            </a:ln>
          </p:spPr>
        </p:pic>
      </p:grpSp>
      <p:grpSp>
        <p:nvGrpSpPr>
          <p:cNvPr id="308" name="Group 87">
            <a:extLst>
              <a:ext uri="{FF2B5EF4-FFF2-40B4-BE49-F238E27FC236}">
                <a16:creationId xmlns:a16="http://schemas.microsoft.com/office/drawing/2014/main" id="{51A0C7B7-BB8D-42AB-838B-95525C37338A}"/>
              </a:ext>
            </a:extLst>
          </p:cNvPr>
          <p:cNvGrpSpPr/>
          <p:nvPr/>
        </p:nvGrpSpPr>
        <p:grpSpPr>
          <a:xfrm>
            <a:off x="8206609" y="5510491"/>
            <a:ext cx="478328" cy="478328"/>
            <a:chOff x="8264466" y="3846862"/>
            <a:chExt cx="1143000" cy="1143000"/>
          </a:xfrm>
        </p:grpSpPr>
        <p:sp>
          <p:nvSpPr>
            <p:cNvPr id="309" name="Oval 336">
              <a:extLst>
                <a:ext uri="{FF2B5EF4-FFF2-40B4-BE49-F238E27FC236}">
                  <a16:creationId xmlns:a16="http://schemas.microsoft.com/office/drawing/2014/main" id="{B25979C2-76B7-410A-A238-10B963852BFD}"/>
                </a:ext>
              </a:extLst>
            </p:cNvPr>
            <p:cNvSpPr/>
            <p:nvPr/>
          </p:nvSpPr>
          <p:spPr>
            <a:xfrm>
              <a:off x="8264466" y="3846862"/>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310" name="Group 338">
              <a:extLst>
                <a:ext uri="{FF2B5EF4-FFF2-40B4-BE49-F238E27FC236}">
                  <a16:creationId xmlns:a16="http://schemas.microsoft.com/office/drawing/2014/main" id="{9E0F5CD1-F9CC-48E1-8D6B-EDDB0F1E454E}"/>
                </a:ext>
              </a:extLst>
            </p:cNvPr>
            <p:cNvGrpSpPr/>
            <p:nvPr/>
          </p:nvGrpSpPr>
          <p:grpSpPr>
            <a:xfrm>
              <a:off x="8532485" y="3955365"/>
              <a:ext cx="606951" cy="950746"/>
              <a:chOff x="8532485" y="3955365"/>
              <a:chExt cx="606951" cy="950746"/>
            </a:xfrm>
          </p:grpSpPr>
          <p:sp>
            <p:nvSpPr>
              <p:cNvPr id="312" name="Oval 340">
                <a:extLst>
                  <a:ext uri="{FF2B5EF4-FFF2-40B4-BE49-F238E27FC236}">
                    <a16:creationId xmlns:a16="http://schemas.microsoft.com/office/drawing/2014/main" id="{8DA16187-BA2E-4D48-A282-4919726BD8B4}"/>
                  </a:ext>
                </a:extLst>
              </p:cNvPr>
              <p:cNvSpPr/>
              <p:nvPr/>
            </p:nvSpPr>
            <p:spPr>
              <a:xfrm>
                <a:off x="8569738" y="4363077"/>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313" name="Freeform: Shape 341">
                <a:extLst>
                  <a:ext uri="{FF2B5EF4-FFF2-40B4-BE49-F238E27FC236}">
                    <a16:creationId xmlns:a16="http://schemas.microsoft.com/office/drawing/2014/main" id="{BD14F7C1-3BE5-400E-8D93-FDF03C6DDECD}"/>
                  </a:ext>
                </a:extLst>
              </p:cNvPr>
              <p:cNvSpPr/>
              <p:nvPr/>
            </p:nvSpPr>
            <p:spPr>
              <a:xfrm>
                <a:off x="8532485" y="3955365"/>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grpSp>
        <p:pic>
          <p:nvPicPr>
            <p:cNvPr id="311" name="Picture 8">
              <a:extLst>
                <a:ext uri="{FF2B5EF4-FFF2-40B4-BE49-F238E27FC236}">
                  <a16:creationId xmlns:a16="http://schemas.microsoft.com/office/drawing/2014/main" id="{7CA5234E-5DF5-4AB4-956F-465BE4A253E8}"/>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657447" y="4574176"/>
              <a:ext cx="382584" cy="242791"/>
            </a:xfrm>
            <a:prstGeom prst="rect">
              <a:avLst/>
            </a:prstGeom>
            <a:noFill/>
            <a:ln cap="flat">
              <a:noFill/>
            </a:ln>
          </p:spPr>
        </p:pic>
      </p:grpSp>
      <p:grpSp>
        <p:nvGrpSpPr>
          <p:cNvPr id="314" name="Group 86">
            <a:extLst>
              <a:ext uri="{FF2B5EF4-FFF2-40B4-BE49-F238E27FC236}">
                <a16:creationId xmlns:a16="http://schemas.microsoft.com/office/drawing/2014/main" id="{6F799F3D-3E52-4BC9-B3B7-F40DED0861AF}"/>
              </a:ext>
            </a:extLst>
          </p:cNvPr>
          <p:cNvGrpSpPr/>
          <p:nvPr/>
        </p:nvGrpSpPr>
        <p:grpSpPr>
          <a:xfrm>
            <a:off x="9460249" y="1779771"/>
            <a:ext cx="478328" cy="478328"/>
            <a:chOff x="6343137" y="3846569"/>
            <a:chExt cx="1143000" cy="1143000"/>
          </a:xfrm>
        </p:grpSpPr>
        <p:sp>
          <p:nvSpPr>
            <p:cNvPr id="315" name="Oval 322">
              <a:extLst>
                <a:ext uri="{FF2B5EF4-FFF2-40B4-BE49-F238E27FC236}">
                  <a16:creationId xmlns:a16="http://schemas.microsoft.com/office/drawing/2014/main" id="{5081EFE6-FAD9-4FF4-9977-B39CEFB3EF01}"/>
                </a:ext>
              </a:extLst>
            </p:cNvPr>
            <p:cNvSpPr/>
            <p:nvPr/>
          </p:nvSpPr>
          <p:spPr>
            <a:xfrm>
              <a:off x="6343137" y="384656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316" name="Oval 326">
              <a:extLst>
                <a:ext uri="{FF2B5EF4-FFF2-40B4-BE49-F238E27FC236}">
                  <a16:creationId xmlns:a16="http://schemas.microsoft.com/office/drawing/2014/main" id="{B1BB12AD-08C9-42C3-BDED-D2BF6914F1FE}"/>
                </a:ext>
              </a:extLst>
            </p:cNvPr>
            <p:cNvSpPr/>
            <p:nvPr/>
          </p:nvSpPr>
          <p:spPr>
            <a:xfrm>
              <a:off x="6651958" y="4352178"/>
              <a:ext cx="539496" cy="5394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sp>
          <p:nvSpPr>
            <p:cNvPr id="317" name="Freeform: Shape 325">
              <a:extLst>
                <a:ext uri="{FF2B5EF4-FFF2-40B4-BE49-F238E27FC236}">
                  <a16:creationId xmlns:a16="http://schemas.microsoft.com/office/drawing/2014/main" id="{FBD56A64-C667-49F8-9D30-D1004032A7A0}"/>
                </a:ext>
              </a:extLst>
            </p:cNvPr>
            <p:cNvSpPr/>
            <p:nvPr/>
          </p:nvSpPr>
          <p:spPr>
            <a:xfrm>
              <a:off x="6611166" y="3944474"/>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pic>
          <p:nvPicPr>
            <p:cNvPr id="318" name="Picture 10">
              <a:extLst>
                <a:ext uri="{FF2B5EF4-FFF2-40B4-BE49-F238E27FC236}">
                  <a16:creationId xmlns:a16="http://schemas.microsoft.com/office/drawing/2014/main" id="{F679C7DD-9F97-4396-BCBE-6528FB83414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724442" y="4550694"/>
              <a:ext cx="380399" cy="263822"/>
            </a:xfrm>
            <a:prstGeom prst="rect">
              <a:avLst/>
            </a:prstGeom>
            <a:noFill/>
            <a:ln cap="flat">
              <a:noFill/>
            </a:ln>
          </p:spPr>
        </p:pic>
      </p:grpSp>
      <p:grpSp>
        <p:nvGrpSpPr>
          <p:cNvPr id="319" name="Group 85">
            <a:extLst>
              <a:ext uri="{FF2B5EF4-FFF2-40B4-BE49-F238E27FC236}">
                <a16:creationId xmlns:a16="http://schemas.microsoft.com/office/drawing/2014/main" id="{00F3543D-FD7F-457D-8ED2-3FAA769BDBA3}"/>
              </a:ext>
            </a:extLst>
          </p:cNvPr>
          <p:cNvGrpSpPr/>
          <p:nvPr/>
        </p:nvGrpSpPr>
        <p:grpSpPr>
          <a:xfrm>
            <a:off x="3390190" y="893631"/>
            <a:ext cx="478328" cy="478328"/>
            <a:chOff x="4421818" y="3837663"/>
            <a:chExt cx="1143000" cy="1143000"/>
          </a:xfrm>
        </p:grpSpPr>
        <p:sp>
          <p:nvSpPr>
            <p:cNvPr id="320" name="Oval 315">
              <a:extLst>
                <a:ext uri="{FF2B5EF4-FFF2-40B4-BE49-F238E27FC236}">
                  <a16:creationId xmlns:a16="http://schemas.microsoft.com/office/drawing/2014/main" id="{0A965832-D59A-42D1-9E63-1C63652445D9}"/>
                </a:ext>
              </a:extLst>
            </p:cNvPr>
            <p:cNvSpPr/>
            <p:nvPr/>
          </p:nvSpPr>
          <p:spPr>
            <a:xfrm>
              <a:off x="4421818" y="3837663"/>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grpSp>
          <p:nvGrpSpPr>
            <p:cNvPr id="321" name="Group 317">
              <a:extLst>
                <a:ext uri="{FF2B5EF4-FFF2-40B4-BE49-F238E27FC236}">
                  <a16:creationId xmlns:a16="http://schemas.microsoft.com/office/drawing/2014/main" id="{29370FC3-8015-4A5A-9A9C-3683B0605632}"/>
                </a:ext>
              </a:extLst>
            </p:cNvPr>
            <p:cNvGrpSpPr/>
            <p:nvPr/>
          </p:nvGrpSpPr>
          <p:grpSpPr>
            <a:xfrm>
              <a:off x="4695928" y="3929387"/>
              <a:ext cx="606951" cy="950737"/>
              <a:chOff x="4695928" y="3929387"/>
              <a:chExt cx="606951" cy="950737"/>
            </a:xfrm>
          </p:grpSpPr>
          <p:sp>
            <p:nvSpPr>
              <p:cNvPr id="323" name="Oval 319">
                <a:extLst>
                  <a:ext uri="{FF2B5EF4-FFF2-40B4-BE49-F238E27FC236}">
                    <a16:creationId xmlns:a16="http://schemas.microsoft.com/office/drawing/2014/main" id="{44C681FF-C2A3-47D5-BCF1-74D45D0CDBD1}"/>
                  </a:ext>
                </a:extLst>
              </p:cNvPr>
              <p:cNvSpPr/>
              <p:nvPr/>
            </p:nvSpPr>
            <p:spPr>
              <a:xfrm>
                <a:off x="4733181" y="4337090"/>
                <a:ext cx="543034" cy="5430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sp>
            <p:nvSpPr>
              <p:cNvPr id="324" name="Freeform: Shape 320">
                <a:extLst>
                  <a:ext uri="{FF2B5EF4-FFF2-40B4-BE49-F238E27FC236}">
                    <a16:creationId xmlns:a16="http://schemas.microsoft.com/office/drawing/2014/main" id="{4FF6D965-147C-4CB5-9216-8000F1083D1B}"/>
                  </a:ext>
                </a:extLst>
              </p:cNvPr>
              <p:cNvSpPr/>
              <p:nvPr/>
            </p:nvSpPr>
            <p:spPr>
              <a:xfrm>
                <a:off x="4695928" y="3929387"/>
                <a:ext cx="606951" cy="678795"/>
              </a:xfrm>
              <a:custGeom>
                <a:avLst/>
                <a:gdLst>
                  <a:gd name="f0" fmla="val 10800000"/>
                  <a:gd name="f1" fmla="val 5400000"/>
                  <a:gd name="f2" fmla="val 180"/>
                  <a:gd name="f3" fmla="val w"/>
                  <a:gd name="f4" fmla="val h"/>
                  <a:gd name="f5" fmla="val 0"/>
                  <a:gd name="f6" fmla="val 1571882"/>
                  <a:gd name="f7" fmla="val 1757927"/>
                  <a:gd name="f8" fmla="val 785941"/>
                  <a:gd name="f9" fmla="val 159127"/>
                  <a:gd name="f10" fmla="val 566260"/>
                  <a:gd name="f11" fmla="val 388173"/>
                  <a:gd name="f12" fmla="val 337214"/>
                  <a:gd name="f13" fmla="val 556895"/>
                  <a:gd name="f14" fmla="val 776576"/>
                  <a:gd name="f15" fmla="val 954663"/>
                  <a:gd name="f16" fmla="val 1005622"/>
                  <a:gd name="f17" fmla="val 1183709"/>
                  <a:gd name="f18" fmla="val 1093506"/>
                  <a:gd name="f19" fmla="val 1342836"/>
                  <a:gd name="f20" fmla="val 249330"/>
                  <a:gd name="f21" fmla="val 749123"/>
                  <a:gd name="f22" fmla="val 1245442"/>
                  <a:gd name="f23" fmla="val 918603"/>
                  <a:gd name="f24" fmla="val 1097306"/>
                  <a:gd name="f25" fmla="val 1018681"/>
                  <a:gd name="f26" fmla="val 1094968"/>
                  <a:gd name="f27" fmla="val 1019951"/>
                  <a:gd name="f28" fmla="val 1225368"/>
                  <a:gd name="f29" fmla="val 1090729"/>
                  <a:gd name="f30" fmla="val 1434430"/>
                  <a:gd name="f31" fmla="val 1231969"/>
                  <a:gd name="f32" fmla="val 1471155"/>
                  <a:gd name="f33" fmla="val 1742444"/>
                  <a:gd name="f34" fmla="val 1570321"/>
                  <a:gd name="f35" fmla="val 1414642"/>
                  <a:gd name="f36" fmla="val 1416203"/>
                  <a:gd name="f37" fmla="val 1437871"/>
                  <a:gd name="f38" fmla="val 1200160"/>
                  <a:gd name="f39" fmla="val 1183756"/>
                  <a:gd name="f40" fmla="val 912961"/>
                  <a:gd name="f41" fmla="val 1124987"/>
                  <a:gd name="f42" fmla="val 793917"/>
                  <a:gd name="f43" fmla="val 1112986"/>
                  <a:gd name="f44" fmla="val 1113790"/>
                  <a:gd name="f45" fmla="val 777966"/>
                  <a:gd name="f46" fmla="val 658921"/>
                  <a:gd name="f47" fmla="val 371722"/>
                  <a:gd name="f48" fmla="val 155679"/>
                  <a:gd name="f49" fmla="val 157240"/>
                  <a:gd name="f50" fmla="val 1561"/>
                  <a:gd name="f51" fmla="val 137452"/>
                  <a:gd name="f52" fmla="val 346514"/>
                  <a:gd name="f53" fmla="val 476914"/>
                  <a:gd name="f54" fmla="val 474576"/>
                  <a:gd name="f55" fmla="val 326441"/>
                  <a:gd name="f56" fmla="val 229046"/>
                  <a:gd name="f57" fmla="val 478376"/>
                  <a:gd name="f58" fmla="+- 0 0 -90"/>
                  <a:gd name="f59" fmla="*/ f3 1 1571882"/>
                  <a:gd name="f60" fmla="*/ f4 1 1757927"/>
                  <a:gd name="f61" fmla="val f5"/>
                  <a:gd name="f62" fmla="val f6"/>
                  <a:gd name="f63" fmla="val f7"/>
                  <a:gd name="f64" fmla="*/ f58 f0 1"/>
                  <a:gd name="f65" fmla="+- f63 0 f61"/>
                  <a:gd name="f66" fmla="+- f62 0 f61"/>
                  <a:gd name="f67" fmla="*/ f64 1 f2"/>
                  <a:gd name="f68" fmla="*/ f66 1 1571882"/>
                  <a:gd name="f69" fmla="*/ f65 1 1757927"/>
                  <a:gd name="f70" fmla="*/ 785941 f66 1"/>
                  <a:gd name="f71" fmla="*/ 159127 f65 1"/>
                  <a:gd name="f72" fmla="*/ 388173 f66 1"/>
                  <a:gd name="f73" fmla="*/ 556895 f65 1"/>
                  <a:gd name="f74" fmla="*/ 954663 f65 1"/>
                  <a:gd name="f75" fmla="*/ 1183709 f66 1"/>
                  <a:gd name="f76" fmla="*/ 0 f65 1"/>
                  <a:gd name="f77" fmla="*/ 1342836 f66 1"/>
                  <a:gd name="f78" fmla="*/ 1097306 f66 1"/>
                  <a:gd name="f79" fmla="*/ 1018681 f65 1"/>
                  <a:gd name="f80" fmla="*/ 1094968 f66 1"/>
                  <a:gd name="f81" fmla="*/ 1019951 f65 1"/>
                  <a:gd name="f82" fmla="*/ 1225368 f66 1"/>
                  <a:gd name="f83" fmla="*/ 1090729 f65 1"/>
                  <a:gd name="f84" fmla="*/ 1571882 f66 1"/>
                  <a:gd name="f85" fmla="*/ 1742444 f65 1"/>
                  <a:gd name="f86" fmla="*/ 1570321 f66 1"/>
                  <a:gd name="f87" fmla="*/ 1757927 f65 1"/>
                  <a:gd name="f88" fmla="*/ 1414642 f66 1"/>
                  <a:gd name="f89" fmla="*/ 1416203 f66 1"/>
                  <a:gd name="f90" fmla="*/ 912961 f66 1"/>
                  <a:gd name="f91" fmla="*/ 1124987 f65 1"/>
                  <a:gd name="f92" fmla="*/ 793917 f66 1"/>
                  <a:gd name="f93" fmla="*/ 1112986 f65 1"/>
                  <a:gd name="f94" fmla="*/ 1113790 f65 1"/>
                  <a:gd name="f95" fmla="*/ 777966 f66 1"/>
                  <a:gd name="f96" fmla="*/ 658921 f66 1"/>
                  <a:gd name="f97" fmla="*/ 155679 f66 1"/>
                  <a:gd name="f98" fmla="*/ 157240 f66 1"/>
                  <a:gd name="f99" fmla="*/ 1561 f66 1"/>
                  <a:gd name="f100" fmla="*/ 0 f66 1"/>
                  <a:gd name="f101" fmla="*/ 346514 f66 1"/>
                  <a:gd name="f102" fmla="*/ 476914 f66 1"/>
                  <a:gd name="f103" fmla="*/ 474576 f66 1"/>
                  <a:gd name="f104" fmla="*/ 229046 f66 1"/>
                  <a:gd name="f105" fmla="+- f67 0 f1"/>
                  <a:gd name="f106" fmla="*/ f70 1 1571882"/>
                  <a:gd name="f107" fmla="*/ f71 1 1757927"/>
                  <a:gd name="f108" fmla="*/ f72 1 1571882"/>
                  <a:gd name="f109" fmla="*/ f73 1 1757927"/>
                  <a:gd name="f110" fmla="*/ f74 1 1757927"/>
                  <a:gd name="f111" fmla="*/ f75 1 1571882"/>
                  <a:gd name="f112" fmla="*/ f76 1 1757927"/>
                  <a:gd name="f113" fmla="*/ f77 1 1571882"/>
                  <a:gd name="f114" fmla="*/ f78 1 1571882"/>
                  <a:gd name="f115" fmla="*/ f79 1 1757927"/>
                  <a:gd name="f116" fmla="*/ f80 1 1571882"/>
                  <a:gd name="f117" fmla="*/ f81 1 1757927"/>
                  <a:gd name="f118" fmla="*/ f82 1 1571882"/>
                  <a:gd name="f119" fmla="*/ f83 1 1757927"/>
                  <a:gd name="f120" fmla="*/ f84 1 1571882"/>
                  <a:gd name="f121" fmla="*/ f85 1 1757927"/>
                  <a:gd name="f122" fmla="*/ f86 1 1571882"/>
                  <a:gd name="f123" fmla="*/ f87 1 1757927"/>
                  <a:gd name="f124" fmla="*/ f88 1 1571882"/>
                  <a:gd name="f125" fmla="*/ f89 1 1571882"/>
                  <a:gd name="f126" fmla="*/ f90 1 1571882"/>
                  <a:gd name="f127" fmla="*/ f91 1 1757927"/>
                  <a:gd name="f128" fmla="*/ f92 1 1571882"/>
                  <a:gd name="f129" fmla="*/ f93 1 1757927"/>
                  <a:gd name="f130" fmla="*/ f94 1 1757927"/>
                  <a:gd name="f131" fmla="*/ f95 1 1571882"/>
                  <a:gd name="f132" fmla="*/ f96 1 1571882"/>
                  <a:gd name="f133" fmla="*/ f97 1 1571882"/>
                  <a:gd name="f134" fmla="*/ f98 1 1571882"/>
                  <a:gd name="f135" fmla="*/ f99 1 1571882"/>
                  <a:gd name="f136" fmla="*/ f100 1 1571882"/>
                  <a:gd name="f137" fmla="*/ f101 1 1571882"/>
                  <a:gd name="f138" fmla="*/ f102 1 1571882"/>
                  <a:gd name="f139" fmla="*/ f103 1 1571882"/>
                  <a:gd name="f140" fmla="*/ f104 1 1571882"/>
                  <a:gd name="f141" fmla="*/ f61 1 f68"/>
                  <a:gd name="f142" fmla="*/ f62 1 f68"/>
                  <a:gd name="f143" fmla="*/ f61 1 f69"/>
                  <a:gd name="f144" fmla="*/ f63 1 f69"/>
                  <a:gd name="f145" fmla="*/ f106 1 f68"/>
                  <a:gd name="f146" fmla="*/ f107 1 f69"/>
                  <a:gd name="f147" fmla="*/ f108 1 f68"/>
                  <a:gd name="f148" fmla="*/ f109 1 f69"/>
                  <a:gd name="f149" fmla="*/ f110 1 f69"/>
                  <a:gd name="f150" fmla="*/ f111 1 f68"/>
                  <a:gd name="f151" fmla="*/ f112 1 f69"/>
                  <a:gd name="f152" fmla="*/ f113 1 f68"/>
                  <a:gd name="f153" fmla="*/ f114 1 f68"/>
                  <a:gd name="f154" fmla="*/ f115 1 f69"/>
                  <a:gd name="f155" fmla="*/ f116 1 f68"/>
                  <a:gd name="f156" fmla="*/ f117 1 f69"/>
                  <a:gd name="f157" fmla="*/ f118 1 f68"/>
                  <a:gd name="f158" fmla="*/ f119 1 f69"/>
                  <a:gd name="f159" fmla="*/ f120 1 f68"/>
                  <a:gd name="f160" fmla="*/ f121 1 f69"/>
                  <a:gd name="f161" fmla="*/ f122 1 f68"/>
                  <a:gd name="f162" fmla="*/ f123 1 f69"/>
                  <a:gd name="f163" fmla="*/ f124 1 f68"/>
                  <a:gd name="f164" fmla="*/ f125 1 f68"/>
                  <a:gd name="f165" fmla="*/ f126 1 f68"/>
                  <a:gd name="f166" fmla="*/ f127 1 f69"/>
                  <a:gd name="f167" fmla="*/ f128 1 f68"/>
                  <a:gd name="f168" fmla="*/ f129 1 f69"/>
                  <a:gd name="f169" fmla="*/ f130 1 f69"/>
                  <a:gd name="f170" fmla="*/ f131 1 f68"/>
                  <a:gd name="f171" fmla="*/ f132 1 f68"/>
                  <a:gd name="f172" fmla="*/ f133 1 f68"/>
                  <a:gd name="f173" fmla="*/ f134 1 f68"/>
                  <a:gd name="f174" fmla="*/ f135 1 f68"/>
                  <a:gd name="f175" fmla="*/ f136 1 f68"/>
                  <a:gd name="f176" fmla="*/ f137 1 f68"/>
                  <a:gd name="f177" fmla="*/ f138 1 f68"/>
                  <a:gd name="f178" fmla="*/ f139 1 f68"/>
                  <a:gd name="f179" fmla="*/ f140 1 f68"/>
                  <a:gd name="f180" fmla="*/ f141 f59 1"/>
                  <a:gd name="f181" fmla="*/ f142 f59 1"/>
                  <a:gd name="f182" fmla="*/ f144 f60 1"/>
                  <a:gd name="f183" fmla="*/ f143 f60 1"/>
                  <a:gd name="f184" fmla="*/ f145 f59 1"/>
                  <a:gd name="f185" fmla="*/ f146 f60 1"/>
                  <a:gd name="f186" fmla="*/ f147 f59 1"/>
                  <a:gd name="f187" fmla="*/ f148 f60 1"/>
                  <a:gd name="f188" fmla="*/ f149 f60 1"/>
                  <a:gd name="f189" fmla="*/ f150 f59 1"/>
                  <a:gd name="f190" fmla="*/ f151 f60 1"/>
                  <a:gd name="f191" fmla="*/ f152 f59 1"/>
                  <a:gd name="f192" fmla="*/ f153 f59 1"/>
                  <a:gd name="f193" fmla="*/ f154 f60 1"/>
                  <a:gd name="f194" fmla="*/ f155 f59 1"/>
                  <a:gd name="f195" fmla="*/ f156 f60 1"/>
                  <a:gd name="f196" fmla="*/ f157 f59 1"/>
                  <a:gd name="f197" fmla="*/ f158 f60 1"/>
                  <a:gd name="f198" fmla="*/ f159 f59 1"/>
                  <a:gd name="f199" fmla="*/ f160 f60 1"/>
                  <a:gd name="f200" fmla="*/ f161 f59 1"/>
                  <a:gd name="f201" fmla="*/ f162 f60 1"/>
                  <a:gd name="f202" fmla="*/ f163 f59 1"/>
                  <a:gd name="f203" fmla="*/ f164 f59 1"/>
                  <a:gd name="f204" fmla="*/ f165 f59 1"/>
                  <a:gd name="f205" fmla="*/ f166 f60 1"/>
                  <a:gd name="f206" fmla="*/ f167 f59 1"/>
                  <a:gd name="f207" fmla="*/ f168 f60 1"/>
                  <a:gd name="f208" fmla="*/ f169 f60 1"/>
                  <a:gd name="f209" fmla="*/ f170 f59 1"/>
                  <a:gd name="f210" fmla="*/ f171 f59 1"/>
                  <a:gd name="f211" fmla="*/ f172 f59 1"/>
                  <a:gd name="f212" fmla="*/ f173 f59 1"/>
                  <a:gd name="f213" fmla="*/ f174 f59 1"/>
                  <a:gd name="f214" fmla="*/ f175 f59 1"/>
                  <a:gd name="f215" fmla="*/ f176 f59 1"/>
                  <a:gd name="f216" fmla="*/ f177 f59 1"/>
                  <a:gd name="f217" fmla="*/ f178 f59 1"/>
                  <a:gd name="f218" fmla="*/ f179 f59 1"/>
                </a:gdLst>
                <a:ahLst/>
                <a:cxnLst>
                  <a:cxn ang="3cd4">
                    <a:pos x="hc" y="t"/>
                  </a:cxn>
                  <a:cxn ang="0">
                    <a:pos x="r" y="vc"/>
                  </a:cxn>
                  <a:cxn ang="cd4">
                    <a:pos x="hc" y="b"/>
                  </a:cxn>
                  <a:cxn ang="cd2">
                    <a:pos x="l" y="vc"/>
                  </a:cxn>
                  <a:cxn ang="f105">
                    <a:pos x="f184" y="f185"/>
                  </a:cxn>
                  <a:cxn ang="f105">
                    <a:pos x="f186" y="f187"/>
                  </a:cxn>
                  <a:cxn ang="f105">
                    <a:pos x="f184" y="f188"/>
                  </a:cxn>
                  <a:cxn ang="f105">
                    <a:pos x="f189" y="f187"/>
                  </a:cxn>
                  <a:cxn ang="f105">
                    <a:pos x="f184" y="f185"/>
                  </a:cxn>
                  <a:cxn ang="f105">
                    <a:pos x="f184" y="f190"/>
                  </a:cxn>
                  <a:cxn ang="f105">
                    <a:pos x="f191" y="f187"/>
                  </a:cxn>
                  <a:cxn ang="f105">
                    <a:pos x="f192" y="f193"/>
                  </a:cxn>
                  <a:cxn ang="f105">
                    <a:pos x="f194" y="f195"/>
                  </a:cxn>
                  <a:cxn ang="f105">
                    <a:pos x="f196" y="f197"/>
                  </a:cxn>
                  <a:cxn ang="f105">
                    <a:pos x="f198" y="f199"/>
                  </a:cxn>
                  <a:cxn ang="f105">
                    <a:pos x="f200" y="f201"/>
                  </a:cxn>
                  <a:cxn ang="f105">
                    <a:pos x="f202" y="f201"/>
                  </a:cxn>
                  <a:cxn ang="f105">
                    <a:pos x="f203" y="f199"/>
                  </a:cxn>
                  <a:cxn ang="f105">
                    <a:pos x="f204" y="f205"/>
                  </a:cxn>
                  <a:cxn ang="f105">
                    <a:pos x="f206" y="f207"/>
                  </a:cxn>
                  <a:cxn ang="f105">
                    <a:pos x="f184" y="f208"/>
                  </a:cxn>
                  <a:cxn ang="f105">
                    <a:pos x="f209" y="f207"/>
                  </a:cxn>
                  <a:cxn ang="f105">
                    <a:pos x="f210" y="f205"/>
                  </a:cxn>
                  <a:cxn ang="f105">
                    <a:pos x="f211" y="f199"/>
                  </a:cxn>
                  <a:cxn ang="f105">
                    <a:pos x="f212" y="f201"/>
                  </a:cxn>
                  <a:cxn ang="f105">
                    <a:pos x="f213" y="f201"/>
                  </a:cxn>
                  <a:cxn ang="f105">
                    <a:pos x="f214" y="f199"/>
                  </a:cxn>
                  <a:cxn ang="f105">
                    <a:pos x="f215" y="f197"/>
                  </a:cxn>
                  <a:cxn ang="f105">
                    <a:pos x="f216" y="f195"/>
                  </a:cxn>
                  <a:cxn ang="f105">
                    <a:pos x="f217" y="f193"/>
                  </a:cxn>
                  <a:cxn ang="f105">
                    <a:pos x="f218" y="f187"/>
                  </a:cxn>
                  <a:cxn ang="f105">
                    <a:pos x="f184" y="f190"/>
                  </a:cxn>
                </a:cxnLst>
                <a:rect l="f180" t="f183" r="f181" b="f182"/>
                <a:pathLst>
                  <a:path w="1571882" h="1757927">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8" y="f5"/>
                    </a:moveTo>
                    <a:cubicBezTo>
                      <a:pt x="f18" y="f5"/>
                      <a:pt x="f19" y="f20"/>
                      <a:pt x="f19" y="f13"/>
                    </a:cubicBezTo>
                    <a:cubicBezTo>
                      <a:pt x="f19" y="f21"/>
                      <a:pt x="f22" y="f23"/>
                      <a:pt x="f24" y="f25"/>
                    </a:cubicBezTo>
                    <a:lnTo>
                      <a:pt x="f26" y="f27"/>
                    </a:lnTo>
                    <a:lnTo>
                      <a:pt x="f28" y="f29"/>
                    </a:lnTo>
                    <a:cubicBezTo>
                      <a:pt x="f30" y="f31"/>
                      <a:pt x="f6" y="f32"/>
                      <a:pt x="f6" y="f33"/>
                    </a:cubicBezTo>
                    <a:lnTo>
                      <a:pt x="f34" y="f7"/>
                    </a:lnTo>
                    <a:lnTo>
                      <a:pt x="f35" y="f7"/>
                    </a:lnTo>
                    <a:lnTo>
                      <a:pt x="f36" y="f33"/>
                    </a:lnTo>
                    <a:cubicBezTo>
                      <a:pt x="f36" y="f37"/>
                      <a:pt x="f38" y="f39"/>
                      <a:pt x="f40" y="f41"/>
                    </a:cubicBezTo>
                    <a:lnTo>
                      <a:pt x="f42" y="f43"/>
                    </a:lnTo>
                    <a:lnTo>
                      <a:pt x="f8" y="f44"/>
                    </a:lnTo>
                    <a:lnTo>
                      <a:pt x="f45" y="f43"/>
                    </a:lnTo>
                    <a:lnTo>
                      <a:pt x="f46" y="f41"/>
                    </a:lnTo>
                    <a:cubicBezTo>
                      <a:pt x="f47" y="f39"/>
                      <a:pt x="f48" y="f37"/>
                      <a:pt x="f48" y="f33"/>
                    </a:cubicBezTo>
                    <a:lnTo>
                      <a:pt x="f49" y="f7"/>
                    </a:lnTo>
                    <a:lnTo>
                      <a:pt x="f50" y="f7"/>
                    </a:lnTo>
                    <a:lnTo>
                      <a:pt x="f5" y="f33"/>
                    </a:lnTo>
                    <a:cubicBezTo>
                      <a:pt x="f5" y="f32"/>
                      <a:pt x="f51" y="f31"/>
                      <a:pt x="f52" y="f29"/>
                    </a:cubicBezTo>
                    <a:lnTo>
                      <a:pt x="f53" y="f27"/>
                    </a:lnTo>
                    <a:lnTo>
                      <a:pt x="f54" y="f25"/>
                    </a:lnTo>
                    <a:cubicBezTo>
                      <a:pt x="f55" y="f23"/>
                      <a:pt x="f56" y="f21"/>
                      <a:pt x="f56" y="f13"/>
                    </a:cubicBezTo>
                    <a:cubicBezTo>
                      <a:pt x="f56" y="f20"/>
                      <a:pt x="f57" y="f5"/>
                      <a:pt x="f8" y="f5"/>
                    </a:cubicBezTo>
                    <a:close/>
                  </a:path>
                </a:pathLst>
              </a:custGeom>
              <a:solidFill>
                <a:srgbClr val="757575"/>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Semilight"/>
                </a:endParaRPr>
              </a:p>
            </p:txBody>
          </p:sp>
        </p:grpSp>
        <p:pic>
          <p:nvPicPr>
            <p:cNvPr id="322" name="Picture 11">
              <a:extLst>
                <a:ext uri="{FF2B5EF4-FFF2-40B4-BE49-F238E27FC236}">
                  <a16:creationId xmlns:a16="http://schemas.microsoft.com/office/drawing/2014/main" id="{A56864F4-0CE9-417F-B597-D53F81D81115}"/>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812542" y="4496653"/>
              <a:ext cx="384313" cy="331277"/>
            </a:xfrm>
            <a:prstGeom prst="rect">
              <a:avLst/>
            </a:prstGeom>
            <a:noFill/>
            <a:ln cap="flat">
              <a:noFill/>
            </a:ln>
          </p:spPr>
        </p:pic>
      </p:grpSp>
      <p:grpSp>
        <p:nvGrpSpPr>
          <p:cNvPr id="458" name="Group 1999">
            <a:extLst>
              <a:ext uri="{FF2B5EF4-FFF2-40B4-BE49-F238E27FC236}">
                <a16:creationId xmlns:a16="http://schemas.microsoft.com/office/drawing/2014/main" id="{E683071C-55BD-466D-95EB-1D8219ACC7E5}"/>
              </a:ext>
            </a:extLst>
          </p:cNvPr>
          <p:cNvGrpSpPr/>
          <p:nvPr/>
        </p:nvGrpSpPr>
        <p:grpSpPr>
          <a:xfrm>
            <a:off x="1848056" y="4487289"/>
            <a:ext cx="448212" cy="448212"/>
            <a:chOff x="2449083" y="4764216"/>
            <a:chExt cx="457200" cy="457200"/>
          </a:xfrm>
        </p:grpSpPr>
        <p:sp>
          <p:nvSpPr>
            <p:cNvPr id="459" name="Oval 2000">
              <a:extLst>
                <a:ext uri="{FF2B5EF4-FFF2-40B4-BE49-F238E27FC236}">
                  <a16:creationId xmlns:a16="http://schemas.microsoft.com/office/drawing/2014/main" id="{C2B9B756-6B12-41E6-93E0-E0BF4495C865}"/>
                </a:ext>
              </a:extLst>
            </p:cNvPr>
            <p:cNvSpPr/>
            <p:nvPr/>
          </p:nvSpPr>
          <p:spPr>
            <a:xfrm>
              <a:off x="2449083" y="4764216"/>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460" name="Freeform 5">
              <a:extLst>
                <a:ext uri="{FF2B5EF4-FFF2-40B4-BE49-F238E27FC236}">
                  <a16:creationId xmlns:a16="http://schemas.microsoft.com/office/drawing/2014/main" id="{AFC703F7-7DBA-42FA-B42D-CF39DC5981E3}"/>
                </a:ext>
              </a:extLst>
            </p:cNvPr>
            <p:cNvSpPr/>
            <p:nvPr/>
          </p:nvSpPr>
          <p:spPr>
            <a:xfrm>
              <a:off x="2568311" y="4891518"/>
              <a:ext cx="218733" cy="184909"/>
            </a:xfrm>
            <a:custGeom>
              <a:avLst/>
              <a:gdLst>
                <a:gd name="f0" fmla="val 10800000"/>
                <a:gd name="f1" fmla="val 5400000"/>
                <a:gd name="f2" fmla="val 180"/>
                <a:gd name="f3" fmla="val w"/>
                <a:gd name="f4" fmla="val h"/>
                <a:gd name="f5" fmla="val 0"/>
                <a:gd name="f6" fmla="val 349"/>
                <a:gd name="f7" fmla="val 296"/>
                <a:gd name="f8" fmla="val 110"/>
                <a:gd name="f9" fmla="val 142"/>
                <a:gd name="f10" fmla="val 107"/>
                <a:gd name="f11" fmla="val 139"/>
                <a:gd name="f12" fmla="val 78"/>
                <a:gd name="f13" fmla="val 174"/>
                <a:gd name="f14" fmla="val 210"/>
                <a:gd name="f15" fmla="val 238"/>
                <a:gd name="f16" fmla="val 177"/>
                <a:gd name="f17" fmla="val 206"/>
                <a:gd name="f18" fmla="val 264"/>
                <a:gd name="f19" fmla="val 247"/>
                <a:gd name="f20" fmla="val 224"/>
                <a:gd name="f21" fmla="val 207"/>
                <a:gd name="f22" fmla="val 125"/>
                <a:gd name="f23" fmla="val 85"/>
                <a:gd name="f24" fmla="val 56"/>
                <a:gd name="f25" fmla="val 80"/>
                <a:gd name="f26" fmla="val 96"/>
                <a:gd name="f27" fmla="val 62"/>
                <a:gd name="f28" fmla="val 40"/>
                <a:gd name="f29" fmla="val 18"/>
                <a:gd name="f30" fmla="val 34"/>
                <a:gd name="f31" fmla="val 16"/>
                <a:gd name="f32" fmla="val 111"/>
                <a:gd name="f33" fmla="val 136"/>
                <a:gd name="f34" fmla="val 106"/>
                <a:gd name="f35" fmla="val 86"/>
                <a:gd name="f36" fmla="val 81"/>
                <a:gd name="f37" fmla="val 25"/>
                <a:gd name="f38" fmla="val 293"/>
                <a:gd name="f39" fmla="val 315"/>
                <a:gd name="f40" fmla="val 333"/>
                <a:gd name="f41" fmla="val 271"/>
                <a:gd name="f42" fmla="val 253"/>
                <a:gd name="f43" fmla="val 324"/>
                <a:gd name="f44" fmla="val 262"/>
                <a:gd name="f45" fmla="val 237"/>
                <a:gd name="f46" fmla="+- 0 0 -90"/>
                <a:gd name="f47" fmla="*/ f3 1 349"/>
                <a:gd name="f48" fmla="*/ f4 1 296"/>
                <a:gd name="f49" fmla="val f5"/>
                <a:gd name="f50" fmla="val f6"/>
                <a:gd name="f51" fmla="val f7"/>
                <a:gd name="f52" fmla="*/ f46 f0 1"/>
                <a:gd name="f53" fmla="+- f51 0 f49"/>
                <a:gd name="f54" fmla="+- f50 0 f49"/>
                <a:gd name="f55" fmla="*/ f52 1 f2"/>
                <a:gd name="f56" fmla="*/ f54 1 349"/>
                <a:gd name="f57" fmla="*/ f53 1 296"/>
                <a:gd name="f58" fmla="*/ 110 f54 1"/>
                <a:gd name="f59" fmla="*/ 142 f53 1"/>
                <a:gd name="f60" fmla="*/ 174 f54 1"/>
                <a:gd name="f61" fmla="*/ 78 f53 1"/>
                <a:gd name="f62" fmla="*/ 238 f54 1"/>
                <a:gd name="f63" fmla="*/ 206 f53 1"/>
                <a:gd name="f64" fmla="*/ 264 f54 1"/>
                <a:gd name="f65" fmla="*/ 296 f53 1"/>
                <a:gd name="f66" fmla="*/ 207 f53 1"/>
                <a:gd name="f67" fmla="*/ 85 f54 1"/>
                <a:gd name="f68" fmla="*/ 56 f54 1"/>
                <a:gd name="f69" fmla="*/ 80 f53 1"/>
                <a:gd name="f70" fmla="*/ 96 f54 1"/>
                <a:gd name="f71" fmla="*/ 40 f53 1"/>
                <a:gd name="f72" fmla="*/ 0 f53 1"/>
                <a:gd name="f73" fmla="*/ 16 f54 1"/>
                <a:gd name="f74" fmla="*/ 111 f54 1"/>
                <a:gd name="f75" fmla="*/ 136 f53 1"/>
                <a:gd name="f76" fmla="*/ 81 f53 1"/>
                <a:gd name="f77" fmla="*/ 0 f54 1"/>
                <a:gd name="f78" fmla="*/ 293 f54 1"/>
                <a:gd name="f79" fmla="*/ 333 f54 1"/>
                <a:gd name="f80" fmla="*/ 253 f54 1"/>
                <a:gd name="f81" fmla="*/ 349 f54 1"/>
                <a:gd name="f82" fmla="*/ 237 f54 1"/>
                <a:gd name="f83" fmla="+- f55 0 f1"/>
                <a:gd name="f84" fmla="*/ f58 1 349"/>
                <a:gd name="f85" fmla="*/ f59 1 296"/>
                <a:gd name="f86" fmla="*/ f60 1 349"/>
                <a:gd name="f87" fmla="*/ f61 1 296"/>
                <a:gd name="f88" fmla="*/ f62 1 349"/>
                <a:gd name="f89" fmla="*/ f63 1 296"/>
                <a:gd name="f90" fmla="*/ f64 1 349"/>
                <a:gd name="f91" fmla="*/ f65 1 296"/>
                <a:gd name="f92" fmla="*/ f66 1 296"/>
                <a:gd name="f93" fmla="*/ f67 1 349"/>
                <a:gd name="f94" fmla="*/ f68 1 349"/>
                <a:gd name="f95" fmla="*/ f69 1 296"/>
                <a:gd name="f96" fmla="*/ f70 1 349"/>
                <a:gd name="f97" fmla="*/ f71 1 296"/>
                <a:gd name="f98" fmla="*/ f72 1 296"/>
                <a:gd name="f99" fmla="*/ f73 1 349"/>
                <a:gd name="f100" fmla="*/ f74 1 349"/>
                <a:gd name="f101" fmla="*/ f75 1 296"/>
                <a:gd name="f102" fmla="*/ f76 1 296"/>
                <a:gd name="f103" fmla="*/ f77 1 349"/>
                <a:gd name="f104" fmla="*/ f78 1 349"/>
                <a:gd name="f105" fmla="*/ f79 1 349"/>
                <a:gd name="f106" fmla="*/ f80 1 349"/>
                <a:gd name="f107" fmla="*/ f81 1 349"/>
                <a:gd name="f108" fmla="*/ f82 1 349"/>
                <a:gd name="f109" fmla="*/ 0 1 f56"/>
                <a:gd name="f110" fmla="*/ f50 1 f56"/>
                <a:gd name="f111" fmla="*/ 0 1 f57"/>
                <a:gd name="f112" fmla="*/ f51 1 f57"/>
                <a:gd name="f113" fmla="*/ f84 1 f56"/>
                <a:gd name="f114" fmla="*/ f85 1 f57"/>
                <a:gd name="f115" fmla="*/ f86 1 f56"/>
                <a:gd name="f116" fmla="*/ f87 1 f57"/>
                <a:gd name="f117" fmla="*/ f88 1 f56"/>
                <a:gd name="f118" fmla="*/ f89 1 f57"/>
                <a:gd name="f119" fmla="*/ f90 1 f56"/>
                <a:gd name="f120" fmla="*/ f91 1 f57"/>
                <a:gd name="f121" fmla="*/ f92 1 f57"/>
                <a:gd name="f122" fmla="*/ f93 1 f56"/>
                <a:gd name="f123" fmla="*/ f94 1 f56"/>
                <a:gd name="f124" fmla="*/ f95 1 f57"/>
                <a:gd name="f125" fmla="*/ f96 1 f56"/>
                <a:gd name="f126" fmla="*/ f97 1 f57"/>
                <a:gd name="f127" fmla="*/ f98 1 f57"/>
                <a:gd name="f128" fmla="*/ f99 1 f56"/>
                <a:gd name="f129" fmla="*/ f100 1 f56"/>
                <a:gd name="f130" fmla="*/ f101 1 f57"/>
                <a:gd name="f131" fmla="*/ f102 1 f57"/>
                <a:gd name="f132" fmla="*/ f103 1 f56"/>
                <a:gd name="f133" fmla="*/ f104 1 f56"/>
                <a:gd name="f134" fmla="*/ f105 1 f56"/>
                <a:gd name="f135" fmla="*/ f106 1 f56"/>
                <a:gd name="f136" fmla="*/ f107 1 f56"/>
                <a:gd name="f137" fmla="*/ f108 1 f56"/>
                <a:gd name="f138" fmla="*/ f109 f47 1"/>
                <a:gd name="f139" fmla="*/ f110 f47 1"/>
                <a:gd name="f140" fmla="*/ f112 f48 1"/>
                <a:gd name="f141" fmla="*/ f111 f48 1"/>
                <a:gd name="f142" fmla="*/ f113 f47 1"/>
                <a:gd name="f143" fmla="*/ f114 f48 1"/>
                <a:gd name="f144" fmla="*/ f115 f47 1"/>
                <a:gd name="f145" fmla="*/ f116 f48 1"/>
                <a:gd name="f146" fmla="*/ f117 f47 1"/>
                <a:gd name="f147" fmla="*/ f118 f48 1"/>
                <a:gd name="f148" fmla="*/ f119 f47 1"/>
                <a:gd name="f149" fmla="*/ f120 f48 1"/>
                <a:gd name="f150" fmla="*/ f121 f48 1"/>
                <a:gd name="f151" fmla="*/ f122 f47 1"/>
                <a:gd name="f152" fmla="*/ f123 f47 1"/>
                <a:gd name="f153" fmla="*/ f124 f48 1"/>
                <a:gd name="f154" fmla="*/ f125 f47 1"/>
                <a:gd name="f155" fmla="*/ f126 f48 1"/>
                <a:gd name="f156" fmla="*/ f127 f48 1"/>
                <a:gd name="f157" fmla="*/ f128 f47 1"/>
                <a:gd name="f158" fmla="*/ f129 f47 1"/>
                <a:gd name="f159" fmla="*/ f130 f48 1"/>
                <a:gd name="f160" fmla="*/ f131 f48 1"/>
                <a:gd name="f161" fmla="*/ f132 f47 1"/>
                <a:gd name="f162" fmla="*/ f133 f47 1"/>
                <a:gd name="f163" fmla="*/ f134 f47 1"/>
                <a:gd name="f164" fmla="*/ f135 f47 1"/>
                <a:gd name="f165" fmla="*/ f136 f47 1"/>
                <a:gd name="f166" fmla="*/ f137 f47 1"/>
              </a:gdLst>
              <a:ahLst/>
              <a:cxnLst>
                <a:cxn ang="3cd4">
                  <a:pos x="hc" y="t"/>
                </a:cxn>
                <a:cxn ang="0">
                  <a:pos x="r" y="vc"/>
                </a:cxn>
                <a:cxn ang="cd4">
                  <a:pos x="hc" y="b"/>
                </a:cxn>
                <a:cxn ang="cd2">
                  <a:pos x="l" y="vc"/>
                </a:cxn>
                <a:cxn ang="f83">
                  <a:pos x="f142" y="f143"/>
                </a:cxn>
                <a:cxn ang="f83">
                  <a:pos x="f144" y="f145"/>
                </a:cxn>
                <a:cxn ang="f83">
                  <a:pos x="f146" y="f143"/>
                </a:cxn>
                <a:cxn ang="f83">
                  <a:pos x="f144" y="f147"/>
                </a:cxn>
                <a:cxn ang="f83">
                  <a:pos x="f142" y="f143"/>
                </a:cxn>
                <a:cxn ang="f83">
                  <a:pos x="f148" y="f149"/>
                </a:cxn>
                <a:cxn ang="f83">
                  <a:pos x="f144" y="f150"/>
                </a:cxn>
                <a:cxn ang="f83">
                  <a:pos x="f151" y="f149"/>
                </a:cxn>
                <a:cxn ang="f83">
                  <a:pos x="f152" y="f153"/>
                </a:cxn>
                <a:cxn ang="f83">
                  <a:pos x="f154" y="f155"/>
                </a:cxn>
                <a:cxn ang="f83">
                  <a:pos x="f152" y="f156"/>
                </a:cxn>
                <a:cxn ang="f83">
                  <a:pos x="f157" y="f155"/>
                </a:cxn>
                <a:cxn ang="f83">
                  <a:pos x="f152" y="f153"/>
                </a:cxn>
                <a:cxn ang="f83">
                  <a:pos x="f158" y="f159"/>
                </a:cxn>
                <a:cxn ang="f83">
                  <a:pos x="f152" y="f160"/>
                </a:cxn>
                <a:cxn ang="f83">
                  <a:pos x="f161" y="f159"/>
                </a:cxn>
                <a:cxn ang="f83">
                  <a:pos x="f162" y="f153"/>
                </a:cxn>
                <a:cxn ang="f83">
                  <a:pos x="f163" y="f155"/>
                </a:cxn>
                <a:cxn ang="f83">
                  <a:pos x="f162" y="f156"/>
                </a:cxn>
                <a:cxn ang="f83">
                  <a:pos x="f164" y="f155"/>
                </a:cxn>
                <a:cxn ang="f83">
                  <a:pos x="f162" y="f153"/>
                </a:cxn>
                <a:cxn ang="f83">
                  <a:pos x="f165" y="f159"/>
                </a:cxn>
                <a:cxn ang="f83">
                  <a:pos x="f162" y="f160"/>
                </a:cxn>
                <a:cxn ang="f83">
                  <a:pos x="f166" y="f159"/>
                </a:cxn>
              </a:cxnLst>
              <a:rect l="f138" t="f141" r="f139" b="f140"/>
              <a:pathLst>
                <a:path w="349" h="296">
                  <a:moveTo>
                    <a:pt x="f8" y="f9"/>
                  </a:moveTo>
                  <a:cubicBezTo>
                    <a:pt x="f8" y="f10"/>
                    <a:pt x="f11" y="f12"/>
                    <a:pt x="f13" y="f12"/>
                  </a:cubicBezTo>
                  <a:cubicBezTo>
                    <a:pt x="f14" y="f12"/>
                    <a:pt x="f15" y="f10"/>
                    <a:pt x="f15" y="f9"/>
                  </a:cubicBezTo>
                  <a:cubicBezTo>
                    <a:pt x="f15" y="f16"/>
                    <a:pt x="f14" y="f17"/>
                    <a:pt x="f13" y="f17"/>
                  </a:cubicBezTo>
                  <a:cubicBezTo>
                    <a:pt x="f11" y="f17"/>
                    <a:pt x="f8" y="f16"/>
                    <a:pt x="f8" y="f9"/>
                  </a:cubicBezTo>
                  <a:close/>
                  <a:moveTo>
                    <a:pt x="f18" y="f7"/>
                  </a:moveTo>
                  <a:cubicBezTo>
                    <a:pt x="f18" y="f19"/>
                    <a:pt x="f20" y="f21"/>
                    <a:pt x="f13" y="f21"/>
                  </a:cubicBezTo>
                  <a:cubicBezTo>
                    <a:pt x="f22" y="f21"/>
                    <a:pt x="f23" y="f19"/>
                    <a:pt x="f23" y="f7"/>
                  </a:cubicBezTo>
                  <a:moveTo>
                    <a:pt x="f24" y="f25"/>
                  </a:moveTo>
                  <a:cubicBezTo>
                    <a:pt x="f12" y="f25"/>
                    <a:pt x="f26" y="f27"/>
                    <a:pt x="f26" y="f28"/>
                  </a:cubicBezTo>
                  <a:cubicBezTo>
                    <a:pt x="f26" y="f29"/>
                    <a:pt x="f12" y="f5"/>
                    <a:pt x="f24" y="f5"/>
                  </a:cubicBezTo>
                  <a:cubicBezTo>
                    <a:pt x="f30" y="f5"/>
                    <a:pt x="f31" y="f29"/>
                    <a:pt x="f31" y="f28"/>
                  </a:cubicBezTo>
                  <a:cubicBezTo>
                    <a:pt x="f31" y="f27"/>
                    <a:pt x="f30" y="f25"/>
                    <a:pt x="f24" y="f25"/>
                  </a:cubicBezTo>
                  <a:close/>
                  <a:moveTo>
                    <a:pt x="f32" y="f33"/>
                  </a:moveTo>
                  <a:cubicBezTo>
                    <a:pt x="f32" y="f34"/>
                    <a:pt x="f35" y="f36"/>
                    <a:pt x="f24" y="f36"/>
                  </a:cubicBezTo>
                  <a:cubicBezTo>
                    <a:pt x="f37" y="f36"/>
                    <a:pt x="f5" y="f34"/>
                    <a:pt x="f5" y="f33"/>
                  </a:cubicBezTo>
                  <a:moveTo>
                    <a:pt x="f38" y="f25"/>
                  </a:moveTo>
                  <a:cubicBezTo>
                    <a:pt x="f39" y="f25"/>
                    <a:pt x="f40" y="f27"/>
                    <a:pt x="f40" y="f28"/>
                  </a:cubicBezTo>
                  <a:cubicBezTo>
                    <a:pt x="f40" y="f29"/>
                    <a:pt x="f39" y="f5"/>
                    <a:pt x="f38" y="f5"/>
                  </a:cubicBezTo>
                  <a:cubicBezTo>
                    <a:pt x="f41" y="f5"/>
                    <a:pt x="f42" y="f29"/>
                    <a:pt x="f42" y="f28"/>
                  </a:cubicBezTo>
                  <a:cubicBezTo>
                    <a:pt x="f42" y="f27"/>
                    <a:pt x="f41" y="f25"/>
                    <a:pt x="f38" y="f25"/>
                  </a:cubicBezTo>
                  <a:close/>
                  <a:moveTo>
                    <a:pt x="f6" y="f33"/>
                  </a:moveTo>
                  <a:cubicBezTo>
                    <a:pt x="f6" y="f34"/>
                    <a:pt x="f43" y="f36"/>
                    <a:pt x="f38" y="f36"/>
                  </a:cubicBezTo>
                  <a:cubicBezTo>
                    <a:pt x="f44" y="f36"/>
                    <a:pt x="f45" y="f34"/>
                    <a:pt x="f45" y="f33"/>
                  </a:cubicBezTo>
                </a:path>
              </a:pathLst>
            </a:custGeom>
            <a:noFill/>
            <a:ln w="12701" cap="flat">
              <a:solidFill>
                <a:srgbClr val="353535"/>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461" name="Group 2017">
            <a:extLst>
              <a:ext uri="{FF2B5EF4-FFF2-40B4-BE49-F238E27FC236}">
                <a16:creationId xmlns:a16="http://schemas.microsoft.com/office/drawing/2014/main" id="{CD62F4F8-993A-4764-B31F-FE89CA542E2E}"/>
              </a:ext>
            </a:extLst>
          </p:cNvPr>
          <p:cNvGrpSpPr/>
          <p:nvPr/>
        </p:nvGrpSpPr>
        <p:grpSpPr>
          <a:xfrm>
            <a:off x="2478047" y="3184269"/>
            <a:ext cx="448212" cy="448212"/>
            <a:chOff x="2597929" y="3378643"/>
            <a:chExt cx="457200" cy="457200"/>
          </a:xfrm>
        </p:grpSpPr>
        <p:sp>
          <p:nvSpPr>
            <p:cNvPr id="462" name="Oval 1973">
              <a:extLst>
                <a:ext uri="{FF2B5EF4-FFF2-40B4-BE49-F238E27FC236}">
                  <a16:creationId xmlns:a16="http://schemas.microsoft.com/office/drawing/2014/main" id="{814FDA9F-B968-49CE-B104-CC0A52113DE6}"/>
                </a:ext>
              </a:extLst>
            </p:cNvPr>
            <p:cNvSpPr/>
            <p:nvPr/>
          </p:nvSpPr>
          <p:spPr>
            <a:xfrm>
              <a:off x="2597929" y="3378643"/>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765" kern="0">
                <a:solidFill>
                  <a:srgbClr val="000000"/>
                </a:solidFill>
                <a:latin typeface="Segoe UI Semilight"/>
              </a:endParaRPr>
            </a:p>
          </p:txBody>
        </p:sp>
        <p:sp>
          <p:nvSpPr>
            <p:cNvPr id="463" name="Freeform 13">
              <a:extLst>
                <a:ext uri="{FF2B5EF4-FFF2-40B4-BE49-F238E27FC236}">
                  <a16:creationId xmlns:a16="http://schemas.microsoft.com/office/drawing/2014/main" id="{91C1B6FE-5922-4353-95FB-5DF6A13A459E}"/>
                </a:ext>
              </a:extLst>
            </p:cNvPr>
            <p:cNvSpPr/>
            <p:nvPr/>
          </p:nvSpPr>
          <p:spPr>
            <a:xfrm>
              <a:off x="2700086" y="3514642"/>
              <a:ext cx="252877" cy="185211"/>
            </a:xfrm>
            <a:custGeom>
              <a:avLst/>
              <a:gdLst>
                <a:gd name="f0" fmla="val 10800000"/>
                <a:gd name="f1" fmla="val 5400000"/>
                <a:gd name="f2" fmla="val 180"/>
                <a:gd name="f3" fmla="val w"/>
                <a:gd name="f4" fmla="val h"/>
                <a:gd name="f5" fmla="val 0"/>
                <a:gd name="f6" fmla="val 284"/>
                <a:gd name="f7" fmla="val 208"/>
                <a:gd name="f8" fmla="val 113"/>
                <a:gd name="f9" fmla="val 57"/>
                <a:gd name="f10" fmla="val 95"/>
                <a:gd name="f11" fmla="val 189"/>
                <a:gd name="f12" fmla="val 19"/>
                <a:gd name="f13" fmla="val 76"/>
                <a:gd name="f14" fmla="val 38"/>
                <a:gd name="f15" fmla="val 10"/>
                <a:gd name="f16" fmla="val 170"/>
                <a:gd name="f17" fmla="val 274"/>
                <a:gd name="f18" fmla="val 265"/>
                <a:gd name="f19" fmla="val 151"/>
                <a:gd name="f20" fmla="val 132"/>
                <a:gd name="f21" fmla="val 152"/>
                <a:gd name="f22" fmla="+- 0 0 -90"/>
                <a:gd name="f23" fmla="*/ f3 1 284"/>
                <a:gd name="f24" fmla="*/ f4 1 208"/>
                <a:gd name="f25" fmla="val f5"/>
                <a:gd name="f26" fmla="val f6"/>
                <a:gd name="f27" fmla="val f7"/>
                <a:gd name="f28" fmla="*/ f22 f0 1"/>
                <a:gd name="f29" fmla="+- f27 0 f25"/>
                <a:gd name="f30" fmla="+- f26 0 f25"/>
                <a:gd name="f31" fmla="*/ f28 1 f2"/>
                <a:gd name="f32" fmla="*/ f30 1 284"/>
                <a:gd name="f33" fmla="*/ f29 1 208"/>
                <a:gd name="f34" fmla="*/ 113 f30 1"/>
                <a:gd name="f35" fmla="*/ 57 f29 1"/>
                <a:gd name="f36" fmla="*/ 0 f30 1"/>
                <a:gd name="f37" fmla="*/ 208 f29 1"/>
                <a:gd name="f38" fmla="*/ 95 f30 1"/>
                <a:gd name="f39" fmla="*/ 189 f29 1"/>
                <a:gd name="f40" fmla="*/ 19 f30 1"/>
                <a:gd name="f41" fmla="*/ 76 f29 1"/>
                <a:gd name="f42" fmla="*/ 38 f29 1"/>
                <a:gd name="f43" fmla="*/ 19 f29 1"/>
                <a:gd name="f44" fmla="*/ 10 f29 1"/>
                <a:gd name="f45" fmla="*/ 0 f29 1"/>
                <a:gd name="f46" fmla="*/ 284 f30 1"/>
                <a:gd name="f47" fmla="*/ 170 f29 1"/>
                <a:gd name="f48" fmla="*/ 274 f30 1"/>
                <a:gd name="f49" fmla="*/ 265 f30 1"/>
                <a:gd name="f50" fmla="*/ 151 f30 1"/>
                <a:gd name="f51" fmla="*/ 189 f30 1"/>
                <a:gd name="f52" fmla="*/ 132 f30 1"/>
                <a:gd name="f53" fmla="*/ 152 f29 1"/>
                <a:gd name="f54" fmla="+- f31 0 f1"/>
                <a:gd name="f55" fmla="*/ f34 1 284"/>
                <a:gd name="f56" fmla="*/ f35 1 208"/>
                <a:gd name="f57" fmla="*/ f36 1 284"/>
                <a:gd name="f58" fmla="*/ f37 1 208"/>
                <a:gd name="f59" fmla="*/ f38 1 284"/>
                <a:gd name="f60" fmla="*/ f39 1 208"/>
                <a:gd name="f61" fmla="*/ f40 1 284"/>
                <a:gd name="f62" fmla="*/ f41 1 208"/>
                <a:gd name="f63" fmla="*/ f42 1 208"/>
                <a:gd name="f64" fmla="*/ f43 1 208"/>
                <a:gd name="f65" fmla="*/ f44 1 208"/>
                <a:gd name="f66" fmla="*/ f45 1 208"/>
                <a:gd name="f67" fmla="*/ f46 1 284"/>
                <a:gd name="f68" fmla="*/ f47 1 208"/>
                <a:gd name="f69" fmla="*/ f48 1 284"/>
                <a:gd name="f70" fmla="*/ f49 1 284"/>
                <a:gd name="f71" fmla="*/ f50 1 284"/>
                <a:gd name="f72" fmla="*/ f51 1 284"/>
                <a:gd name="f73" fmla="*/ f52 1 284"/>
                <a:gd name="f74" fmla="*/ f53 1 208"/>
                <a:gd name="f75" fmla="*/ 0 1 f32"/>
                <a:gd name="f76" fmla="*/ f26 1 f32"/>
                <a:gd name="f77" fmla="*/ 0 1 f33"/>
                <a:gd name="f78" fmla="*/ f27 1 f33"/>
                <a:gd name="f79" fmla="*/ f55 1 f32"/>
                <a:gd name="f80" fmla="*/ f56 1 f33"/>
                <a:gd name="f81" fmla="*/ f57 1 f32"/>
                <a:gd name="f82" fmla="*/ f58 1 f33"/>
                <a:gd name="f83" fmla="*/ f59 1 f32"/>
                <a:gd name="f84" fmla="*/ f60 1 f33"/>
                <a:gd name="f85" fmla="*/ f61 1 f32"/>
                <a:gd name="f86" fmla="*/ f62 1 f33"/>
                <a:gd name="f87" fmla="*/ f63 1 f33"/>
                <a:gd name="f88" fmla="*/ f64 1 f33"/>
                <a:gd name="f89" fmla="*/ f65 1 f33"/>
                <a:gd name="f90" fmla="*/ f66 1 f33"/>
                <a:gd name="f91" fmla="*/ f67 1 f32"/>
                <a:gd name="f92" fmla="*/ f68 1 f33"/>
                <a:gd name="f93" fmla="*/ f69 1 f32"/>
                <a:gd name="f94" fmla="*/ f70 1 f32"/>
                <a:gd name="f95" fmla="*/ f71 1 f32"/>
                <a:gd name="f96" fmla="*/ f72 1 f32"/>
                <a:gd name="f97" fmla="*/ f73 1 f32"/>
                <a:gd name="f98" fmla="*/ f74 1 f33"/>
                <a:gd name="f99" fmla="*/ f75 f23 1"/>
                <a:gd name="f100" fmla="*/ f76 f23 1"/>
                <a:gd name="f101" fmla="*/ f78 f24 1"/>
                <a:gd name="f102" fmla="*/ f77 f24 1"/>
                <a:gd name="f103" fmla="*/ f79 f23 1"/>
                <a:gd name="f104" fmla="*/ f80 f24 1"/>
                <a:gd name="f105" fmla="*/ f81 f23 1"/>
                <a:gd name="f106" fmla="*/ f82 f24 1"/>
                <a:gd name="f107" fmla="*/ f83 f23 1"/>
                <a:gd name="f108" fmla="*/ f84 f24 1"/>
                <a:gd name="f109" fmla="*/ f85 f23 1"/>
                <a:gd name="f110" fmla="*/ f86 f24 1"/>
                <a:gd name="f111" fmla="*/ f87 f24 1"/>
                <a:gd name="f112" fmla="*/ f88 f24 1"/>
                <a:gd name="f113" fmla="*/ f89 f24 1"/>
                <a:gd name="f114" fmla="*/ f90 f24 1"/>
                <a:gd name="f115" fmla="*/ f91 f23 1"/>
                <a:gd name="f116" fmla="*/ f92 f24 1"/>
                <a:gd name="f117" fmla="*/ f93 f23 1"/>
                <a:gd name="f118" fmla="*/ f94 f23 1"/>
                <a:gd name="f119" fmla="*/ f95 f23 1"/>
                <a:gd name="f120" fmla="*/ f96 f23 1"/>
                <a:gd name="f121" fmla="*/ f97 f23 1"/>
                <a:gd name="f122" fmla="*/ f98 f24 1"/>
              </a:gdLst>
              <a:ahLst/>
              <a:cxnLst>
                <a:cxn ang="3cd4">
                  <a:pos x="hc" y="t"/>
                </a:cxn>
                <a:cxn ang="0">
                  <a:pos x="r" y="vc"/>
                </a:cxn>
                <a:cxn ang="cd4">
                  <a:pos x="hc" y="b"/>
                </a:cxn>
                <a:cxn ang="cd2">
                  <a:pos x="l" y="vc"/>
                </a:cxn>
                <a:cxn ang="f54">
                  <a:pos x="f103" y="f104"/>
                </a:cxn>
                <a:cxn ang="f54">
                  <a:pos x="f105" y="f104"/>
                </a:cxn>
                <a:cxn ang="f54">
                  <a:pos x="f105" y="f106"/>
                </a:cxn>
                <a:cxn ang="f54">
                  <a:pos x="f103" y="f106"/>
                </a:cxn>
                <a:cxn ang="f54">
                  <a:pos x="f103" y="f104"/>
                </a:cxn>
                <a:cxn ang="f54">
                  <a:pos x="f107" y="f108"/>
                </a:cxn>
                <a:cxn ang="f54">
                  <a:pos x="f109" y="f108"/>
                </a:cxn>
                <a:cxn ang="f54">
                  <a:pos x="f109" y="f110"/>
                </a:cxn>
                <a:cxn ang="f54">
                  <a:pos x="f107" y="f110"/>
                </a:cxn>
                <a:cxn ang="f54">
                  <a:pos x="f107" y="f108"/>
                </a:cxn>
                <a:cxn ang="f54">
                  <a:pos x="f109" y="f111"/>
                </a:cxn>
                <a:cxn ang="f54">
                  <a:pos x="f105" y="f111"/>
                </a:cxn>
                <a:cxn ang="f54">
                  <a:pos x="f105" y="f112"/>
                </a:cxn>
                <a:cxn ang="f54">
                  <a:pos x="f105" y="f113"/>
                </a:cxn>
                <a:cxn ang="f54">
                  <a:pos x="f105" y="f114"/>
                </a:cxn>
                <a:cxn ang="f54">
                  <a:pos x="f115" y="f114"/>
                </a:cxn>
                <a:cxn ang="f54">
                  <a:pos x="f115" y="f113"/>
                </a:cxn>
                <a:cxn ang="f54">
                  <a:pos x="f115" y="f112"/>
                </a:cxn>
                <a:cxn ang="f54">
                  <a:pos x="f115" y="f116"/>
                </a:cxn>
                <a:cxn ang="f54">
                  <a:pos x="f117" y="f116"/>
                </a:cxn>
                <a:cxn ang="f54">
                  <a:pos x="f118" y="f116"/>
                </a:cxn>
                <a:cxn ang="f54">
                  <a:pos x="f119" y="f116"/>
                </a:cxn>
                <a:cxn ang="f54">
                  <a:pos x="f119" y="f108"/>
                </a:cxn>
                <a:cxn ang="f54">
                  <a:pos x="f120" y="f108"/>
                </a:cxn>
                <a:cxn ang="f54">
                  <a:pos x="f120" y="f106"/>
                </a:cxn>
                <a:cxn ang="f54">
                  <a:pos x="f121" y="f106"/>
                </a:cxn>
                <a:cxn ang="f54">
                  <a:pos x="f121" y="f108"/>
                </a:cxn>
                <a:cxn ang="f54">
                  <a:pos x="f121" y="f116"/>
                </a:cxn>
                <a:cxn ang="f54">
                  <a:pos x="f121" y="f122"/>
                </a:cxn>
                <a:cxn ang="f54">
                  <a:pos x="f118" y="f122"/>
                </a:cxn>
                <a:cxn ang="f54">
                  <a:pos x="f118" y="f112"/>
                </a:cxn>
                <a:cxn ang="f54">
                  <a:pos x="f109" y="f112"/>
                </a:cxn>
                <a:cxn ang="f54">
                  <a:pos x="f109" y="f111"/>
                </a:cxn>
              </a:cxnLst>
              <a:rect l="f99" t="f102" r="f100" b="f101"/>
              <a:pathLst>
                <a:path w="284" h="208">
                  <a:moveTo>
                    <a:pt x="f8" y="f9"/>
                  </a:moveTo>
                  <a:lnTo>
                    <a:pt x="f5" y="f9"/>
                  </a:lnTo>
                  <a:lnTo>
                    <a:pt x="f5" y="f7"/>
                  </a:lnTo>
                  <a:lnTo>
                    <a:pt x="f8" y="f7"/>
                  </a:lnTo>
                  <a:lnTo>
                    <a:pt x="f8" y="f9"/>
                  </a:lnTo>
                  <a:close/>
                  <a:moveTo>
                    <a:pt x="f10" y="f11"/>
                  </a:moveTo>
                  <a:lnTo>
                    <a:pt x="f12" y="f11"/>
                  </a:lnTo>
                  <a:lnTo>
                    <a:pt x="f12" y="f13"/>
                  </a:lnTo>
                  <a:lnTo>
                    <a:pt x="f10" y="f13"/>
                  </a:lnTo>
                  <a:lnTo>
                    <a:pt x="f10" y="f11"/>
                  </a:lnTo>
                  <a:close/>
                  <a:moveTo>
                    <a:pt x="f12" y="f14"/>
                  </a:moveTo>
                  <a:lnTo>
                    <a:pt x="f5" y="f14"/>
                  </a:lnTo>
                  <a:lnTo>
                    <a:pt x="f5" y="f12"/>
                  </a:lnTo>
                  <a:lnTo>
                    <a:pt x="f5" y="f15"/>
                  </a:lnTo>
                  <a:lnTo>
                    <a:pt x="f5" y="f5"/>
                  </a:lnTo>
                  <a:lnTo>
                    <a:pt x="f6" y="f5"/>
                  </a:lnTo>
                  <a:lnTo>
                    <a:pt x="f6" y="f15"/>
                  </a:lnTo>
                  <a:lnTo>
                    <a:pt x="f6" y="f12"/>
                  </a:lnTo>
                  <a:lnTo>
                    <a:pt x="f6" y="f16"/>
                  </a:lnTo>
                  <a:lnTo>
                    <a:pt x="f17" y="f16"/>
                  </a:lnTo>
                  <a:lnTo>
                    <a:pt x="f18" y="f16"/>
                  </a:lnTo>
                  <a:lnTo>
                    <a:pt x="f19" y="f16"/>
                  </a:lnTo>
                  <a:lnTo>
                    <a:pt x="f19" y="f11"/>
                  </a:lnTo>
                  <a:lnTo>
                    <a:pt x="f11" y="f11"/>
                  </a:lnTo>
                  <a:lnTo>
                    <a:pt x="f11" y="f7"/>
                  </a:lnTo>
                  <a:lnTo>
                    <a:pt x="f20" y="f7"/>
                  </a:lnTo>
                  <a:lnTo>
                    <a:pt x="f20" y="f11"/>
                  </a:lnTo>
                  <a:lnTo>
                    <a:pt x="f20" y="f16"/>
                  </a:lnTo>
                  <a:lnTo>
                    <a:pt x="f20" y="f21"/>
                  </a:lnTo>
                  <a:lnTo>
                    <a:pt x="f18" y="f21"/>
                  </a:lnTo>
                  <a:lnTo>
                    <a:pt x="f18" y="f12"/>
                  </a:lnTo>
                  <a:lnTo>
                    <a:pt x="f12" y="f12"/>
                  </a:lnTo>
                  <a:lnTo>
                    <a:pt x="f12" y="f14"/>
                  </a:lnTo>
                  <a:close/>
                </a:path>
              </a:pathLst>
            </a:custGeom>
            <a:solidFill>
              <a:srgbClr val="35353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464" name="Group 2018">
            <a:extLst>
              <a:ext uri="{FF2B5EF4-FFF2-40B4-BE49-F238E27FC236}">
                <a16:creationId xmlns:a16="http://schemas.microsoft.com/office/drawing/2014/main" id="{E1A875F6-F1F1-4B99-8BAF-A1A69F7905E8}"/>
              </a:ext>
            </a:extLst>
          </p:cNvPr>
          <p:cNvGrpSpPr/>
          <p:nvPr/>
        </p:nvGrpSpPr>
        <p:grpSpPr>
          <a:xfrm>
            <a:off x="4289862" y="1038295"/>
            <a:ext cx="448212" cy="448212"/>
            <a:chOff x="4692408" y="1465143"/>
            <a:chExt cx="457200" cy="457200"/>
          </a:xfrm>
        </p:grpSpPr>
        <p:sp>
          <p:nvSpPr>
            <p:cNvPr id="465" name="Oval 1974">
              <a:extLst>
                <a:ext uri="{FF2B5EF4-FFF2-40B4-BE49-F238E27FC236}">
                  <a16:creationId xmlns:a16="http://schemas.microsoft.com/office/drawing/2014/main" id="{445F04BC-30B9-4F94-A341-D87BDC6F3CDE}"/>
                </a:ext>
              </a:extLst>
            </p:cNvPr>
            <p:cNvSpPr/>
            <p:nvPr/>
          </p:nvSpPr>
          <p:spPr>
            <a:xfrm>
              <a:off x="4692408" y="1465143"/>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765" kern="0">
                <a:solidFill>
                  <a:srgbClr val="000000"/>
                </a:solidFill>
                <a:latin typeface="Segoe UI Semilight"/>
              </a:endParaRPr>
            </a:p>
          </p:txBody>
        </p:sp>
        <p:sp>
          <p:nvSpPr>
            <p:cNvPr id="466" name="Freeform 6">
              <a:extLst>
                <a:ext uri="{FF2B5EF4-FFF2-40B4-BE49-F238E27FC236}">
                  <a16:creationId xmlns:a16="http://schemas.microsoft.com/office/drawing/2014/main" id="{422144BE-6029-4327-8170-675DC58C700E}"/>
                </a:ext>
              </a:extLst>
            </p:cNvPr>
            <p:cNvSpPr/>
            <p:nvPr/>
          </p:nvSpPr>
          <p:spPr>
            <a:xfrm>
              <a:off x="4805117" y="1606628"/>
              <a:ext cx="231782" cy="174220"/>
            </a:xfrm>
            <a:custGeom>
              <a:avLst/>
              <a:gdLst>
                <a:gd name="f0" fmla="val 10800000"/>
                <a:gd name="f1" fmla="val 5400000"/>
                <a:gd name="f2" fmla="val 180"/>
                <a:gd name="f3" fmla="val w"/>
                <a:gd name="f4" fmla="val h"/>
                <a:gd name="f5" fmla="val 0"/>
                <a:gd name="f6" fmla="val 302"/>
                <a:gd name="f7" fmla="val 227"/>
                <a:gd name="f8" fmla="val 208"/>
                <a:gd name="f9" fmla="val 264"/>
                <a:gd name="f10" fmla="val 142"/>
                <a:gd name="f11" fmla="val 37"/>
                <a:gd name="f12" fmla="val 56"/>
                <a:gd name="f13" fmla="val 19"/>
                <a:gd name="f14" fmla="val 245"/>
                <a:gd name="f15" fmla="val 132"/>
                <a:gd name="f16" fmla="val 21"/>
                <a:gd name="f17" fmla="val 54"/>
                <a:gd name="f18" fmla="val 151"/>
                <a:gd name="f19" fmla="val 248"/>
                <a:gd name="f20" fmla="val 281"/>
                <a:gd name="f21" fmla="+- 0 0 -90"/>
                <a:gd name="f22" fmla="*/ f3 1 302"/>
                <a:gd name="f23" fmla="*/ f4 1 227"/>
                <a:gd name="f24" fmla="val f5"/>
                <a:gd name="f25" fmla="val f6"/>
                <a:gd name="f26" fmla="val f7"/>
                <a:gd name="f27" fmla="*/ f21 f0 1"/>
                <a:gd name="f28" fmla="+- f26 0 f24"/>
                <a:gd name="f29" fmla="+- f25 0 f24"/>
                <a:gd name="f30" fmla="*/ f27 1 f2"/>
                <a:gd name="f31" fmla="*/ f29 1 302"/>
                <a:gd name="f32" fmla="*/ f28 1 227"/>
                <a:gd name="f33" fmla="*/ 302 f29 1"/>
                <a:gd name="f34" fmla="*/ 208 f28 1"/>
                <a:gd name="f35" fmla="*/ 264 f29 1"/>
                <a:gd name="f36" fmla="*/ 142 f28 1"/>
                <a:gd name="f37" fmla="*/ 0 f28 1"/>
                <a:gd name="f38" fmla="*/ 37 f29 1"/>
                <a:gd name="f39" fmla="*/ 0 f29 1"/>
                <a:gd name="f40" fmla="*/ 227 f28 1"/>
                <a:gd name="f41" fmla="*/ 56 f29 1"/>
                <a:gd name="f42" fmla="*/ 19 f28 1"/>
                <a:gd name="f43" fmla="*/ 245 f29 1"/>
                <a:gd name="f44" fmla="*/ 132 f28 1"/>
                <a:gd name="f45" fmla="*/ 21 f29 1"/>
                <a:gd name="f46" fmla="*/ 54 f29 1"/>
                <a:gd name="f47" fmla="*/ 151 f28 1"/>
                <a:gd name="f48" fmla="*/ 248 f29 1"/>
                <a:gd name="f49" fmla="*/ 281 f29 1"/>
                <a:gd name="f50" fmla="+- f30 0 f1"/>
                <a:gd name="f51" fmla="*/ f33 1 302"/>
                <a:gd name="f52" fmla="*/ f34 1 227"/>
                <a:gd name="f53" fmla="*/ f35 1 302"/>
                <a:gd name="f54" fmla="*/ f36 1 227"/>
                <a:gd name="f55" fmla="*/ f37 1 227"/>
                <a:gd name="f56" fmla="*/ f38 1 302"/>
                <a:gd name="f57" fmla="*/ f39 1 302"/>
                <a:gd name="f58" fmla="*/ f40 1 227"/>
                <a:gd name="f59" fmla="*/ f41 1 302"/>
                <a:gd name="f60" fmla="*/ f42 1 227"/>
                <a:gd name="f61" fmla="*/ f43 1 302"/>
                <a:gd name="f62" fmla="*/ f44 1 227"/>
                <a:gd name="f63" fmla="*/ f45 1 302"/>
                <a:gd name="f64" fmla="*/ f46 1 302"/>
                <a:gd name="f65" fmla="*/ f47 1 227"/>
                <a:gd name="f66" fmla="*/ f48 1 302"/>
                <a:gd name="f67" fmla="*/ f49 1 302"/>
                <a:gd name="f68" fmla="*/ 0 1 f31"/>
                <a:gd name="f69" fmla="*/ f25 1 f31"/>
                <a:gd name="f70" fmla="*/ 0 1 f32"/>
                <a:gd name="f71" fmla="*/ f26 1 f32"/>
                <a:gd name="f72" fmla="*/ f51 1 f31"/>
                <a:gd name="f73" fmla="*/ f52 1 f32"/>
                <a:gd name="f74" fmla="*/ f53 1 f31"/>
                <a:gd name="f75" fmla="*/ f54 1 f32"/>
                <a:gd name="f76" fmla="*/ f55 1 f32"/>
                <a:gd name="f77" fmla="*/ f56 1 f31"/>
                <a:gd name="f78" fmla="*/ f57 1 f31"/>
                <a:gd name="f79" fmla="*/ f58 1 f32"/>
                <a:gd name="f80" fmla="*/ f59 1 f31"/>
                <a:gd name="f81" fmla="*/ f60 1 f32"/>
                <a:gd name="f82" fmla="*/ f61 1 f31"/>
                <a:gd name="f83" fmla="*/ f62 1 f32"/>
                <a:gd name="f84" fmla="*/ f63 1 f31"/>
                <a:gd name="f85" fmla="*/ f64 1 f31"/>
                <a:gd name="f86" fmla="*/ f65 1 f32"/>
                <a:gd name="f87" fmla="*/ f66 1 f31"/>
                <a:gd name="f88" fmla="*/ f67 1 f31"/>
                <a:gd name="f89" fmla="*/ f68 f22 1"/>
                <a:gd name="f90" fmla="*/ f69 f22 1"/>
                <a:gd name="f91" fmla="*/ f71 f23 1"/>
                <a:gd name="f92" fmla="*/ f70 f23 1"/>
                <a:gd name="f93" fmla="*/ f72 f22 1"/>
                <a:gd name="f94" fmla="*/ f73 f23 1"/>
                <a:gd name="f95" fmla="*/ f74 f22 1"/>
                <a:gd name="f96" fmla="*/ f75 f23 1"/>
                <a:gd name="f97" fmla="*/ f76 f23 1"/>
                <a:gd name="f98" fmla="*/ f77 f22 1"/>
                <a:gd name="f99" fmla="*/ f78 f22 1"/>
                <a:gd name="f100" fmla="*/ f79 f23 1"/>
                <a:gd name="f101" fmla="*/ f80 f22 1"/>
                <a:gd name="f102" fmla="*/ f81 f23 1"/>
                <a:gd name="f103" fmla="*/ f82 f22 1"/>
                <a:gd name="f104" fmla="*/ f83 f23 1"/>
                <a:gd name="f105" fmla="*/ f84 f22 1"/>
                <a:gd name="f106" fmla="*/ f85 f22 1"/>
                <a:gd name="f107" fmla="*/ f86 f23 1"/>
                <a:gd name="f108" fmla="*/ f87 f22 1"/>
                <a:gd name="f109" fmla="*/ f88 f22 1"/>
              </a:gdLst>
              <a:ahLst/>
              <a:cxnLst>
                <a:cxn ang="3cd4">
                  <a:pos x="hc" y="t"/>
                </a:cxn>
                <a:cxn ang="0">
                  <a:pos x="r" y="vc"/>
                </a:cxn>
                <a:cxn ang="cd4">
                  <a:pos x="hc" y="b"/>
                </a:cxn>
                <a:cxn ang="cd2">
                  <a:pos x="l" y="vc"/>
                </a:cxn>
                <a:cxn ang="f50">
                  <a:pos x="f93" y="f94"/>
                </a:cxn>
                <a:cxn ang="f50">
                  <a:pos x="f95" y="f96"/>
                </a:cxn>
                <a:cxn ang="f50">
                  <a:pos x="f95" y="f97"/>
                </a:cxn>
                <a:cxn ang="f50">
                  <a:pos x="f98" y="f97"/>
                </a:cxn>
                <a:cxn ang="f50">
                  <a:pos x="f98" y="f96"/>
                </a:cxn>
                <a:cxn ang="f50">
                  <a:pos x="f99" y="f94"/>
                </a:cxn>
                <a:cxn ang="f50">
                  <a:pos x="f99" y="f100"/>
                </a:cxn>
                <a:cxn ang="f50">
                  <a:pos x="f93" y="f100"/>
                </a:cxn>
                <a:cxn ang="f50">
                  <a:pos x="f93" y="f94"/>
                </a:cxn>
                <a:cxn ang="f50">
                  <a:pos x="f101" y="f102"/>
                </a:cxn>
                <a:cxn ang="f50">
                  <a:pos x="f103" y="f102"/>
                </a:cxn>
                <a:cxn ang="f50">
                  <a:pos x="f103" y="f104"/>
                </a:cxn>
                <a:cxn ang="f50">
                  <a:pos x="f101" y="f104"/>
                </a:cxn>
                <a:cxn ang="f50">
                  <a:pos x="f101" y="f102"/>
                </a:cxn>
                <a:cxn ang="f50">
                  <a:pos x="f105" y="f94"/>
                </a:cxn>
                <a:cxn ang="f50">
                  <a:pos x="f106" y="f107"/>
                </a:cxn>
                <a:cxn ang="f50">
                  <a:pos x="f108" y="f107"/>
                </a:cxn>
                <a:cxn ang="f50">
                  <a:pos x="f109" y="f94"/>
                </a:cxn>
                <a:cxn ang="f50">
                  <a:pos x="f105" y="f94"/>
                </a:cxn>
              </a:cxnLst>
              <a:rect l="f89" t="f92" r="f90" b="f91"/>
              <a:pathLst>
                <a:path w="302" h="227">
                  <a:moveTo>
                    <a:pt x="f6" y="f8"/>
                  </a:moveTo>
                  <a:lnTo>
                    <a:pt x="f9" y="f10"/>
                  </a:lnTo>
                  <a:lnTo>
                    <a:pt x="f9" y="f5"/>
                  </a:lnTo>
                  <a:lnTo>
                    <a:pt x="f11" y="f5"/>
                  </a:lnTo>
                  <a:lnTo>
                    <a:pt x="f11" y="f10"/>
                  </a:lnTo>
                  <a:lnTo>
                    <a:pt x="f5" y="f8"/>
                  </a:lnTo>
                  <a:lnTo>
                    <a:pt x="f5" y="f7"/>
                  </a:lnTo>
                  <a:lnTo>
                    <a:pt x="f6" y="f7"/>
                  </a:lnTo>
                  <a:lnTo>
                    <a:pt x="f6" y="f8"/>
                  </a:lnTo>
                  <a:close/>
                  <a:moveTo>
                    <a:pt x="f12" y="f13"/>
                  </a:moveTo>
                  <a:lnTo>
                    <a:pt x="f14" y="f13"/>
                  </a:lnTo>
                  <a:lnTo>
                    <a:pt x="f14" y="f15"/>
                  </a:lnTo>
                  <a:lnTo>
                    <a:pt x="f12" y="f15"/>
                  </a:lnTo>
                  <a:lnTo>
                    <a:pt x="f12" y="f13"/>
                  </a:lnTo>
                  <a:close/>
                  <a:moveTo>
                    <a:pt x="f16" y="f8"/>
                  </a:moveTo>
                  <a:lnTo>
                    <a:pt x="f17" y="f18"/>
                  </a:lnTo>
                  <a:lnTo>
                    <a:pt x="f19" y="f18"/>
                  </a:lnTo>
                  <a:lnTo>
                    <a:pt x="f20" y="f8"/>
                  </a:lnTo>
                  <a:lnTo>
                    <a:pt x="f16" y="f8"/>
                  </a:lnTo>
                  <a:close/>
                </a:path>
              </a:pathLst>
            </a:custGeom>
            <a:solidFill>
              <a:srgbClr val="353535"/>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467" name="Group 2019">
            <a:extLst>
              <a:ext uri="{FF2B5EF4-FFF2-40B4-BE49-F238E27FC236}">
                <a16:creationId xmlns:a16="http://schemas.microsoft.com/office/drawing/2014/main" id="{62153E23-F363-4826-B302-A52EB4C98CFC}"/>
              </a:ext>
            </a:extLst>
          </p:cNvPr>
          <p:cNvGrpSpPr/>
          <p:nvPr/>
        </p:nvGrpSpPr>
        <p:grpSpPr>
          <a:xfrm>
            <a:off x="7419073" y="1169408"/>
            <a:ext cx="448212" cy="448212"/>
            <a:chOff x="7303989" y="1479508"/>
            <a:chExt cx="457200" cy="457200"/>
          </a:xfrm>
        </p:grpSpPr>
        <p:sp>
          <p:nvSpPr>
            <p:cNvPr id="468" name="Oval 2020">
              <a:extLst>
                <a:ext uri="{FF2B5EF4-FFF2-40B4-BE49-F238E27FC236}">
                  <a16:creationId xmlns:a16="http://schemas.microsoft.com/office/drawing/2014/main" id="{9DB0C0C9-D025-4DC8-B2A6-F8FF3C8C406D}"/>
                </a:ext>
              </a:extLst>
            </p:cNvPr>
            <p:cNvSpPr/>
            <p:nvPr/>
          </p:nvSpPr>
          <p:spPr>
            <a:xfrm>
              <a:off x="7303989" y="1479508"/>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469" name="directory_2">
              <a:extLst>
                <a:ext uri="{FF2B5EF4-FFF2-40B4-BE49-F238E27FC236}">
                  <a16:creationId xmlns:a16="http://schemas.microsoft.com/office/drawing/2014/main" id="{1977134B-D0FF-4181-8B62-0D7D54082DB7}"/>
                </a:ext>
              </a:extLst>
            </p:cNvPr>
            <p:cNvSpPr/>
            <p:nvPr/>
          </p:nvSpPr>
          <p:spPr>
            <a:xfrm>
              <a:off x="7436193" y="1611300"/>
              <a:ext cx="192792" cy="193624"/>
            </a:xfrm>
            <a:custGeom>
              <a:avLst/>
              <a:gdLst>
                <a:gd name="f0" fmla="val 10800000"/>
                <a:gd name="f1" fmla="val 5400000"/>
                <a:gd name="f2" fmla="val 180"/>
                <a:gd name="f3" fmla="val w"/>
                <a:gd name="f4" fmla="val h"/>
                <a:gd name="f5" fmla="val 0"/>
                <a:gd name="f6" fmla="val 317"/>
                <a:gd name="f7" fmla="val 318"/>
                <a:gd name="f8" fmla="val 91"/>
                <a:gd name="f9" fmla="val 135"/>
                <a:gd name="f10" fmla="val 115"/>
                <a:gd name="f11" fmla="val 107"/>
                <a:gd name="f12" fmla="val 100"/>
                <a:gd name="f13" fmla="val 126"/>
                <a:gd name="f14" fmla="val 146"/>
                <a:gd name="f15" fmla="val 162"/>
                <a:gd name="f16" fmla="val 154"/>
                <a:gd name="f17" fmla="val 170"/>
                <a:gd name="f18" fmla="val 190"/>
                <a:gd name="f19" fmla="val 234"/>
                <a:gd name="f20" fmla="val 198"/>
                <a:gd name="f21" fmla="val 161"/>
                <a:gd name="f22" fmla="val 92"/>
                <a:gd name="f23" fmla="val 63"/>
                <a:gd name="f24" fmla="val 284"/>
                <a:gd name="f25" fmla="val 303"/>
                <a:gd name="f26" fmla="val 15"/>
                <a:gd name="f27" fmla="val 34"/>
                <a:gd name="f28" fmla="val 283"/>
                <a:gd name="f29" fmla="val 301"/>
                <a:gd name="f30" fmla="val 35"/>
                <a:gd name="f31" fmla="val 16"/>
                <a:gd name="f32" fmla="val 1"/>
                <a:gd name="f33" fmla="val 239"/>
                <a:gd name="f34" fmla="val 212"/>
                <a:gd name="f35" fmla="+- 0 0 -90"/>
                <a:gd name="f36" fmla="*/ f3 1 317"/>
                <a:gd name="f37" fmla="*/ f4 1 318"/>
                <a:gd name="f38" fmla="val f5"/>
                <a:gd name="f39" fmla="val f6"/>
                <a:gd name="f40" fmla="val f7"/>
                <a:gd name="f41" fmla="*/ f35 f0 1"/>
                <a:gd name="f42" fmla="+- f40 0 f38"/>
                <a:gd name="f43" fmla="+- f39 0 f38"/>
                <a:gd name="f44" fmla="*/ f41 1 f2"/>
                <a:gd name="f45" fmla="*/ f43 1 317"/>
                <a:gd name="f46" fmla="*/ f42 1 318"/>
                <a:gd name="f47" fmla="*/ 91 f43 1"/>
                <a:gd name="f48" fmla="*/ 135 f42 1"/>
                <a:gd name="f49" fmla="*/ 126 f43 1"/>
                <a:gd name="f50" fmla="*/ 100 f42 1"/>
                <a:gd name="f51" fmla="*/ 162 f43 1"/>
                <a:gd name="f52" fmla="*/ 170 f42 1"/>
                <a:gd name="f53" fmla="*/ 190 f43 1"/>
                <a:gd name="f54" fmla="*/ 234 f42 1"/>
                <a:gd name="f55" fmla="*/ 63 f43 1"/>
                <a:gd name="f56" fmla="*/ 0 f43 1"/>
                <a:gd name="f57" fmla="*/ 284 f42 1"/>
                <a:gd name="f58" fmla="*/ 34 f43 1"/>
                <a:gd name="f59" fmla="*/ 318 f42 1"/>
                <a:gd name="f60" fmla="*/ 283 f43 1"/>
                <a:gd name="f61" fmla="*/ 317 f43 1"/>
                <a:gd name="f62" fmla="*/ 35 f42 1"/>
                <a:gd name="f63" fmla="*/ 1 f42 1"/>
                <a:gd name="f64" fmla="*/ 239 f43 1"/>
                <a:gd name="f65" fmla="*/ 0 f42 1"/>
                <a:gd name="f66" fmla="*/ 107 f42 1"/>
                <a:gd name="f67" fmla="*/ 212 f42 1"/>
                <a:gd name="f68" fmla="+- f44 0 f1"/>
                <a:gd name="f69" fmla="*/ f47 1 317"/>
                <a:gd name="f70" fmla="*/ f48 1 318"/>
                <a:gd name="f71" fmla="*/ f49 1 317"/>
                <a:gd name="f72" fmla="*/ f50 1 318"/>
                <a:gd name="f73" fmla="*/ f51 1 317"/>
                <a:gd name="f74" fmla="*/ f52 1 318"/>
                <a:gd name="f75" fmla="*/ f53 1 317"/>
                <a:gd name="f76" fmla="*/ f54 1 318"/>
                <a:gd name="f77" fmla="*/ f55 1 317"/>
                <a:gd name="f78" fmla="*/ f56 1 317"/>
                <a:gd name="f79" fmla="*/ f57 1 318"/>
                <a:gd name="f80" fmla="*/ f58 1 317"/>
                <a:gd name="f81" fmla="*/ f59 1 318"/>
                <a:gd name="f82" fmla="*/ f60 1 317"/>
                <a:gd name="f83" fmla="*/ f61 1 317"/>
                <a:gd name="f84" fmla="*/ f62 1 318"/>
                <a:gd name="f85" fmla="*/ f63 1 318"/>
                <a:gd name="f86" fmla="*/ f64 1 317"/>
                <a:gd name="f87" fmla="*/ f65 1 318"/>
                <a:gd name="f88" fmla="*/ f66 1 318"/>
                <a:gd name="f89" fmla="*/ f67 1 318"/>
                <a:gd name="f90" fmla="*/ 0 1 f45"/>
                <a:gd name="f91" fmla="*/ f39 1 f45"/>
                <a:gd name="f92" fmla="*/ 0 1 f46"/>
                <a:gd name="f93" fmla="*/ f40 1 f46"/>
                <a:gd name="f94" fmla="*/ f69 1 f45"/>
                <a:gd name="f95" fmla="*/ f70 1 f46"/>
                <a:gd name="f96" fmla="*/ f71 1 f45"/>
                <a:gd name="f97" fmla="*/ f72 1 f46"/>
                <a:gd name="f98" fmla="*/ f73 1 f45"/>
                <a:gd name="f99" fmla="*/ f74 1 f46"/>
                <a:gd name="f100" fmla="*/ f75 1 f45"/>
                <a:gd name="f101" fmla="*/ f76 1 f46"/>
                <a:gd name="f102" fmla="*/ f77 1 f45"/>
                <a:gd name="f103" fmla="*/ f78 1 f45"/>
                <a:gd name="f104" fmla="*/ f79 1 f46"/>
                <a:gd name="f105" fmla="*/ f80 1 f45"/>
                <a:gd name="f106" fmla="*/ f81 1 f46"/>
                <a:gd name="f107" fmla="*/ f82 1 f45"/>
                <a:gd name="f108" fmla="*/ f83 1 f45"/>
                <a:gd name="f109" fmla="*/ f84 1 f46"/>
                <a:gd name="f110" fmla="*/ f85 1 f46"/>
                <a:gd name="f111" fmla="*/ f86 1 f45"/>
                <a:gd name="f112" fmla="*/ f87 1 f46"/>
                <a:gd name="f113" fmla="*/ f88 1 f46"/>
                <a:gd name="f114" fmla="*/ f89 1 f46"/>
                <a:gd name="f115" fmla="*/ f90 f36 1"/>
                <a:gd name="f116" fmla="*/ f91 f36 1"/>
                <a:gd name="f117" fmla="*/ f93 f37 1"/>
                <a:gd name="f118" fmla="*/ f92 f37 1"/>
                <a:gd name="f119" fmla="*/ f94 f36 1"/>
                <a:gd name="f120" fmla="*/ f95 f37 1"/>
                <a:gd name="f121" fmla="*/ f96 f36 1"/>
                <a:gd name="f122" fmla="*/ f97 f37 1"/>
                <a:gd name="f123" fmla="*/ f98 f36 1"/>
                <a:gd name="f124" fmla="*/ f99 f37 1"/>
                <a:gd name="f125" fmla="*/ f100 f36 1"/>
                <a:gd name="f126" fmla="*/ f101 f37 1"/>
                <a:gd name="f127" fmla="*/ f102 f36 1"/>
                <a:gd name="f128" fmla="*/ f103 f36 1"/>
                <a:gd name="f129" fmla="*/ f104 f37 1"/>
                <a:gd name="f130" fmla="*/ f105 f36 1"/>
                <a:gd name="f131" fmla="*/ f106 f37 1"/>
                <a:gd name="f132" fmla="*/ f107 f36 1"/>
                <a:gd name="f133" fmla="*/ f108 f36 1"/>
                <a:gd name="f134" fmla="*/ f109 f37 1"/>
                <a:gd name="f135" fmla="*/ f110 f37 1"/>
                <a:gd name="f136" fmla="*/ f111 f36 1"/>
                <a:gd name="f137" fmla="*/ f112 f37 1"/>
                <a:gd name="f138" fmla="*/ f113 f37 1"/>
                <a:gd name="f139" fmla="*/ f114 f37 1"/>
              </a:gdLst>
              <a:ahLst/>
              <a:cxnLst>
                <a:cxn ang="3cd4">
                  <a:pos x="hc" y="t"/>
                </a:cxn>
                <a:cxn ang="0">
                  <a:pos x="r" y="vc"/>
                </a:cxn>
                <a:cxn ang="cd4">
                  <a:pos x="hc" y="b"/>
                </a:cxn>
                <a:cxn ang="cd2">
                  <a:pos x="l" y="vc"/>
                </a:cxn>
                <a:cxn ang="f68">
                  <a:pos x="f119" y="f120"/>
                </a:cxn>
                <a:cxn ang="f68">
                  <a:pos x="f121" y="f122"/>
                </a:cxn>
                <a:cxn ang="f68">
                  <a:pos x="f123" y="f120"/>
                </a:cxn>
                <a:cxn ang="f68">
                  <a:pos x="f121" y="f124"/>
                </a:cxn>
                <a:cxn ang="f68">
                  <a:pos x="f119" y="f120"/>
                </a:cxn>
                <a:cxn ang="f68">
                  <a:pos x="f125" y="f126"/>
                </a:cxn>
                <a:cxn ang="f68">
                  <a:pos x="f121" y="f124"/>
                </a:cxn>
                <a:cxn ang="f68">
                  <a:pos x="f127" y="f126"/>
                </a:cxn>
                <a:cxn ang="f68">
                  <a:pos x="f128" y="f129"/>
                </a:cxn>
                <a:cxn ang="f68">
                  <a:pos x="f130" y="f131"/>
                </a:cxn>
                <a:cxn ang="f68">
                  <a:pos x="f132" y="f131"/>
                </a:cxn>
                <a:cxn ang="f68">
                  <a:pos x="f133" y="f129"/>
                </a:cxn>
                <a:cxn ang="f68">
                  <a:pos x="f133" y="f134"/>
                </a:cxn>
                <a:cxn ang="f68">
                  <a:pos x="f132" y="f135"/>
                </a:cxn>
                <a:cxn ang="f68">
                  <a:pos x="f130" y="f135"/>
                </a:cxn>
                <a:cxn ang="f68">
                  <a:pos x="f128" y="f134"/>
                </a:cxn>
                <a:cxn ang="f68">
                  <a:pos x="f128" y="f129"/>
                </a:cxn>
                <a:cxn ang="f68">
                  <a:pos x="f136" y="f131"/>
                </a:cxn>
                <a:cxn ang="f68">
                  <a:pos x="f136" y="f137"/>
                </a:cxn>
                <a:cxn ang="f68">
                  <a:pos x="f136" y="f138"/>
                </a:cxn>
                <a:cxn ang="f68">
                  <a:pos x="f133" y="f138"/>
                </a:cxn>
                <a:cxn ang="f68">
                  <a:pos x="f136" y="f139"/>
                </a:cxn>
                <a:cxn ang="f68">
                  <a:pos x="f133" y="f139"/>
                </a:cxn>
              </a:cxnLst>
              <a:rect l="f115" t="f118" r="f116" b="f117"/>
              <a:pathLst>
                <a:path w="317" h="318">
                  <a:moveTo>
                    <a:pt x="f8" y="f9"/>
                  </a:moveTo>
                  <a:cubicBezTo>
                    <a:pt x="f8" y="f10"/>
                    <a:pt x="f11" y="f12"/>
                    <a:pt x="f13" y="f12"/>
                  </a:cubicBezTo>
                  <a:cubicBezTo>
                    <a:pt x="f14" y="f12"/>
                    <a:pt x="f15" y="f10"/>
                    <a:pt x="f15" y="f9"/>
                  </a:cubicBezTo>
                  <a:cubicBezTo>
                    <a:pt x="f15" y="f16"/>
                    <a:pt x="f14" y="f17"/>
                    <a:pt x="f13" y="f17"/>
                  </a:cubicBezTo>
                  <a:cubicBezTo>
                    <a:pt x="f11" y="f17"/>
                    <a:pt x="f8" y="f16"/>
                    <a:pt x="f8" y="f9"/>
                  </a:cubicBezTo>
                  <a:close/>
                  <a:moveTo>
                    <a:pt x="f18" y="f19"/>
                  </a:moveTo>
                  <a:cubicBezTo>
                    <a:pt x="f18" y="f20"/>
                    <a:pt x="f21" y="f17"/>
                    <a:pt x="f13" y="f17"/>
                  </a:cubicBezTo>
                  <a:cubicBezTo>
                    <a:pt x="f22" y="f17"/>
                    <a:pt x="f23" y="f20"/>
                    <a:pt x="f23" y="f19"/>
                  </a:cubicBezTo>
                  <a:moveTo>
                    <a:pt x="f5" y="f24"/>
                  </a:moveTo>
                  <a:cubicBezTo>
                    <a:pt x="f5" y="f25"/>
                    <a:pt x="f26" y="f7"/>
                    <a:pt x="f27" y="f7"/>
                  </a:cubicBezTo>
                  <a:cubicBezTo>
                    <a:pt x="f28" y="f7"/>
                    <a:pt x="f28" y="f7"/>
                    <a:pt x="f28" y="f7"/>
                  </a:cubicBezTo>
                  <a:cubicBezTo>
                    <a:pt x="f29" y="f7"/>
                    <a:pt x="f6" y="f25"/>
                    <a:pt x="f6" y="f24"/>
                  </a:cubicBezTo>
                  <a:cubicBezTo>
                    <a:pt x="f6" y="f30"/>
                    <a:pt x="f6" y="f30"/>
                    <a:pt x="f6" y="f30"/>
                  </a:cubicBezTo>
                  <a:cubicBezTo>
                    <a:pt x="f6" y="f31"/>
                    <a:pt x="f29" y="f32"/>
                    <a:pt x="f28" y="f32"/>
                  </a:cubicBezTo>
                  <a:cubicBezTo>
                    <a:pt x="f27" y="f32"/>
                    <a:pt x="f27" y="f32"/>
                    <a:pt x="f27" y="f32"/>
                  </a:cubicBezTo>
                  <a:cubicBezTo>
                    <a:pt x="f26" y="f32"/>
                    <a:pt x="f5" y="f31"/>
                    <a:pt x="f5" y="f30"/>
                  </a:cubicBezTo>
                  <a:lnTo>
                    <a:pt x="f5" y="f24"/>
                  </a:lnTo>
                  <a:close/>
                  <a:moveTo>
                    <a:pt x="f33" y="f7"/>
                  </a:moveTo>
                  <a:cubicBezTo>
                    <a:pt x="f33" y="f5"/>
                    <a:pt x="f33" y="f5"/>
                    <a:pt x="f33" y="f5"/>
                  </a:cubicBezTo>
                  <a:moveTo>
                    <a:pt x="f33" y="f11"/>
                  </a:moveTo>
                  <a:cubicBezTo>
                    <a:pt x="f6" y="f11"/>
                    <a:pt x="f6" y="f11"/>
                    <a:pt x="f6" y="f11"/>
                  </a:cubicBezTo>
                  <a:moveTo>
                    <a:pt x="f33" y="f34"/>
                  </a:moveTo>
                  <a:cubicBezTo>
                    <a:pt x="f6" y="f34"/>
                    <a:pt x="f6" y="f34"/>
                    <a:pt x="f6" y="f34"/>
                  </a:cubicBezTo>
                </a:path>
              </a:pathLst>
            </a:custGeom>
            <a:noFill/>
            <a:ln w="12701" cap="flat">
              <a:solidFill>
                <a:srgbClr val="353535"/>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470" name="Group 2002">
            <a:extLst>
              <a:ext uri="{FF2B5EF4-FFF2-40B4-BE49-F238E27FC236}">
                <a16:creationId xmlns:a16="http://schemas.microsoft.com/office/drawing/2014/main" id="{1B95EE49-12E4-4E10-85EC-671920509202}"/>
              </a:ext>
            </a:extLst>
          </p:cNvPr>
          <p:cNvGrpSpPr/>
          <p:nvPr/>
        </p:nvGrpSpPr>
        <p:grpSpPr>
          <a:xfrm>
            <a:off x="2183668" y="1665920"/>
            <a:ext cx="448212" cy="448212"/>
            <a:chOff x="2562477" y="1919444"/>
            <a:chExt cx="457200" cy="457200"/>
          </a:xfrm>
        </p:grpSpPr>
        <p:sp>
          <p:nvSpPr>
            <p:cNvPr id="471" name="Oval 2003">
              <a:extLst>
                <a:ext uri="{FF2B5EF4-FFF2-40B4-BE49-F238E27FC236}">
                  <a16:creationId xmlns:a16="http://schemas.microsoft.com/office/drawing/2014/main" id="{6B125BE0-1424-4C9C-897C-E6227CD962FC}"/>
                </a:ext>
              </a:extLst>
            </p:cNvPr>
            <p:cNvSpPr/>
            <p:nvPr/>
          </p:nvSpPr>
          <p:spPr>
            <a:xfrm>
              <a:off x="2562477" y="1919444"/>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472" name="Freeform 16">
              <a:extLst>
                <a:ext uri="{FF2B5EF4-FFF2-40B4-BE49-F238E27FC236}">
                  <a16:creationId xmlns:a16="http://schemas.microsoft.com/office/drawing/2014/main" id="{F6868F5C-BF8F-4729-9DC5-63BFBF36EFD9}"/>
                </a:ext>
              </a:extLst>
            </p:cNvPr>
            <p:cNvSpPr/>
            <p:nvPr/>
          </p:nvSpPr>
          <p:spPr>
            <a:xfrm>
              <a:off x="2692450" y="2053340"/>
              <a:ext cx="197245" cy="189417"/>
            </a:xfrm>
            <a:custGeom>
              <a:avLst/>
              <a:gdLst>
                <a:gd name="f0" fmla="val 10800000"/>
                <a:gd name="f1" fmla="val 5400000"/>
                <a:gd name="f2" fmla="val 180"/>
                <a:gd name="f3" fmla="val w"/>
                <a:gd name="f4" fmla="val h"/>
                <a:gd name="f5" fmla="val 0"/>
                <a:gd name="f6" fmla="val 348"/>
                <a:gd name="f7" fmla="val 334"/>
                <a:gd name="f8" fmla="val 72"/>
                <a:gd name="f9" fmla="val 196"/>
                <a:gd name="f10" fmla="val 165"/>
                <a:gd name="f11" fmla="val 97"/>
                <a:gd name="f12" fmla="val 140"/>
                <a:gd name="f13" fmla="val 128"/>
                <a:gd name="f14" fmla="val 159"/>
                <a:gd name="f15" fmla="val 184"/>
                <a:gd name="f16" fmla="val 227"/>
                <a:gd name="f17" fmla="val 252"/>
                <a:gd name="f18" fmla="val 210"/>
                <a:gd name="f19" fmla="val 289"/>
                <a:gd name="f20" fmla="val 173"/>
                <a:gd name="f21" fmla="val 83"/>
                <a:gd name="f22" fmla="val 47"/>
                <a:gd name="f23" fmla="val 265"/>
                <a:gd name="f24" fmla="val 118"/>
                <a:gd name="f25" fmla="val 296"/>
                <a:gd name="f26" fmla="val 321"/>
                <a:gd name="f27" fmla="val 93"/>
                <a:gd name="f28" fmla="val 62"/>
                <a:gd name="f29" fmla="val 31"/>
                <a:gd name="f30" fmla="val 6"/>
                <a:gd name="f31" fmla="val 234"/>
                <a:gd name="f32" fmla="val 209"/>
                <a:gd name="f33" fmla="val 200"/>
                <a:gd name="f34" fmla="val 155"/>
                <a:gd name="f35" fmla="val 311"/>
                <a:gd name="f36" fmla="val 266"/>
                <a:gd name="f37" fmla="val 221"/>
                <a:gd name="f38" fmla="val 141"/>
                <a:gd name="f39" fmla="val 71"/>
                <a:gd name="f40" fmla="val 14"/>
                <a:gd name="f41" fmla="val 127"/>
                <a:gd name="f42" fmla="val 110"/>
                <a:gd name="f43" fmla="val 29"/>
                <a:gd name="f44" fmla="val 13"/>
                <a:gd name="f45" fmla="val 1"/>
                <a:gd name="f46" fmla="val 15"/>
                <a:gd name="f47" fmla="val 88"/>
                <a:gd name="f48" fmla="val 101"/>
                <a:gd name="f49" fmla="val 102"/>
                <a:gd name="f50" fmla="val 179"/>
                <a:gd name="f51" fmla="+- 0 0 -90"/>
                <a:gd name="f52" fmla="*/ f3 1 348"/>
                <a:gd name="f53" fmla="*/ f4 1 334"/>
                <a:gd name="f54" fmla="val f5"/>
                <a:gd name="f55" fmla="val f6"/>
                <a:gd name="f56" fmla="val f7"/>
                <a:gd name="f57" fmla="*/ f51 f0 1"/>
                <a:gd name="f58" fmla="+- f56 0 f54"/>
                <a:gd name="f59" fmla="+- f55 0 f54"/>
                <a:gd name="f60" fmla="*/ f57 1 f2"/>
                <a:gd name="f61" fmla="*/ f59 1 348"/>
                <a:gd name="f62" fmla="*/ f58 1 334"/>
                <a:gd name="f63" fmla="*/ 72 f59 1"/>
                <a:gd name="f64" fmla="*/ 196 f58 1"/>
                <a:gd name="f65" fmla="*/ 128 f59 1"/>
                <a:gd name="f66" fmla="*/ 140 f58 1"/>
                <a:gd name="f67" fmla="*/ 184 f59 1"/>
                <a:gd name="f68" fmla="*/ 252 f58 1"/>
                <a:gd name="f69" fmla="*/ 210 f59 1"/>
                <a:gd name="f70" fmla="*/ 334 f58 1"/>
                <a:gd name="f71" fmla="*/ 47 f59 1"/>
                <a:gd name="f72" fmla="*/ 265 f59 1"/>
                <a:gd name="f73" fmla="*/ 118 f58 1"/>
                <a:gd name="f74" fmla="*/ 321 f59 1"/>
                <a:gd name="f75" fmla="*/ 62 f58 1"/>
                <a:gd name="f76" fmla="*/ 6 f58 1"/>
                <a:gd name="f77" fmla="*/ 209 f59 1"/>
                <a:gd name="f78" fmla="*/ 348 f59 1"/>
                <a:gd name="f79" fmla="*/ 200 f58 1"/>
                <a:gd name="f80" fmla="*/ 266 f59 1"/>
                <a:gd name="f81" fmla="*/ 141 f59 1"/>
                <a:gd name="f82" fmla="*/ 71 f58 1"/>
                <a:gd name="f83" fmla="*/ 31 f58 1"/>
                <a:gd name="f84" fmla="*/ 110 f59 1"/>
                <a:gd name="f85" fmla="*/ 0 f58 1"/>
                <a:gd name="f86" fmla="*/ 29 f59 1"/>
                <a:gd name="f87" fmla="*/ 0 f59 1"/>
                <a:gd name="f88" fmla="*/ 102 f58 1"/>
                <a:gd name="f89" fmla="*/ 179 f59 1"/>
                <a:gd name="f90" fmla="+- f60 0 f1"/>
                <a:gd name="f91" fmla="*/ f63 1 348"/>
                <a:gd name="f92" fmla="*/ f64 1 334"/>
                <a:gd name="f93" fmla="*/ f65 1 348"/>
                <a:gd name="f94" fmla="*/ f66 1 334"/>
                <a:gd name="f95" fmla="*/ f67 1 348"/>
                <a:gd name="f96" fmla="*/ f68 1 334"/>
                <a:gd name="f97" fmla="*/ f69 1 348"/>
                <a:gd name="f98" fmla="*/ f70 1 334"/>
                <a:gd name="f99" fmla="*/ f71 1 348"/>
                <a:gd name="f100" fmla="*/ f72 1 348"/>
                <a:gd name="f101" fmla="*/ f73 1 334"/>
                <a:gd name="f102" fmla="*/ f74 1 348"/>
                <a:gd name="f103" fmla="*/ f75 1 334"/>
                <a:gd name="f104" fmla="*/ f76 1 334"/>
                <a:gd name="f105" fmla="*/ f77 1 348"/>
                <a:gd name="f106" fmla="*/ f78 1 348"/>
                <a:gd name="f107" fmla="*/ f79 1 334"/>
                <a:gd name="f108" fmla="*/ f80 1 348"/>
                <a:gd name="f109" fmla="*/ f81 1 348"/>
                <a:gd name="f110" fmla="*/ f82 1 334"/>
                <a:gd name="f111" fmla="*/ f83 1 334"/>
                <a:gd name="f112" fmla="*/ f84 1 348"/>
                <a:gd name="f113" fmla="*/ f85 1 334"/>
                <a:gd name="f114" fmla="*/ f86 1 348"/>
                <a:gd name="f115" fmla="*/ f87 1 348"/>
                <a:gd name="f116" fmla="*/ f88 1 334"/>
                <a:gd name="f117" fmla="*/ f89 1 348"/>
                <a:gd name="f118" fmla="*/ 0 1 f61"/>
                <a:gd name="f119" fmla="*/ f55 1 f61"/>
                <a:gd name="f120" fmla="*/ 0 1 f62"/>
                <a:gd name="f121" fmla="*/ f56 1 f62"/>
                <a:gd name="f122" fmla="*/ f91 1 f61"/>
                <a:gd name="f123" fmla="*/ f92 1 f62"/>
                <a:gd name="f124" fmla="*/ f93 1 f61"/>
                <a:gd name="f125" fmla="*/ f94 1 f62"/>
                <a:gd name="f126" fmla="*/ f95 1 f61"/>
                <a:gd name="f127" fmla="*/ f96 1 f62"/>
                <a:gd name="f128" fmla="*/ f97 1 f61"/>
                <a:gd name="f129" fmla="*/ f98 1 f62"/>
                <a:gd name="f130" fmla="*/ f99 1 f61"/>
                <a:gd name="f131" fmla="*/ f100 1 f61"/>
                <a:gd name="f132" fmla="*/ f101 1 f62"/>
                <a:gd name="f133" fmla="*/ f102 1 f61"/>
                <a:gd name="f134" fmla="*/ f103 1 f62"/>
                <a:gd name="f135" fmla="*/ f104 1 f62"/>
                <a:gd name="f136" fmla="*/ f105 1 f61"/>
                <a:gd name="f137" fmla="*/ f106 1 f61"/>
                <a:gd name="f138" fmla="*/ f107 1 f62"/>
                <a:gd name="f139" fmla="*/ f108 1 f61"/>
                <a:gd name="f140" fmla="*/ f109 1 f61"/>
                <a:gd name="f141" fmla="*/ f110 1 f62"/>
                <a:gd name="f142" fmla="*/ f111 1 f62"/>
                <a:gd name="f143" fmla="*/ f112 1 f61"/>
                <a:gd name="f144" fmla="*/ f113 1 f62"/>
                <a:gd name="f145" fmla="*/ f114 1 f61"/>
                <a:gd name="f146" fmla="*/ f115 1 f61"/>
                <a:gd name="f147" fmla="*/ f116 1 f62"/>
                <a:gd name="f148" fmla="*/ f117 1 f61"/>
                <a:gd name="f149" fmla="*/ f118 f52 1"/>
                <a:gd name="f150" fmla="*/ f119 f52 1"/>
                <a:gd name="f151" fmla="*/ f121 f53 1"/>
                <a:gd name="f152" fmla="*/ f120 f53 1"/>
                <a:gd name="f153" fmla="*/ f122 f52 1"/>
                <a:gd name="f154" fmla="*/ f123 f53 1"/>
                <a:gd name="f155" fmla="*/ f124 f52 1"/>
                <a:gd name="f156" fmla="*/ f125 f53 1"/>
                <a:gd name="f157" fmla="*/ f126 f52 1"/>
                <a:gd name="f158" fmla="*/ f127 f53 1"/>
                <a:gd name="f159" fmla="*/ f128 f52 1"/>
                <a:gd name="f160" fmla="*/ f129 f53 1"/>
                <a:gd name="f161" fmla="*/ f130 f52 1"/>
                <a:gd name="f162" fmla="*/ f131 f52 1"/>
                <a:gd name="f163" fmla="*/ f132 f53 1"/>
                <a:gd name="f164" fmla="*/ f133 f52 1"/>
                <a:gd name="f165" fmla="*/ f134 f53 1"/>
                <a:gd name="f166" fmla="*/ f135 f53 1"/>
                <a:gd name="f167" fmla="*/ f136 f52 1"/>
                <a:gd name="f168" fmla="*/ f137 f52 1"/>
                <a:gd name="f169" fmla="*/ f138 f53 1"/>
                <a:gd name="f170" fmla="*/ f139 f52 1"/>
                <a:gd name="f171" fmla="*/ f140 f52 1"/>
                <a:gd name="f172" fmla="*/ f141 f53 1"/>
                <a:gd name="f173" fmla="*/ f142 f53 1"/>
                <a:gd name="f174" fmla="*/ f143 f52 1"/>
                <a:gd name="f175" fmla="*/ f144 f53 1"/>
                <a:gd name="f176" fmla="*/ f145 f52 1"/>
                <a:gd name="f177" fmla="*/ f146 f52 1"/>
                <a:gd name="f178" fmla="*/ f147 f53 1"/>
                <a:gd name="f179" fmla="*/ f148 f52 1"/>
              </a:gdLst>
              <a:ahLst/>
              <a:cxnLst>
                <a:cxn ang="3cd4">
                  <a:pos x="hc" y="t"/>
                </a:cxn>
                <a:cxn ang="0">
                  <a:pos x="r" y="vc"/>
                </a:cxn>
                <a:cxn ang="cd4">
                  <a:pos x="hc" y="b"/>
                </a:cxn>
                <a:cxn ang="cd2">
                  <a:pos x="l" y="vc"/>
                </a:cxn>
                <a:cxn ang="f90">
                  <a:pos x="f153" y="f154"/>
                </a:cxn>
                <a:cxn ang="f90">
                  <a:pos x="f155" y="f156"/>
                </a:cxn>
                <a:cxn ang="f90">
                  <a:pos x="f157" y="f154"/>
                </a:cxn>
                <a:cxn ang="f90">
                  <a:pos x="f155" y="f158"/>
                </a:cxn>
                <a:cxn ang="f90">
                  <a:pos x="f153" y="f154"/>
                </a:cxn>
                <a:cxn ang="f90">
                  <a:pos x="f159" y="f160"/>
                </a:cxn>
                <a:cxn ang="f90">
                  <a:pos x="f155" y="f158"/>
                </a:cxn>
                <a:cxn ang="f90">
                  <a:pos x="f161" y="f160"/>
                </a:cxn>
                <a:cxn ang="f90">
                  <a:pos x="f162" y="f163"/>
                </a:cxn>
                <a:cxn ang="f90">
                  <a:pos x="f164" y="f165"/>
                </a:cxn>
                <a:cxn ang="f90">
                  <a:pos x="f162" y="f166"/>
                </a:cxn>
                <a:cxn ang="f90">
                  <a:pos x="f167" y="f165"/>
                </a:cxn>
                <a:cxn ang="f90">
                  <a:pos x="f162" y="f163"/>
                </a:cxn>
                <a:cxn ang="f90">
                  <a:pos x="f168" y="f169"/>
                </a:cxn>
                <a:cxn ang="f90">
                  <a:pos x="f170" y="f163"/>
                </a:cxn>
                <a:cxn ang="f90">
                  <a:pos x="f157" y="f169"/>
                </a:cxn>
                <a:cxn ang="f90">
                  <a:pos x="f171" y="f172"/>
                </a:cxn>
                <a:cxn ang="f90">
                  <a:pos x="f171" y="f173"/>
                </a:cxn>
                <a:cxn ang="f90">
                  <a:pos x="f174" y="f175"/>
                </a:cxn>
                <a:cxn ang="f90">
                  <a:pos x="f176" y="f175"/>
                </a:cxn>
                <a:cxn ang="f90">
                  <a:pos x="f176" y="f175"/>
                </a:cxn>
                <a:cxn ang="f90">
                  <a:pos x="f177" y="f173"/>
                </a:cxn>
                <a:cxn ang="f90">
                  <a:pos x="f177" y="f172"/>
                </a:cxn>
                <a:cxn ang="f90">
                  <a:pos x="f177" y="f172"/>
                </a:cxn>
                <a:cxn ang="f90">
                  <a:pos x="f176" y="f178"/>
                </a:cxn>
                <a:cxn ang="f90">
                  <a:pos x="f176" y="f178"/>
                </a:cxn>
                <a:cxn ang="f90">
                  <a:pos x="f174" y="f178"/>
                </a:cxn>
                <a:cxn ang="f90">
                  <a:pos x="f179" y="f178"/>
                </a:cxn>
                <a:cxn ang="f90">
                  <a:pos x="f171" y="f172"/>
                </a:cxn>
              </a:cxnLst>
              <a:rect l="f149" t="f152" r="f150" b="f151"/>
              <a:pathLst>
                <a:path w="348" h="334">
                  <a:moveTo>
                    <a:pt x="f8" y="f9"/>
                  </a:moveTo>
                  <a:cubicBezTo>
                    <a:pt x="f8" y="f10"/>
                    <a:pt x="f11" y="f12"/>
                    <a:pt x="f13" y="f12"/>
                  </a:cubicBezTo>
                  <a:cubicBezTo>
                    <a:pt x="f14" y="f12"/>
                    <a:pt x="f15" y="f10"/>
                    <a:pt x="f15" y="f9"/>
                  </a:cubicBezTo>
                  <a:cubicBezTo>
                    <a:pt x="f15" y="f16"/>
                    <a:pt x="f14" y="f17"/>
                    <a:pt x="f13" y="f17"/>
                  </a:cubicBezTo>
                  <a:cubicBezTo>
                    <a:pt x="f11" y="f17"/>
                    <a:pt x="f8" y="f16"/>
                    <a:pt x="f8" y="f9"/>
                  </a:cubicBezTo>
                  <a:close/>
                  <a:moveTo>
                    <a:pt x="f18" y="f7"/>
                  </a:moveTo>
                  <a:cubicBezTo>
                    <a:pt x="f18" y="f19"/>
                    <a:pt x="f20" y="f17"/>
                    <a:pt x="f13" y="f17"/>
                  </a:cubicBezTo>
                  <a:cubicBezTo>
                    <a:pt x="f21" y="f17"/>
                    <a:pt x="f22" y="f19"/>
                    <a:pt x="f22" y="f7"/>
                  </a:cubicBezTo>
                  <a:moveTo>
                    <a:pt x="f23" y="f24"/>
                  </a:moveTo>
                  <a:cubicBezTo>
                    <a:pt x="f25" y="f24"/>
                    <a:pt x="f26" y="f27"/>
                    <a:pt x="f26" y="f28"/>
                  </a:cubicBezTo>
                  <a:cubicBezTo>
                    <a:pt x="f26" y="f29"/>
                    <a:pt x="f25" y="f30"/>
                    <a:pt x="f23" y="f30"/>
                  </a:cubicBezTo>
                  <a:cubicBezTo>
                    <a:pt x="f31" y="f30"/>
                    <a:pt x="f32" y="f29"/>
                    <a:pt x="f32" y="f28"/>
                  </a:cubicBezTo>
                  <a:cubicBezTo>
                    <a:pt x="f32" y="f27"/>
                    <a:pt x="f31" y="f24"/>
                    <a:pt x="f23" y="f24"/>
                  </a:cubicBezTo>
                  <a:close/>
                  <a:moveTo>
                    <a:pt x="f6" y="f33"/>
                  </a:moveTo>
                  <a:cubicBezTo>
                    <a:pt x="f6" y="f34"/>
                    <a:pt x="f35" y="f24"/>
                    <a:pt x="f36" y="f24"/>
                  </a:cubicBezTo>
                  <a:cubicBezTo>
                    <a:pt x="f37" y="f24"/>
                    <a:pt x="f15" y="f34"/>
                    <a:pt x="f15" y="f33"/>
                  </a:cubicBezTo>
                  <a:moveTo>
                    <a:pt x="f38" y="f39"/>
                  </a:moveTo>
                  <a:cubicBezTo>
                    <a:pt x="f38" y="f29"/>
                    <a:pt x="f38" y="f29"/>
                    <a:pt x="f38" y="f29"/>
                  </a:cubicBezTo>
                  <a:cubicBezTo>
                    <a:pt x="f38" y="f40"/>
                    <a:pt x="f41" y="f5"/>
                    <a:pt x="f42" y="f5"/>
                  </a:cubicBezTo>
                  <a:cubicBezTo>
                    <a:pt x="f43" y="f5"/>
                    <a:pt x="f43" y="f5"/>
                    <a:pt x="f43" y="f5"/>
                  </a:cubicBezTo>
                  <a:cubicBezTo>
                    <a:pt x="f43" y="f5"/>
                    <a:pt x="f43" y="f5"/>
                    <a:pt x="f43" y="f5"/>
                  </a:cubicBezTo>
                  <a:cubicBezTo>
                    <a:pt x="f44" y="f45"/>
                    <a:pt x="f5" y="f46"/>
                    <a:pt x="f5" y="f29"/>
                  </a:cubicBezTo>
                  <a:cubicBezTo>
                    <a:pt x="f5" y="f39"/>
                    <a:pt x="f5" y="f39"/>
                    <a:pt x="f5" y="f39"/>
                  </a:cubicBezTo>
                  <a:cubicBezTo>
                    <a:pt x="f5" y="f39"/>
                    <a:pt x="f5" y="f39"/>
                    <a:pt x="f5" y="f39"/>
                  </a:cubicBezTo>
                  <a:cubicBezTo>
                    <a:pt x="f5" y="f47"/>
                    <a:pt x="f44" y="f48"/>
                    <a:pt x="f43" y="f49"/>
                  </a:cubicBezTo>
                  <a:cubicBezTo>
                    <a:pt x="f43" y="f49"/>
                    <a:pt x="f43" y="f49"/>
                    <a:pt x="f43" y="f49"/>
                  </a:cubicBezTo>
                  <a:cubicBezTo>
                    <a:pt x="f42" y="f49"/>
                    <a:pt x="f42" y="f49"/>
                    <a:pt x="f42" y="f49"/>
                  </a:cubicBezTo>
                  <a:cubicBezTo>
                    <a:pt x="f50" y="f49"/>
                    <a:pt x="f50" y="f49"/>
                    <a:pt x="f50" y="f49"/>
                  </a:cubicBezTo>
                  <a:lnTo>
                    <a:pt x="f38" y="f39"/>
                  </a:lnTo>
                  <a:close/>
                </a:path>
              </a:pathLst>
            </a:custGeom>
            <a:noFill/>
            <a:ln w="12701" cap="flat">
              <a:solidFill>
                <a:srgbClr val="353535"/>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473" name="Group 2006">
            <a:extLst>
              <a:ext uri="{FF2B5EF4-FFF2-40B4-BE49-F238E27FC236}">
                <a16:creationId xmlns:a16="http://schemas.microsoft.com/office/drawing/2014/main" id="{ACCF633C-6783-4601-8942-FCF206F76DD6}"/>
              </a:ext>
            </a:extLst>
          </p:cNvPr>
          <p:cNvGrpSpPr/>
          <p:nvPr/>
        </p:nvGrpSpPr>
        <p:grpSpPr>
          <a:xfrm>
            <a:off x="9972192" y="2793847"/>
            <a:ext cx="448212" cy="448212"/>
            <a:chOff x="10056434" y="2882892"/>
            <a:chExt cx="457200" cy="457200"/>
          </a:xfrm>
        </p:grpSpPr>
        <p:sp>
          <p:nvSpPr>
            <p:cNvPr id="474" name="Oval 2007">
              <a:extLst>
                <a:ext uri="{FF2B5EF4-FFF2-40B4-BE49-F238E27FC236}">
                  <a16:creationId xmlns:a16="http://schemas.microsoft.com/office/drawing/2014/main" id="{314C9E50-D746-4FE0-8176-5427675E4709}"/>
                </a:ext>
              </a:extLst>
            </p:cNvPr>
            <p:cNvSpPr/>
            <p:nvPr/>
          </p:nvSpPr>
          <p:spPr>
            <a:xfrm>
              <a:off x="10056434" y="2882892"/>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475" name="mail">
              <a:extLst>
                <a:ext uri="{FF2B5EF4-FFF2-40B4-BE49-F238E27FC236}">
                  <a16:creationId xmlns:a16="http://schemas.microsoft.com/office/drawing/2014/main" id="{6AE93E25-DF76-46F1-A0E0-9ACAE7FF28A3}"/>
                </a:ext>
              </a:extLst>
            </p:cNvPr>
            <p:cNvSpPr/>
            <p:nvPr/>
          </p:nvSpPr>
          <p:spPr>
            <a:xfrm>
              <a:off x="10175232" y="3045619"/>
              <a:ext cx="219602" cy="131765"/>
            </a:xfrm>
            <a:custGeom>
              <a:avLst/>
              <a:gdLst>
                <a:gd name="f0" fmla="val 10800000"/>
                <a:gd name="f1" fmla="val 5400000"/>
                <a:gd name="f2" fmla="val 180"/>
                <a:gd name="f3" fmla="val w"/>
                <a:gd name="f4" fmla="val h"/>
                <a:gd name="f5" fmla="val 0"/>
                <a:gd name="f6" fmla="val 245"/>
                <a:gd name="f7" fmla="val 147"/>
                <a:gd name="f8" fmla="val 75"/>
                <a:gd name="f9" fmla="val 123"/>
                <a:gd name="f10" fmla="val 73"/>
                <a:gd name="f11" fmla="+- 0 0 -90"/>
                <a:gd name="f12" fmla="*/ f3 1 245"/>
                <a:gd name="f13" fmla="*/ f4 1 147"/>
                <a:gd name="f14" fmla="val f5"/>
                <a:gd name="f15" fmla="val f6"/>
                <a:gd name="f16" fmla="val f7"/>
                <a:gd name="f17" fmla="*/ f11 f0 1"/>
                <a:gd name="f18" fmla="+- f16 0 f14"/>
                <a:gd name="f19" fmla="+- f15 0 f14"/>
                <a:gd name="f20" fmla="*/ f17 1 f2"/>
                <a:gd name="f21" fmla="*/ f19 1 245"/>
                <a:gd name="f22" fmla="*/ f18 1 147"/>
                <a:gd name="f23" fmla="*/ 245 f19 1"/>
                <a:gd name="f24" fmla="*/ 75 f18 1"/>
                <a:gd name="f25" fmla="*/ 147 f18 1"/>
                <a:gd name="f26" fmla="*/ 0 f19 1"/>
                <a:gd name="f27" fmla="*/ 0 f18 1"/>
                <a:gd name="f28" fmla="*/ 123 f19 1"/>
                <a:gd name="f29" fmla="*/ 73 f18 1"/>
                <a:gd name="f30" fmla="+- f20 0 f1"/>
                <a:gd name="f31" fmla="*/ f23 1 245"/>
                <a:gd name="f32" fmla="*/ f24 1 147"/>
                <a:gd name="f33" fmla="*/ f25 1 147"/>
                <a:gd name="f34" fmla="*/ f26 1 245"/>
                <a:gd name="f35" fmla="*/ f27 1 147"/>
                <a:gd name="f36" fmla="*/ f28 1 245"/>
                <a:gd name="f37" fmla="*/ f29 1 147"/>
                <a:gd name="f38" fmla="*/ 0 1 f21"/>
                <a:gd name="f39" fmla="*/ f15 1 f21"/>
                <a:gd name="f40" fmla="*/ 0 1 f22"/>
                <a:gd name="f41" fmla="*/ f16 1 f22"/>
                <a:gd name="f42" fmla="*/ f31 1 f21"/>
                <a:gd name="f43" fmla="*/ f32 1 f22"/>
                <a:gd name="f44" fmla="*/ f33 1 f22"/>
                <a:gd name="f45" fmla="*/ f34 1 f21"/>
                <a:gd name="f46" fmla="*/ f35 1 f22"/>
                <a:gd name="f47" fmla="*/ f36 1 f21"/>
                <a:gd name="f48" fmla="*/ f37 1 f22"/>
                <a:gd name="f49" fmla="*/ f38 f12 1"/>
                <a:gd name="f50" fmla="*/ f39 f12 1"/>
                <a:gd name="f51" fmla="*/ f41 f13 1"/>
                <a:gd name="f52" fmla="*/ f40 f13 1"/>
                <a:gd name="f53" fmla="*/ f42 f12 1"/>
                <a:gd name="f54" fmla="*/ f43 f13 1"/>
                <a:gd name="f55" fmla="*/ f44 f13 1"/>
                <a:gd name="f56" fmla="*/ f45 f12 1"/>
                <a:gd name="f57" fmla="*/ f46 f13 1"/>
                <a:gd name="f58" fmla="*/ f47 f12 1"/>
                <a:gd name="f59" fmla="*/ f48 f13 1"/>
              </a:gdLst>
              <a:ahLst/>
              <a:cxnLst>
                <a:cxn ang="3cd4">
                  <a:pos x="hc" y="t"/>
                </a:cxn>
                <a:cxn ang="0">
                  <a:pos x="r" y="vc"/>
                </a:cxn>
                <a:cxn ang="cd4">
                  <a:pos x="hc" y="b"/>
                </a:cxn>
                <a:cxn ang="cd2">
                  <a:pos x="l" y="vc"/>
                </a:cxn>
                <a:cxn ang="f30">
                  <a:pos x="f53" y="f54"/>
                </a:cxn>
                <a:cxn ang="f30">
                  <a:pos x="f53" y="f55"/>
                </a:cxn>
                <a:cxn ang="f30">
                  <a:pos x="f56" y="f55"/>
                </a:cxn>
                <a:cxn ang="f30">
                  <a:pos x="f56" y="f57"/>
                </a:cxn>
                <a:cxn ang="f30">
                  <a:pos x="f53" y="f57"/>
                </a:cxn>
                <a:cxn ang="f30">
                  <a:pos x="f53" y="f54"/>
                </a:cxn>
                <a:cxn ang="f30">
                  <a:pos x="f56" y="f57"/>
                </a:cxn>
                <a:cxn ang="f30">
                  <a:pos x="f58" y="f59"/>
                </a:cxn>
                <a:cxn ang="f30">
                  <a:pos x="f53" y="f57"/>
                </a:cxn>
              </a:cxnLst>
              <a:rect l="f49" t="f52" r="f50" b="f51"/>
              <a:pathLst>
                <a:path w="245" h="147">
                  <a:moveTo>
                    <a:pt x="f6" y="f8"/>
                  </a:moveTo>
                  <a:lnTo>
                    <a:pt x="f6" y="f7"/>
                  </a:lnTo>
                  <a:lnTo>
                    <a:pt x="f5" y="f7"/>
                  </a:lnTo>
                  <a:lnTo>
                    <a:pt x="f5" y="f5"/>
                  </a:lnTo>
                  <a:lnTo>
                    <a:pt x="f6" y="f5"/>
                  </a:lnTo>
                  <a:lnTo>
                    <a:pt x="f6" y="f8"/>
                  </a:lnTo>
                  <a:moveTo>
                    <a:pt x="f5" y="f5"/>
                  </a:moveTo>
                  <a:lnTo>
                    <a:pt x="f9" y="f10"/>
                  </a:lnTo>
                  <a:lnTo>
                    <a:pt x="f6" y="f5"/>
                  </a:lnTo>
                </a:path>
              </a:pathLst>
            </a:custGeom>
            <a:noFill/>
            <a:ln w="12701" cap="flat">
              <a:solidFill>
                <a:srgbClr val="353535"/>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476" name="Group 2032">
            <a:extLst>
              <a:ext uri="{FF2B5EF4-FFF2-40B4-BE49-F238E27FC236}">
                <a16:creationId xmlns:a16="http://schemas.microsoft.com/office/drawing/2014/main" id="{520D2694-F206-4EBB-8AA9-2181732A368A}"/>
              </a:ext>
            </a:extLst>
          </p:cNvPr>
          <p:cNvGrpSpPr/>
          <p:nvPr/>
        </p:nvGrpSpPr>
        <p:grpSpPr>
          <a:xfrm>
            <a:off x="9432443" y="4777455"/>
            <a:ext cx="448212" cy="448212"/>
            <a:chOff x="9421346" y="4828315"/>
            <a:chExt cx="457200" cy="457200"/>
          </a:xfrm>
        </p:grpSpPr>
        <p:sp>
          <p:nvSpPr>
            <p:cNvPr id="477" name="Oval 2033">
              <a:extLst>
                <a:ext uri="{FF2B5EF4-FFF2-40B4-BE49-F238E27FC236}">
                  <a16:creationId xmlns:a16="http://schemas.microsoft.com/office/drawing/2014/main" id="{F40CA234-011F-47E0-9EB7-83E00E71DB5A}"/>
                </a:ext>
              </a:extLst>
            </p:cNvPr>
            <p:cNvSpPr/>
            <p:nvPr/>
          </p:nvSpPr>
          <p:spPr>
            <a:xfrm>
              <a:off x="9421346" y="4828315"/>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478" name="graph_2">
              <a:extLst>
                <a:ext uri="{FF2B5EF4-FFF2-40B4-BE49-F238E27FC236}">
                  <a16:creationId xmlns:a16="http://schemas.microsoft.com/office/drawing/2014/main" id="{2B3F8D90-A39F-41F4-B616-513B727104D4}"/>
                </a:ext>
              </a:extLst>
            </p:cNvPr>
            <p:cNvSpPr/>
            <p:nvPr/>
          </p:nvSpPr>
          <p:spPr>
            <a:xfrm>
              <a:off x="9533305" y="4988518"/>
              <a:ext cx="233290" cy="136785"/>
            </a:xfrm>
            <a:custGeom>
              <a:avLst/>
              <a:gdLst>
                <a:gd name="f0" fmla="val 10800000"/>
                <a:gd name="f1" fmla="val 5400000"/>
                <a:gd name="f2" fmla="val 180"/>
                <a:gd name="f3" fmla="val w"/>
                <a:gd name="f4" fmla="val h"/>
                <a:gd name="f5" fmla="val 0"/>
                <a:gd name="f6" fmla="val 249"/>
                <a:gd name="f7" fmla="val 146"/>
                <a:gd name="f8" fmla="val 195"/>
                <a:gd name="f9" fmla="val 244"/>
                <a:gd name="f10" fmla="val 50"/>
                <a:gd name="f11" fmla="val 141"/>
                <a:gd name="f12" fmla="val 106"/>
                <a:gd name="f13" fmla="val 109"/>
                <a:gd name="f14" fmla="val 88"/>
                <a:gd name="f15" fmla="val 54"/>
                <a:gd name="f16" fmla="val 35"/>
                <a:gd name="f17" fmla="val 1"/>
                <a:gd name="f18" fmla="+- 0 0 -90"/>
                <a:gd name="f19" fmla="*/ f3 1 249"/>
                <a:gd name="f20" fmla="*/ f4 1 146"/>
                <a:gd name="f21" fmla="val f5"/>
                <a:gd name="f22" fmla="val f6"/>
                <a:gd name="f23" fmla="val f7"/>
                <a:gd name="f24" fmla="*/ f18 f0 1"/>
                <a:gd name="f25" fmla="+- f23 0 f21"/>
                <a:gd name="f26" fmla="+- f22 0 f21"/>
                <a:gd name="f27" fmla="*/ f24 1 f2"/>
                <a:gd name="f28" fmla="*/ f26 1 249"/>
                <a:gd name="f29" fmla="*/ f25 1 146"/>
                <a:gd name="f30" fmla="*/ 195 f26 1"/>
                <a:gd name="f31" fmla="*/ 0 f25 1"/>
                <a:gd name="f32" fmla="*/ 244 f26 1"/>
                <a:gd name="f33" fmla="*/ 50 f25 1"/>
                <a:gd name="f34" fmla="*/ 141 f26 1"/>
                <a:gd name="f35" fmla="*/ 106 f25 1"/>
                <a:gd name="f36" fmla="*/ 109 f26 1"/>
                <a:gd name="f37" fmla="*/ 0 f26 1"/>
                <a:gd name="f38" fmla="*/ 146 f25 1"/>
                <a:gd name="f39" fmla="*/ 249 f26 1"/>
                <a:gd name="f40" fmla="*/ 88 f26 1"/>
                <a:gd name="f41" fmla="*/ 54 f26 1"/>
                <a:gd name="f42" fmla="*/ 35 f26 1"/>
                <a:gd name="f43" fmla="*/ 1 f26 1"/>
                <a:gd name="f44" fmla="+- f27 0 f1"/>
                <a:gd name="f45" fmla="*/ f30 1 249"/>
                <a:gd name="f46" fmla="*/ f31 1 146"/>
                <a:gd name="f47" fmla="*/ f32 1 249"/>
                <a:gd name="f48" fmla="*/ f33 1 146"/>
                <a:gd name="f49" fmla="*/ f34 1 249"/>
                <a:gd name="f50" fmla="*/ f35 1 146"/>
                <a:gd name="f51" fmla="*/ f36 1 249"/>
                <a:gd name="f52" fmla="*/ f37 1 249"/>
                <a:gd name="f53" fmla="*/ f38 1 146"/>
                <a:gd name="f54" fmla="*/ f39 1 249"/>
                <a:gd name="f55" fmla="*/ f40 1 249"/>
                <a:gd name="f56" fmla="*/ f41 1 249"/>
                <a:gd name="f57" fmla="*/ f42 1 249"/>
                <a:gd name="f58" fmla="*/ f43 1 249"/>
                <a:gd name="f59" fmla="*/ 0 1 f28"/>
                <a:gd name="f60" fmla="*/ f22 1 f28"/>
                <a:gd name="f61" fmla="*/ 0 1 f29"/>
                <a:gd name="f62" fmla="*/ f23 1 f29"/>
                <a:gd name="f63" fmla="*/ f45 1 f28"/>
                <a:gd name="f64" fmla="*/ f46 1 f29"/>
                <a:gd name="f65" fmla="*/ f47 1 f28"/>
                <a:gd name="f66" fmla="*/ f48 1 f29"/>
                <a:gd name="f67" fmla="*/ f49 1 f28"/>
                <a:gd name="f68" fmla="*/ f50 1 f29"/>
                <a:gd name="f69" fmla="*/ f51 1 f28"/>
                <a:gd name="f70" fmla="*/ f52 1 f28"/>
                <a:gd name="f71" fmla="*/ f53 1 f29"/>
                <a:gd name="f72" fmla="*/ f54 1 f28"/>
                <a:gd name="f73" fmla="*/ f55 1 f28"/>
                <a:gd name="f74" fmla="*/ f56 1 f28"/>
                <a:gd name="f75" fmla="*/ f57 1 f28"/>
                <a:gd name="f76" fmla="*/ f58 1 f28"/>
                <a:gd name="f77" fmla="*/ f59 f19 1"/>
                <a:gd name="f78" fmla="*/ f60 f19 1"/>
                <a:gd name="f79" fmla="*/ f62 f20 1"/>
                <a:gd name="f80" fmla="*/ f61 f20 1"/>
                <a:gd name="f81" fmla="*/ f63 f19 1"/>
                <a:gd name="f82" fmla="*/ f64 f20 1"/>
                <a:gd name="f83" fmla="*/ f65 f19 1"/>
                <a:gd name="f84" fmla="*/ f66 f20 1"/>
                <a:gd name="f85" fmla="*/ f67 f19 1"/>
                <a:gd name="f86" fmla="*/ f68 f20 1"/>
                <a:gd name="f87" fmla="*/ f69 f19 1"/>
                <a:gd name="f88" fmla="*/ f70 f19 1"/>
                <a:gd name="f89" fmla="*/ f71 f20 1"/>
                <a:gd name="f90" fmla="*/ f72 f19 1"/>
                <a:gd name="f91" fmla="*/ f73 f19 1"/>
                <a:gd name="f92" fmla="*/ f74 f19 1"/>
                <a:gd name="f93" fmla="*/ f75 f19 1"/>
                <a:gd name="f94" fmla="*/ f76 f19 1"/>
              </a:gdLst>
              <a:ahLst/>
              <a:cxnLst>
                <a:cxn ang="3cd4">
                  <a:pos x="hc" y="t"/>
                </a:cxn>
                <a:cxn ang="0">
                  <a:pos x="r" y="vc"/>
                </a:cxn>
                <a:cxn ang="cd4">
                  <a:pos x="hc" y="b"/>
                </a:cxn>
                <a:cxn ang="cd2">
                  <a:pos x="l" y="vc"/>
                </a:cxn>
                <a:cxn ang="f44">
                  <a:pos x="f81" y="f82"/>
                </a:cxn>
                <a:cxn ang="f44">
                  <a:pos x="f83" y="f82"/>
                </a:cxn>
                <a:cxn ang="f44">
                  <a:pos x="f83" y="f84"/>
                </a:cxn>
                <a:cxn ang="f44">
                  <a:pos x="f83" y="f82"/>
                </a:cxn>
                <a:cxn ang="f44">
                  <a:pos x="f85" y="f86"/>
                </a:cxn>
                <a:cxn ang="f44">
                  <a:pos x="f87" y="f86"/>
                </a:cxn>
                <a:cxn ang="f44">
                  <a:pos x="f88" y="f89"/>
                </a:cxn>
                <a:cxn ang="f44">
                  <a:pos x="f90" y="f89"/>
                </a:cxn>
                <a:cxn ang="f44">
                  <a:pos x="f91" y="f86"/>
                </a:cxn>
                <a:cxn ang="f44">
                  <a:pos x="f92" y="f86"/>
                </a:cxn>
                <a:cxn ang="f44">
                  <a:pos x="f93" y="f86"/>
                </a:cxn>
                <a:cxn ang="f44">
                  <a:pos x="f94" y="f86"/>
                </a:cxn>
              </a:cxnLst>
              <a:rect l="f77" t="f80" r="f78" b="f79"/>
              <a:pathLst>
                <a:path w="249" h="146">
                  <a:moveTo>
                    <a:pt x="f8" y="f5"/>
                  </a:moveTo>
                  <a:lnTo>
                    <a:pt x="f9" y="f5"/>
                  </a:lnTo>
                  <a:lnTo>
                    <a:pt x="f9" y="f10"/>
                  </a:lnTo>
                  <a:moveTo>
                    <a:pt x="f9" y="f5"/>
                  </a:moveTo>
                  <a:lnTo>
                    <a:pt x="f11" y="f12"/>
                  </a:lnTo>
                  <a:lnTo>
                    <a:pt x="f13" y="f12"/>
                  </a:lnTo>
                  <a:moveTo>
                    <a:pt x="f5" y="f7"/>
                  </a:moveTo>
                  <a:lnTo>
                    <a:pt x="f6" y="f7"/>
                  </a:lnTo>
                  <a:moveTo>
                    <a:pt x="f14" y="f12"/>
                  </a:moveTo>
                  <a:lnTo>
                    <a:pt x="f15" y="f12"/>
                  </a:lnTo>
                  <a:moveTo>
                    <a:pt x="f16" y="f12"/>
                  </a:moveTo>
                  <a:lnTo>
                    <a:pt x="f17" y="f12"/>
                  </a:lnTo>
                </a:path>
              </a:pathLst>
            </a:custGeom>
            <a:noFill/>
            <a:ln w="12701" cap="flat">
              <a:solidFill>
                <a:srgbClr val="353535"/>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479" name="Group 2048">
            <a:extLst>
              <a:ext uri="{FF2B5EF4-FFF2-40B4-BE49-F238E27FC236}">
                <a16:creationId xmlns:a16="http://schemas.microsoft.com/office/drawing/2014/main" id="{B0ECBEDF-60C6-4AD9-B2F9-27ED717400F7}"/>
              </a:ext>
            </a:extLst>
          </p:cNvPr>
          <p:cNvGrpSpPr/>
          <p:nvPr/>
        </p:nvGrpSpPr>
        <p:grpSpPr>
          <a:xfrm>
            <a:off x="8366458" y="4777455"/>
            <a:ext cx="448212" cy="448212"/>
            <a:chOff x="8391101" y="4814425"/>
            <a:chExt cx="457200" cy="457200"/>
          </a:xfrm>
        </p:grpSpPr>
        <p:sp>
          <p:nvSpPr>
            <p:cNvPr id="480" name="Oval 1979">
              <a:extLst>
                <a:ext uri="{FF2B5EF4-FFF2-40B4-BE49-F238E27FC236}">
                  <a16:creationId xmlns:a16="http://schemas.microsoft.com/office/drawing/2014/main" id="{EC458B06-1634-44F6-BCDB-F78227171945}"/>
                </a:ext>
              </a:extLst>
            </p:cNvPr>
            <p:cNvSpPr/>
            <p:nvPr/>
          </p:nvSpPr>
          <p:spPr>
            <a:xfrm>
              <a:off x="8391101" y="4814425"/>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765" kern="0">
                <a:solidFill>
                  <a:srgbClr val="000000"/>
                </a:solidFill>
                <a:latin typeface="Segoe UI Semilight"/>
              </a:endParaRPr>
            </a:p>
          </p:txBody>
        </p:sp>
        <p:grpSp>
          <p:nvGrpSpPr>
            <p:cNvPr id="481" name="Group 74">
              <a:extLst>
                <a:ext uri="{FF2B5EF4-FFF2-40B4-BE49-F238E27FC236}">
                  <a16:creationId xmlns:a16="http://schemas.microsoft.com/office/drawing/2014/main" id="{87A4FBE2-2BC6-4E8B-A154-4DB787BF48E5}"/>
                </a:ext>
              </a:extLst>
            </p:cNvPr>
            <p:cNvGrpSpPr/>
            <p:nvPr/>
          </p:nvGrpSpPr>
          <p:grpSpPr>
            <a:xfrm>
              <a:off x="8472007" y="4949043"/>
              <a:ext cx="295378" cy="187964"/>
              <a:chOff x="8472007" y="4949043"/>
              <a:chExt cx="295378" cy="187964"/>
            </a:xfrm>
          </p:grpSpPr>
          <p:sp>
            <p:nvSpPr>
              <p:cNvPr id="482" name="Line 75">
                <a:extLst>
                  <a:ext uri="{FF2B5EF4-FFF2-40B4-BE49-F238E27FC236}">
                    <a16:creationId xmlns:a16="http://schemas.microsoft.com/office/drawing/2014/main" id="{991583DF-B2DF-4DD8-9DE1-E2FE8C4D4575}"/>
                  </a:ext>
                </a:extLst>
              </p:cNvPr>
              <p:cNvSpPr/>
              <p:nvPr/>
            </p:nvSpPr>
            <p:spPr>
              <a:xfrm>
                <a:off x="8479240" y="5109127"/>
                <a:ext cx="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5873" cap="flat">
                <a:solidFill>
                  <a:srgbClr val="353535"/>
                </a:solidFill>
                <a:prstDash val="soli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000000"/>
                  </a:solidFill>
                  <a:latin typeface="Segoe UI Semilight"/>
                </a:endParaRPr>
              </a:p>
            </p:txBody>
          </p:sp>
          <p:sp>
            <p:nvSpPr>
              <p:cNvPr id="483" name="Line 76">
                <a:extLst>
                  <a:ext uri="{FF2B5EF4-FFF2-40B4-BE49-F238E27FC236}">
                    <a16:creationId xmlns:a16="http://schemas.microsoft.com/office/drawing/2014/main" id="{9BDCEE04-50D2-4FD5-9179-F27EFAEB6BC4}"/>
                  </a:ext>
                </a:extLst>
              </p:cNvPr>
              <p:cNvSpPr/>
              <p:nvPr/>
            </p:nvSpPr>
            <p:spPr>
              <a:xfrm>
                <a:off x="8671337" y="4949043"/>
                <a:ext cx="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5873" cap="flat">
                <a:solidFill>
                  <a:srgbClr val="353535"/>
                </a:solidFill>
                <a:prstDash val="soli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000000"/>
                  </a:solidFill>
                  <a:latin typeface="Segoe UI Semilight"/>
                </a:endParaRPr>
              </a:p>
            </p:txBody>
          </p:sp>
          <p:sp>
            <p:nvSpPr>
              <p:cNvPr id="484" name="Freeform 77">
                <a:extLst>
                  <a:ext uri="{FF2B5EF4-FFF2-40B4-BE49-F238E27FC236}">
                    <a16:creationId xmlns:a16="http://schemas.microsoft.com/office/drawing/2014/main" id="{468D5017-60C9-4AC1-94DD-3B20318DF34D}"/>
                  </a:ext>
                </a:extLst>
              </p:cNvPr>
              <p:cNvSpPr/>
              <p:nvPr/>
            </p:nvSpPr>
            <p:spPr>
              <a:xfrm>
                <a:off x="8472007" y="4964533"/>
                <a:ext cx="295378" cy="172474"/>
              </a:xfrm>
              <a:custGeom>
                <a:avLst/>
                <a:gdLst>
                  <a:gd name="f0" fmla="val 10800000"/>
                  <a:gd name="f1" fmla="val 5400000"/>
                  <a:gd name="f2" fmla="val 180"/>
                  <a:gd name="f3" fmla="val w"/>
                  <a:gd name="f4" fmla="val h"/>
                  <a:gd name="f5" fmla="val 0"/>
                  <a:gd name="f6" fmla="val 395"/>
                  <a:gd name="f7" fmla="val 230"/>
                  <a:gd name="f8" fmla="val 308"/>
                  <a:gd name="f9" fmla="val 36"/>
                  <a:gd name="f10" fmla="val 312"/>
                  <a:gd name="f11" fmla="val 17"/>
                  <a:gd name="f12" fmla="val 299"/>
                  <a:gd name="f13" fmla="val 11"/>
                  <a:gd name="f14" fmla="val 270"/>
                  <a:gd name="f15" fmla="val 5"/>
                  <a:gd name="f16" fmla="val 240"/>
                  <a:gd name="f17" fmla="val 234"/>
                  <a:gd name="f18" fmla="val 20"/>
                  <a:gd name="f19" fmla="val 200"/>
                  <a:gd name="f20" fmla="val 196"/>
                  <a:gd name="f21" fmla="val 161"/>
                  <a:gd name="f22" fmla="val 156"/>
                  <a:gd name="f23" fmla="val 126"/>
                  <a:gd name="f24" fmla="val 96"/>
                  <a:gd name="f25" fmla="val 84"/>
                  <a:gd name="f26" fmla="val 87"/>
                  <a:gd name="f27" fmla="val 165"/>
                  <a:gd name="f28" fmla="val 48"/>
                  <a:gd name="f29" fmla="val 216"/>
                  <a:gd name="f30" fmla="val 64"/>
                  <a:gd name="f31" fmla="val 68"/>
                  <a:gd name="f32" fmla="val 75"/>
                  <a:gd name="f33" fmla="val 82"/>
                  <a:gd name="f34" fmla="val 95"/>
                  <a:gd name="f35" fmla="val 203"/>
                  <a:gd name="f36" fmla="val 113"/>
                  <a:gd name="f37" fmla="val 189"/>
                  <a:gd name="f38" fmla="val 131"/>
                  <a:gd name="f39" fmla="val 174"/>
                  <a:gd name="f40" fmla="val 148"/>
                  <a:gd name="f41" fmla="val 170"/>
                  <a:gd name="f42" fmla="val 162"/>
                  <a:gd name="f43" fmla="val 169"/>
                  <a:gd name="f44" fmla="val 173"/>
                  <a:gd name="f45" fmla="val 223"/>
                  <a:gd name="f46" fmla="val 233"/>
                  <a:gd name="f47" fmla="val 248"/>
                  <a:gd name="f48" fmla="val 265"/>
                  <a:gd name="f49" fmla="val 283"/>
                  <a:gd name="f50" fmla="val 301"/>
                  <a:gd name="f51" fmla="val 313"/>
                  <a:gd name="f52" fmla="val 320"/>
                  <a:gd name="f53" fmla="val 327"/>
                  <a:gd name="f54" fmla="val 332"/>
                  <a:gd name="f55" fmla="val 347"/>
                  <a:gd name="f56" fmla="+- 0 0 -90"/>
                  <a:gd name="f57" fmla="*/ f3 1 395"/>
                  <a:gd name="f58" fmla="*/ f4 1 230"/>
                  <a:gd name="f59" fmla="val f5"/>
                  <a:gd name="f60" fmla="val f6"/>
                  <a:gd name="f61" fmla="val f7"/>
                  <a:gd name="f62" fmla="*/ f56 f0 1"/>
                  <a:gd name="f63" fmla="+- f61 0 f59"/>
                  <a:gd name="f64" fmla="+- f60 0 f59"/>
                  <a:gd name="f65" fmla="*/ f62 1 f2"/>
                  <a:gd name="f66" fmla="*/ f64 1 395"/>
                  <a:gd name="f67" fmla="*/ f63 1 230"/>
                  <a:gd name="f68" fmla="*/ 308 f64 1"/>
                  <a:gd name="f69" fmla="*/ 36 f63 1"/>
                  <a:gd name="f70" fmla="*/ 270 f64 1"/>
                  <a:gd name="f71" fmla="*/ 5 f63 1"/>
                  <a:gd name="f72" fmla="*/ 234 f64 1"/>
                  <a:gd name="f73" fmla="*/ 20 f63 1"/>
                  <a:gd name="f74" fmla="*/ 200 f64 1"/>
                  <a:gd name="f75" fmla="*/ 196 f64 1"/>
                  <a:gd name="f76" fmla="*/ 161 f64 1"/>
                  <a:gd name="f77" fmla="*/ 126 f64 1"/>
                  <a:gd name="f78" fmla="*/ 87 f64 1"/>
                  <a:gd name="f79" fmla="*/ 48 f64 1"/>
                  <a:gd name="f80" fmla="*/ 216 f63 1"/>
                  <a:gd name="f81" fmla="*/ 75 f64 1"/>
                  <a:gd name="f82" fmla="*/ 230 f63 1"/>
                  <a:gd name="f83" fmla="*/ 113 f64 1"/>
                  <a:gd name="f84" fmla="*/ 189 f63 1"/>
                  <a:gd name="f85" fmla="*/ 162 f64 1"/>
                  <a:gd name="f86" fmla="*/ 169 f63 1"/>
                  <a:gd name="f87" fmla="*/ 233 f64 1"/>
                  <a:gd name="f88" fmla="*/ 283 f64 1"/>
                  <a:gd name="f89" fmla="*/ 320 f64 1"/>
                  <a:gd name="f90" fmla="*/ 347 f64 1"/>
                  <a:gd name="f91" fmla="+- f65 0 f1"/>
                  <a:gd name="f92" fmla="*/ f68 1 395"/>
                  <a:gd name="f93" fmla="*/ f69 1 230"/>
                  <a:gd name="f94" fmla="*/ f70 1 395"/>
                  <a:gd name="f95" fmla="*/ f71 1 230"/>
                  <a:gd name="f96" fmla="*/ f72 1 395"/>
                  <a:gd name="f97" fmla="*/ f73 1 230"/>
                  <a:gd name="f98" fmla="*/ f74 1 395"/>
                  <a:gd name="f99" fmla="*/ f75 1 395"/>
                  <a:gd name="f100" fmla="*/ f76 1 395"/>
                  <a:gd name="f101" fmla="*/ f77 1 395"/>
                  <a:gd name="f102" fmla="*/ f78 1 395"/>
                  <a:gd name="f103" fmla="*/ f79 1 395"/>
                  <a:gd name="f104" fmla="*/ f80 1 230"/>
                  <a:gd name="f105" fmla="*/ f81 1 395"/>
                  <a:gd name="f106" fmla="*/ f82 1 230"/>
                  <a:gd name="f107" fmla="*/ f83 1 395"/>
                  <a:gd name="f108" fmla="*/ f84 1 230"/>
                  <a:gd name="f109" fmla="*/ f85 1 395"/>
                  <a:gd name="f110" fmla="*/ f86 1 230"/>
                  <a:gd name="f111" fmla="*/ f87 1 395"/>
                  <a:gd name="f112" fmla="*/ f88 1 395"/>
                  <a:gd name="f113" fmla="*/ f89 1 395"/>
                  <a:gd name="f114" fmla="*/ f90 1 395"/>
                  <a:gd name="f115" fmla="*/ 0 1 f66"/>
                  <a:gd name="f116" fmla="*/ f60 1 f66"/>
                  <a:gd name="f117" fmla="*/ 0 1 f67"/>
                  <a:gd name="f118" fmla="*/ f61 1 f67"/>
                  <a:gd name="f119" fmla="*/ f92 1 f66"/>
                  <a:gd name="f120" fmla="*/ f93 1 f67"/>
                  <a:gd name="f121" fmla="*/ f94 1 f66"/>
                  <a:gd name="f122" fmla="*/ f95 1 f67"/>
                  <a:gd name="f123" fmla="*/ f96 1 f66"/>
                  <a:gd name="f124" fmla="*/ f97 1 f67"/>
                  <a:gd name="f125" fmla="*/ f98 1 f66"/>
                  <a:gd name="f126" fmla="*/ f99 1 f66"/>
                  <a:gd name="f127" fmla="*/ f100 1 f66"/>
                  <a:gd name="f128" fmla="*/ f101 1 f66"/>
                  <a:gd name="f129" fmla="*/ f102 1 f66"/>
                  <a:gd name="f130" fmla="*/ f103 1 f66"/>
                  <a:gd name="f131" fmla="*/ f104 1 f67"/>
                  <a:gd name="f132" fmla="*/ f105 1 f66"/>
                  <a:gd name="f133" fmla="*/ f106 1 f67"/>
                  <a:gd name="f134" fmla="*/ f107 1 f66"/>
                  <a:gd name="f135" fmla="*/ f108 1 f67"/>
                  <a:gd name="f136" fmla="*/ f109 1 f66"/>
                  <a:gd name="f137" fmla="*/ f110 1 f67"/>
                  <a:gd name="f138" fmla="*/ f111 1 f66"/>
                  <a:gd name="f139" fmla="*/ f112 1 f66"/>
                  <a:gd name="f140" fmla="*/ f113 1 f66"/>
                  <a:gd name="f141" fmla="*/ f114 1 f66"/>
                  <a:gd name="f142" fmla="*/ f115 f57 1"/>
                  <a:gd name="f143" fmla="*/ f116 f57 1"/>
                  <a:gd name="f144" fmla="*/ f118 f58 1"/>
                  <a:gd name="f145" fmla="*/ f117 f58 1"/>
                  <a:gd name="f146" fmla="*/ f119 f57 1"/>
                  <a:gd name="f147" fmla="*/ f120 f58 1"/>
                  <a:gd name="f148" fmla="*/ f121 f57 1"/>
                  <a:gd name="f149" fmla="*/ f122 f58 1"/>
                  <a:gd name="f150" fmla="*/ f123 f57 1"/>
                  <a:gd name="f151" fmla="*/ f124 f58 1"/>
                  <a:gd name="f152" fmla="*/ f125 f57 1"/>
                  <a:gd name="f153" fmla="*/ f126 f57 1"/>
                  <a:gd name="f154" fmla="*/ f127 f57 1"/>
                  <a:gd name="f155" fmla="*/ f128 f57 1"/>
                  <a:gd name="f156" fmla="*/ f129 f57 1"/>
                  <a:gd name="f157" fmla="*/ f130 f57 1"/>
                  <a:gd name="f158" fmla="*/ f131 f58 1"/>
                  <a:gd name="f159" fmla="*/ f132 f57 1"/>
                  <a:gd name="f160" fmla="*/ f133 f58 1"/>
                  <a:gd name="f161" fmla="*/ f134 f57 1"/>
                  <a:gd name="f162" fmla="*/ f135 f58 1"/>
                  <a:gd name="f163" fmla="*/ f136 f57 1"/>
                  <a:gd name="f164" fmla="*/ f137 f58 1"/>
                  <a:gd name="f165" fmla="*/ f138 f57 1"/>
                  <a:gd name="f166" fmla="*/ f139 f57 1"/>
                  <a:gd name="f167" fmla="*/ f140 f57 1"/>
                  <a:gd name="f168" fmla="*/ f141 f57 1"/>
                </a:gdLst>
                <a:ahLst/>
                <a:cxnLst>
                  <a:cxn ang="3cd4">
                    <a:pos x="hc" y="t"/>
                  </a:cxn>
                  <a:cxn ang="0">
                    <a:pos x="r" y="vc"/>
                  </a:cxn>
                  <a:cxn ang="cd4">
                    <a:pos x="hc" y="b"/>
                  </a:cxn>
                  <a:cxn ang="cd2">
                    <a:pos x="l" y="vc"/>
                  </a:cxn>
                  <a:cxn ang="f91">
                    <a:pos x="f146" y="f147"/>
                  </a:cxn>
                  <a:cxn ang="f91">
                    <a:pos x="f148" y="f149"/>
                  </a:cxn>
                  <a:cxn ang="f91">
                    <a:pos x="f150" y="f151"/>
                  </a:cxn>
                  <a:cxn ang="f91">
                    <a:pos x="f152" y="f151"/>
                  </a:cxn>
                  <a:cxn ang="f91">
                    <a:pos x="f153" y="f151"/>
                  </a:cxn>
                  <a:cxn ang="f91">
                    <a:pos x="f154" y="f151"/>
                  </a:cxn>
                  <a:cxn ang="f91">
                    <a:pos x="f155" y="f149"/>
                  </a:cxn>
                  <a:cxn ang="f91">
                    <a:pos x="f156" y="f147"/>
                  </a:cxn>
                  <a:cxn ang="f91">
                    <a:pos x="f157" y="f158"/>
                  </a:cxn>
                  <a:cxn ang="f91">
                    <a:pos x="f159" y="f160"/>
                  </a:cxn>
                  <a:cxn ang="f91">
                    <a:pos x="f161" y="f162"/>
                  </a:cxn>
                  <a:cxn ang="f91">
                    <a:pos x="f163" y="f164"/>
                  </a:cxn>
                  <a:cxn ang="f91">
                    <a:pos x="f165" y="f164"/>
                  </a:cxn>
                  <a:cxn ang="f91">
                    <a:pos x="f166" y="f162"/>
                  </a:cxn>
                  <a:cxn ang="f91">
                    <a:pos x="f167" y="f160"/>
                  </a:cxn>
                  <a:cxn ang="f91">
                    <a:pos x="f168" y="f158"/>
                  </a:cxn>
                  <a:cxn ang="f91">
                    <a:pos x="f146" y="f147"/>
                  </a:cxn>
                </a:cxnLst>
                <a:rect l="f142" t="f145" r="f143" b="f144"/>
                <a:pathLst>
                  <a:path w="395" h="230">
                    <a:moveTo>
                      <a:pt x="f8" y="f9"/>
                    </a:moveTo>
                    <a:cubicBezTo>
                      <a:pt x="f10" y="f11"/>
                      <a:pt x="f12" y="f13"/>
                      <a:pt x="f14" y="f15"/>
                    </a:cubicBezTo>
                    <a:cubicBezTo>
                      <a:pt x="f16" y="f5"/>
                      <a:pt x="f17" y="f18"/>
                      <a:pt x="f17" y="f18"/>
                    </a:cubicBezTo>
                    <a:cubicBezTo>
                      <a:pt x="f19" y="f18"/>
                      <a:pt x="f19" y="f18"/>
                      <a:pt x="f19" y="f18"/>
                    </a:cubicBezTo>
                    <a:cubicBezTo>
                      <a:pt x="f20" y="f18"/>
                      <a:pt x="f20" y="f18"/>
                      <a:pt x="f20" y="f18"/>
                    </a:cubicBezTo>
                    <a:cubicBezTo>
                      <a:pt x="f21" y="f18"/>
                      <a:pt x="f21" y="f18"/>
                      <a:pt x="f21" y="f18"/>
                    </a:cubicBezTo>
                    <a:cubicBezTo>
                      <a:pt x="f21" y="f18"/>
                      <a:pt x="f22" y="f5"/>
                      <a:pt x="f23" y="f15"/>
                    </a:cubicBezTo>
                    <a:cubicBezTo>
                      <a:pt x="f24" y="f13"/>
                      <a:pt x="f25" y="f11"/>
                      <a:pt x="f26" y="f9"/>
                    </a:cubicBezTo>
                    <a:cubicBezTo>
                      <a:pt x="f26" y="f9"/>
                      <a:pt x="f5" y="f27"/>
                      <a:pt x="f28" y="f29"/>
                    </a:cubicBezTo>
                    <a:cubicBezTo>
                      <a:pt x="f30" y="f7"/>
                      <a:pt x="f31" y="f7"/>
                      <a:pt x="f32" y="f7"/>
                    </a:cubicBezTo>
                    <a:cubicBezTo>
                      <a:pt x="f33" y="f7"/>
                      <a:pt x="f34" y="f35"/>
                      <a:pt x="f36" y="f37"/>
                    </a:cubicBezTo>
                    <a:cubicBezTo>
                      <a:pt x="f38" y="f39"/>
                      <a:pt x="f40" y="f41"/>
                      <a:pt x="f42" y="f43"/>
                    </a:cubicBezTo>
                    <a:cubicBezTo>
                      <a:pt x="f44" y="f43"/>
                      <a:pt x="f45" y="f43"/>
                      <a:pt x="f46" y="f43"/>
                    </a:cubicBezTo>
                    <a:cubicBezTo>
                      <a:pt x="f47" y="f41"/>
                      <a:pt x="f48" y="f39"/>
                      <a:pt x="f49" y="f37"/>
                    </a:cubicBezTo>
                    <a:cubicBezTo>
                      <a:pt x="f50" y="f35"/>
                      <a:pt x="f51" y="f7"/>
                      <a:pt x="f52" y="f7"/>
                    </a:cubicBezTo>
                    <a:cubicBezTo>
                      <a:pt x="f53" y="f7"/>
                      <a:pt x="f54" y="f7"/>
                      <a:pt x="f55" y="f29"/>
                    </a:cubicBezTo>
                    <a:cubicBezTo>
                      <a:pt x="f6" y="f27"/>
                      <a:pt x="f8" y="f9"/>
                      <a:pt x="f8" y="f9"/>
                    </a:cubicBezTo>
                    <a:close/>
                  </a:path>
                </a:pathLst>
              </a:custGeom>
              <a:noFill/>
              <a:ln w="15873" cap="flat">
                <a:solidFill>
                  <a:srgbClr val="353535"/>
                </a:solidFill>
                <a:prstDash val="soli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000000"/>
                  </a:solidFill>
                  <a:latin typeface="Segoe UI Semilight"/>
                </a:endParaRPr>
              </a:p>
            </p:txBody>
          </p:sp>
          <p:sp>
            <p:nvSpPr>
              <p:cNvPr id="485" name="Freeform 78">
                <a:extLst>
                  <a:ext uri="{FF2B5EF4-FFF2-40B4-BE49-F238E27FC236}">
                    <a16:creationId xmlns:a16="http://schemas.microsoft.com/office/drawing/2014/main" id="{E6B53EEF-4084-4CD2-A743-100682C9847F}"/>
                  </a:ext>
                </a:extLst>
              </p:cNvPr>
              <p:cNvSpPr/>
              <p:nvPr/>
            </p:nvSpPr>
            <p:spPr>
              <a:xfrm>
                <a:off x="8612468" y="5006879"/>
                <a:ext cx="14456" cy="15489"/>
              </a:xfrm>
              <a:custGeom>
                <a:avLst/>
                <a:gdLst>
                  <a:gd name="f0" fmla="val 10800000"/>
                  <a:gd name="f1" fmla="val 5400000"/>
                  <a:gd name="f2" fmla="val 180"/>
                  <a:gd name="f3" fmla="val w"/>
                  <a:gd name="f4" fmla="val h"/>
                  <a:gd name="f5" fmla="val 0"/>
                  <a:gd name="f6" fmla="val 20"/>
                  <a:gd name="f7" fmla="val 9"/>
                  <a:gd name="f8" fmla="val 4"/>
                  <a:gd name="f9" fmla="val 15"/>
                  <a:gd name="f10" fmla="val 10"/>
                  <a:gd name="f11" fmla="val 5"/>
                  <a:gd name="f12" fmla="val 16"/>
                  <a:gd name="f13" fmla="val 11"/>
                  <a:gd name="f14" fmla="val 19"/>
                  <a:gd name="f15" fmla="+- 0 0 -90"/>
                  <a:gd name="f16" fmla="*/ f3 1 20"/>
                  <a:gd name="f17" fmla="*/ f4 1 20"/>
                  <a:gd name="f18" fmla="val f5"/>
                  <a:gd name="f19" fmla="val f6"/>
                  <a:gd name="f20" fmla="*/ f15 f0 1"/>
                  <a:gd name="f21" fmla="+- f19 0 f18"/>
                  <a:gd name="f22" fmla="*/ f20 1 f2"/>
                  <a:gd name="f23" fmla="*/ f21 1 20"/>
                  <a:gd name="f24" fmla="*/ 9 f21 1"/>
                  <a:gd name="f25" fmla="*/ 20 f21 1"/>
                  <a:gd name="f26" fmla="*/ 0 f21 1"/>
                  <a:gd name="f27" fmla="*/ 10 f21 1"/>
                  <a:gd name="f28" fmla="*/ 11 f21 1"/>
                  <a:gd name="f29" fmla="+- f22 0 f1"/>
                  <a:gd name="f30" fmla="*/ f24 1 20"/>
                  <a:gd name="f31" fmla="*/ f25 1 20"/>
                  <a:gd name="f32" fmla="*/ f26 1 20"/>
                  <a:gd name="f33" fmla="*/ f27 1 20"/>
                  <a:gd name="f34" fmla="*/ f28 1 20"/>
                  <a:gd name="f35" fmla="*/ 0 1 f23"/>
                  <a:gd name="f36" fmla="*/ f19 1 f23"/>
                  <a:gd name="f37" fmla="*/ f30 1 f23"/>
                  <a:gd name="f38" fmla="*/ f31 1 f23"/>
                  <a:gd name="f39" fmla="*/ f32 1 f23"/>
                  <a:gd name="f40" fmla="*/ f33 1 f23"/>
                  <a:gd name="f41" fmla="*/ f34 1 f23"/>
                  <a:gd name="f42" fmla="*/ f35 f16 1"/>
                  <a:gd name="f43" fmla="*/ f36 f16 1"/>
                  <a:gd name="f44" fmla="*/ f36 f17 1"/>
                  <a:gd name="f45" fmla="*/ f35 f17 1"/>
                  <a:gd name="f46" fmla="*/ f37 f16 1"/>
                  <a:gd name="f47" fmla="*/ f38 f17 1"/>
                  <a:gd name="f48" fmla="*/ f39 f16 1"/>
                  <a:gd name="f49" fmla="*/ f40 f17 1"/>
                  <a:gd name="f50" fmla="*/ f40 f16 1"/>
                  <a:gd name="f51" fmla="*/ f39 f17 1"/>
                  <a:gd name="f52" fmla="*/ f38 f16 1"/>
                  <a:gd name="f53" fmla="*/ f41 f17 1"/>
                </a:gdLst>
                <a:ahLst/>
                <a:cxnLst>
                  <a:cxn ang="3cd4">
                    <a:pos x="hc" y="t"/>
                  </a:cxn>
                  <a:cxn ang="0">
                    <a:pos x="r" y="vc"/>
                  </a:cxn>
                  <a:cxn ang="cd4">
                    <a:pos x="hc" y="b"/>
                  </a:cxn>
                  <a:cxn ang="cd2">
                    <a:pos x="l" y="vc"/>
                  </a:cxn>
                  <a:cxn ang="f29">
                    <a:pos x="f46" y="f47"/>
                  </a:cxn>
                  <a:cxn ang="f29">
                    <a:pos x="f48" y="f49"/>
                  </a:cxn>
                  <a:cxn ang="f29">
                    <a:pos x="f50" y="f51"/>
                  </a:cxn>
                  <a:cxn ang="f29">
                    <a:pos x="f52" y="f53"/>
                  </a:cxn>
                  <a:cxn ang="f29">
                    <a:pos x="f46" y="f47"/>
                  </a:cxn>
                </a:cxnLst>
                <a:rect l="f42" t="f45" r="f43" b="f44"/>
                <a:pathLst>
                  <a:path w="20" h="20">
                    <a:moveTo>
                      <a:pt x="f7" y="f6"/>
                    </a:moveTo>
                    <a:cubicBezTo>
                      <a:pt x="f8" y="f6"/>
                      <a:pt x="f5" y="f9"/>
                      <a:pt x="f5" y="f10"/>
                    </a:cubicBezTo>
                    <a:cubicBezTo>
                      <a:pt x="f5" y="f8"/>
                      <a:pt x="f11" y="f5"/>
                      <a:pt x="f10" y="f5"/>
                    </a:cubicBezTo>
                    <a:cubicBezTo>
                      <a:pt x="f12" y="f5"/>
                      <a:pt x="f6" y="f11"/>
                      <a:pt x="f6" y="f13"/>
                    </a:cubicBezTo>
                    <a:cubicBezTo>
                      <a:pt x="f14" y="f12"/>
                      <a:pt x="f9" y="f6"/>
                      <a:pt x="f7" y="f6"/>
                    </a:cubicBezTo>
                    <a:close/>
                  </a:path>
                </a:pathLst>
              </a:custGeom>
              <a:noFill/>
              <a:ln w="15873" cap="flat">
                <a:solidFill>
                  <a:srgbClr val="353535"/>
                </a:solidFill>
                <a:prstDash val="soli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000000"/>
                  </a:solidFill>
                  <a:latin typeface="Segoe UI Semilight"/>
                </a:endParaRPr>
              </a:p>
            </p:txBody>
          </p:sp>
        </p:grpSp>
      </p:grpSp>
      <p:grpSp>
        <p:nvGrpSpPr>
          <p:cNvPr id="486" name="Group 2012">
            <a:extLst>
              <a:ext uri="{FF2B5EF4-FFF2-40B4-BE49-F238E27FC236}">
                <a16:creationId xmlns:a16="http://schemas.microsoft.com/office/drawing/2014/main" id="{1D507E2A-A22B-489E-BDF0-4650403A6AF1}"/>
              </a:ext>
            </a:extLst>
          </p:cNvPr>
          <p:cNvGrpSpPr/>
          <p:nvPr/>
        </p:nvGrpSpPr>
        <p:grpSpPr>
          <a:xfrm>
            <a:off x="6579212" y="5738157"/>
            <a:ext cx="448212" cy="448212"/>
            <a:chOff x="6733824" y="5870822"/>
            <a:chExt cx="457200" cy="457200"/>
          </a:xfrm>
        </p:grpSpPr>
        <p:sp>
          <p:nvSpPr>
            <p:cNvPr id="487" name="Oval 2013">
              <a:extLst>
                <a:ext uri="{FF2B5EF4-FFF2-40B4-BE49-F238E27FC236}">
                  <a16:creationId xmlns:a16="http://schemas.microsoft.com/office/drawing/2014/main" id="{57B05AD0-E933-453D-852C-A754694EA7C3}"/>
                </a:ext>
              </a:extLst>
            </p:cNvPr>
            <p:cNvSpPr/>
            <p:nvPr/>
          </p:nvSpPr>
          <p:spPr>
            <a:xfrm>
              <a:off x="6733824" y="5870822"/>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488" name="calendar_4">
              <a:extLst>
                <a:ext uri="{FF2B5EF4-FFF2-40B4-BE49-F238E27FC236}">
                  <a16:creationId xmlns:a16="http://schemas.microsoft.com/office/drawing/2014/main" id="{D905ADCC-EBC8-4860-A96C-D7EFD58D7100}"/>
                </a:ext>
              </a:extLst>
            </p:cNvPr>
            <p:cNvSpPr/>
            <p:nvPr/>
          </p:nvSpPr>
          <p:spPr>
            <a:xfrm>
              <a:off x="6861374" y="6002505"/>
              <a:ext cx="202109" cy="193825"/>
            </a:xfrm>
            <a:custGeom>
              <a:avLst/>
              <a:gdLst>
                <a:gd name="f0" fmla="val 10800000"/>
                <a:gd name="f1" fmla="val 5400000"/>
                <a:gd name="f2" fmla="val 180"/>
                <a:gd name="f3" fmla="val w"/>
                <a:gd name="f4" fmla="val h"/>
                <a:gd name="f5" fmla="val 0"/>
                <a:gd name="f6" fmla="val 244"/>
                <a:gd name="f7" fmla="val 234"/>
                <a:gd name="f8" fmla="val 135"/>
                <a:gd name="f9" fmla="val 24"/>
                <a:gd name="f10" fmla="val 72"/>
                <a:gd name="f11" fmla="val 50"/>
                <a:gd name="f12" fmla="val 195"/>
                <a:gd name="f13" fmla="+- 0 0 -90"/>
                <a:gd name="f14" fmla="*/ f3 1 244"/>
                <a:gd name="f15" fmla="*/ f4 1 234"/>
                <a:gd name="f16" fmla="val f5"/>
                <a:gd name="f17" fmla="val f6"/>
                <a:gd name="f18" fmla="val f7"/>
                <a:gd name="f19" fmla="*/ f13 f0 1"/>
                <a:gd name="f20" fmla="+- f18 0 f16"/>
                <a:gd name="f21" fmla="+- f17 0 f16"/>
                <a:gd name="f22" fmla="*/ f19 1 f2"/>
                <a:gd name="f23" fmla="*/ f21 1 244"/>
                <a:gd name="f24" fmla="*/ f20 1 234"/>
                <a:gd name="f25" fmla="*/ 244 f21 1"/>
                <a:gd name="f26" fmla="*/ 135 f20 1"/>
                <a:gd name="f27" fmla="*/ 234 f20 1"/>
                <a:gd name="f28" fmla="*/ 0 f21 1"/>
                <a:gd name="f29" fmla="*/ 24 f20 1"/>
                <a:gd name="f30" fmla="*/ 72 f20 1"/>
                <a:gd name="f31" fmla="*/ 50 f21 1"/>
                <a:gd name="f32" fmla="*/ 0 f20 1"/>
                <a:gd name="f33" fmla="*/ 50 f20 1"/>
                <a:gd name="f34" fmla="*/ 195 f21 1"/>
                <a:gd name="f35" fmla="+- f22 0 f1"/>
                <a:gd name="f36" fmla="*/ f25 1 244"/>
                <a:gd name="f37" fmla="*/ f26 1 234"/>
                <a:gd name="f38" fmla="*/ f27 1 234"/>
                <a:gd name="f39" fmla="*/ f28 1 244"/>
                <a:gd name="f40" fmla="*/ f29 1 234"/>
                <a:gd name="f41" fmla="*/ f30 1 234"/>
                <a:gd name="f42" fmla="*/ f31 1 244"/>
                <a:gd name="f43" fmla="*/ f32 1 234"/>
                <a:gd name="f44" fmla="*/ f33 1 234"/>
                <a:gd name="f45" fmla="*/ f34 1 244"/>
                <a:gd name="f46" fmla="*/ 0 1 f23"/>
                <a:gd name="f47" fmla="*/ f17 1 f23"/>
                <a:gd name="f48" fmla="*/ 0 1 f24"/>
                <a:gd name="f49" fmla="*/ f18 1 f24"/>
                <a:gd name="f50" fmla="*/ f36 1 f23"/>
                <a:gd name="f51" fmla="*/ f37 1 f24"/>
                <a:gd name="f52" fmla="*/ f38 1 f24"/>
                <a:gd name="f53" fmla="*/ f39 1 f23"/>
                <a:gd name="f54" fmla="*/ f40 1 f24"/>
                <a:gd name="f55" fmla="*/ f41 1 f24"/>
                <a:gd name="f56" fmla="*/ f42 1 f23"/>
                <a:gd name="f57" fmla="*/ f43 1 f24"/>
                <a:gd name="f58" fmla="*/ f44 1 f24"/>
                <a:gd name="f59" fmla="*/ f45 1 f23"/>
                <a:gd name="f60" fmla="*/ f46 f14 1"/>
                <a:gd name="f61" fmla="*/ f47 f14 1"/>
                <a:gd name="f62" fmla="*/ f49 f15 1"/>
                <a:gd name="f63" fmla="*/ f48 f15 1"/>
                <a:gd name="f64" fmla="*/ f50 f14 1"/>
                <a:gd name="f65" fmla="*/ f51 f15 1"/>
                <a:gd name="f66" fmla="*/ f52 f15 1"/>
                <a:gd name="f67" fmla="*/ f53 f14 1"/>
                <a:gd name="f68" fmla="*/ f54 f15 1"/>
                <a:gd name="f69" fmla="*/ f55 f15 1"/>
                <a:gd name="f70" fmla="*/ f56 f14 1"/>
                <a:gd name="f71" fmla="*/ f57 f15 1"/>
                <a:gd name="f72" fmla="*/ f58 f15 1"/>
                <a:gd name="f73" fmla="*/ f59 f14 1"/>
              </a:gdLst>
              <a:ahLst/>
              <a:cxnLst>
                <a:cxn ang="3cd4">
                  <a:pos x="hc" y="t"/>
                </a:cxn>
                <a:cxn ang="0">
                  <a:pos x="r" y="vc"/>
                </a:cxn>
                <a:cxn ang="cd4">
                  <a:pos x="hc" y="b"/>
                </a:cxn>
                <a:cxn ang="cd2">
                  <a:pos x="l" y="vc"/>
                </a:cxn>
                <a:cxn ang="f35">
                  <a:pos x="f64" y="f65"/>
                </a:cxn>
                <a:cxn ang="f35">
                  <a:pos x="f64" y="f66"/>
                </a:cxn>
                <a:cxn ang="f35">
                  <a:pos x="f67" y="f66"/>
                </a:cxn>
                <a:cxn ang="f35">
                  <a:pos x="f67" y="f68"/>
                </a:cxn>
                <a:cxn ang="f35">
                  <a:pos x="f64" y="f68"/>
                </a:cxn>
                <a:cxn ang="f35">
                  <a:pos x="f64" y="f65"/>
                </a:cxn>
                <a:cxn ang="f35">
                  <a:pos x="f67" y="f69"/>
                </a:cxn>
                <a:cxn ang="f35">
                  <a:pos x="f64" y="f69"/>
                </a:cxn>
                <a:cxn ang="f35">
                  <a:pos x="f70" y="f71"/>
                </a:cxn>
                <a:cxn ang="f35">
                  <a:pos x="f70" y="f72"/>
                </a:cxn>
                <a:cxn ang="f35">
                  <a:pos x="f73" y="f71"/>
                </a:cxn>
                <a:cxn ang="f35">
                  <a:pos x="f73" y="f72"/>
                </a:cxn>
              </a:cxnLst>
              <a:rect l="f60" t="f63" r="f61" b="f62"/>
              <a:pathLst>
                <a:path w="244" h="234">
                  <a:moveTo>
                    <a:pt x="f6" y="f8"/>
                  </a:moveTo>
                  <a:lnTo>
                    <a:pt x="f6" y="f7"/>
                  </a:lnTo>
                  <a:lnTo>
                    <a:pt x="f5" y="f7"/>
                  </a:lnTo>
                  <a:lnTo>
                    <a:pt x="f5" y="f9"/>
                  </a:lnTo>
                  <a:lnTo>
                    <a:pt x="f6" y="f9"/>
                  </a:lnTo>
                  <a:lnTo>
                    <a:pt x="f6" y="f8"/>
                  </a:lnTo>
                  <a:moveTo>
                    <a:pt x="f5" y="f10"/>
                  </a:moveTo>
                  <a:lnTo>
                    <a:pt x="f6" y="f10"/>
                  </a:lnTo>
                  <a:moveTo>
                    <a:pt x="f11" y="f5"/>
                  </a:moveTo>
                  <a:lnTo>
                    <a:pt x="f11" y="f11"/>
                  </a:lnTo>
                  <a:moveTo>
                    <a:pt x="f12" y="f5"/>
                  </a:moveTo>
                  <a:lnTo>
                    <a:pt x="f12" y="f11"/>
                  </a:lnTo>
                </a:path>
              </a:pathLst>
            </a:custGeom>
            <a:noFill/>
            <a:ln w="12701" cap="flat">
              <a:solidFill>
                <a:srgbClr val="353535"/>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353535"/>
                </a:solidFill>
                <a:latin typeface="Segoe UI Semilight"/>
              </a:endParaRPr>
            </a:p>
          </p:txBody>
        </p:sp>
      </p:grpSp>
      <p:grpSp>
        <p:nvGrpSpPr>
          <p:cNvPr id="489" name="Group 2042">
            <a:extLst>
              <a:ext uri="{FF2B5EF4-FFF2-40B4-BE49-F238E27FC236}">
                <a16:creationId xmlns:a16="http://schemas.microsoft.com/office/drawing/2014/main" id="{2F896589-DED2-4162-8A21-A0F963834040}"/>
              </a:ext>
            </a:extLst>
          </p:cNvPr>
          <p:cNvGrpSpPr/>
          <p:nvPr/>
        </p:nvGrpSpPr>
        <p:grpSpPr>
          <a:xfrm>
            <a:off x="5026299" y="5712282"/>
            <a:ext cx="448212" cy="448212"/>
            <a:chOff x="5127086" y="5826328"/>
            <a:chExt cx="457200" cy="457200"/>
          </a:xfrm>
        </p:grpSpPr>
        <p:sp>
          <p:nvSpPr>
            <p:cNvPr id="490" name="Oval 2036">
              <a:extLst>
                <a:ext uri="{FF2B5EF4-FFF2-40B4-BE49-F238E27FC236}">
                  <a16:creationId xmlns:a16="http://schemas.microsoft.com/office/drawing/2014/main" id="{B44859AE-4ED0-429D-83C0-E2B9EB08220D}"/>
                </a:ext>
              </a:extLst>
            </p:cNvPr>
            <p:cNvSpPr/>
            <p:nvPr/>
          </p:nvSpPr>
          <p:spPr>
            <a:xfrm>
              <a:off x="5127086" y="5826328"/>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algn="ctr" defTabSz="913928">
                <a:defRPr sz="1800" b="0" i="0" u="none" strike="noStrike" kern="0" cap="none" spc="0" baseline="0">
                  <a:solidFill>
                    <a:srgbClr val="000000"/>
                  </a:solidFill>
                  <a:uFillTx/>
                </a:defRPr>
              </a:pPr>
              <a:endParaRPr lang="en-US" sz="1961" kern="0">
                <a:solidFill>
                  <a:srgbClr val="000000"/>
                </a:solidFill>
                <a:latin typeface="Segoe UI Semilight"/>
              </a:endParaRPr>
            </a:p>
          </p:txBody>
        </p:sp>
        <p:sp>
          <p:nvSpPr>
            <p:cNvPr id="491" name="Freeform: Shape 2041">
              <a:extLst>
                <a:ext uri="{FF2B5EF4-FFF2-40B4-BE49-F238E27FC236}">
                  <a16:creationId xmlns:a16="http://schemas.microsoft.com/office/drawing/2014/main" id="{5C6AE45A-486E-41EF-ABD1-F5216D308A34}"/>
                </a:ext>
              </a:extLst>
            </p:cNvPr>
            <p:cNvSpPr/>
            <p:nvPr/>
          </p:nvSpPr>
          <p:spPr>
            <a:xfrm flipH="1">
              <a:off x="5218883" y="5908432"/>
              <a:ext cx="273588" cy="235851"/>
            </a:xfrm>
            <a:custGeom>
              <a:avLst/>
              <a:gdLst>
                <a:gd name="f0" fmla="val 10800000"/>
                <a:gd name="f1" fmla="val 5400000"/>
                <a:gd name="f2" fmla="val 180"/>
                <a:gd name="f3" fmla="val w"/>
                <a:gd name="f4" fmla="val h"/>
                <a:gd name="f5" fmla="val 0"/>
                <a:gd name="f6" fmla="val 7177436"/>
                <a:gd name="f7" fmla="val 6187444"/>
                <a:gd name="f8" fmla="val 3585965"/>
                <a:gd name="f9" fmla="val 4180339"/>
                <a:gd name="f10" fmla="val 3378155"/>
                <a:gd name="f11" fmla="val 3209692"/>
                <a:gd name="f12" fmla="val 4348802"/>
                <a:gd name="f13" fmla="val 4556612"/>
                <a:gd name="f14" fmla="val 4764422"/>
                <a:gd name="f15" fmla="val 4932885"/>
                <a:gd name="f16" fmla="val 3793775"/>
                <a:gd name="f17" fmla="val 3962238"/>
                <a:gd name="f18" fmla="val 4566363"/>
                <a:gd name="f19" fmla="val 3386311"/>
                <a:gd name="f20" fmla="val 4405261"/>
                <a:gd name="f21" fmla="val 4274662"/>
                <a:gd name="f22" fmla="val 3516910"/>
                <a:gd name="f23" fmla="val 3678012"/>
                <a:gd name="f24" fmla="val 3839114"/>
                <a:gd name="f25" fmla="val 3969713"/>
                <a:gd name="f26" fmla="val 4727465"/>
                <a:gd name="f27" fmla="val 4858064"/>
                <a:gd name="f28" fmla="val 2611073"/>
                <a:gd name="f29" fmla="val 3386164"/>
                <a:gd name="f30" fmla="val 2449890"/>
                <a:gd name="f31" fmla="val 2319225"/>
                <a:gd name="f32" fmla="val 3516829"/>
                <a:gd name="f33" fmla="val 3839195"/>
                <a:gd name="f34" fmla="val 3969860"/>
                <a:gd name="f35" fmla="val 2772256"/>
                <a:gd name="f36" fmla="val 2902921"/>
                <a:gd name="f37" fmla="val 3188400"/>
                <a:gd name="f38" fmla="val 2881478"/>
                <a:gd name="f39" fmla="val 3100685"/>
                <a:gd name="f40" fmla="val 3407607"/>
                <a:gd name="f41" fmla="val 3813214"/>
                <a:gd name="f42" fmla="val 3045884"/>
                <a:gd name="f43" fmla="val 3935617"/>
                <a:gd name="f44" fmla="val 2957281"/>
                <a:gd name="f45" fmla="val 4024220"/>
                <a:gd name="f46" fmla="val 2911722"/>
                <a:gd name="f47" fmla="val 4061809"/>
                <a:gd name="f48" fmla="val 3002153"/>
                <a:gd name="f49" fmla="val 4126074"/>
                <a:gd name="f50" fmla="val 3036583"/>
                <a:gd name="f51" fmla="val 4157367"/>
                <a:gd name="f52" fmla="val 3067245"/>
                <a:gd name="f53" fmla="val 4192734"/>
                <a:gd name="f54" fmla="val 3093376"/>
                <a:gd name="f55" fmla="val 4231413"/>
                <a:gd name="f56" fmla="val 3098519"/>
                <a:gd name="f57" fmla="val 4240889"/>
                <a:gd name="f58" fmla="val 3103663"/>
                <a:gd name="f59" fmla="val 3208187"/>
                <a:gd name="f60" fmla="val 4076697"/>
                <a:gd name="f61" fmla="val 3385197"/>
                <a:gd name="f62" fmla="val 3974975"/>
                <a:gd name="f63" fmla="val 3786733"/>
                <a:gd name="f64" fmla="val 3963743"/>
                <a:gd name="f65" fmla="val 4068268"/>
                <a:gd name="f66" fmla="val 4076164"/>
                <a:gd name="f67" fmla="val 4245961"/>
                <a:gd name="f68" fmla="val 4084061"/>
                <a:gd name="f69" fmla="val 4125871"/>
                <a:gd name="f70" fmla="val 4169527"/>
                <a:gd name="f71" fmla="val 4179278"/>
                <a:gd name="f72" fmla="val 4116119"/>
                <a:gd name="f73" fmla="val 4241165"/>
                <a:gd name="f74" fmla="val 4074309"/>
                <a:gd name="f75" fmla="val 4265111"/>
                <a:gd name="f76" fmla="val 4061312"/>
                <a:gd name="f77" fmla="val 4220155"/>
                <a:gd name="f78" fmla="val 4131553"/>
                <a:gd name="f79" fmla="val 4076751"/>
                <a:gd name="f80" fmla="val 4295958"/>
                <a:gd name="f81" fmla="val 4836768"/>
                <a:gd name="f82" fmla="val 5055975"/>
                <a:gd name="f83" fmla="val 5001173"/>
                <a:gd name="f84" fmla="val 4912571"/>
                <a:gd name="f85" fmla="val 4867615"/>
                <a:gd name="f86" fmla="val 4891562"/>
                <a:gd name="f87" fmla="val 5046278"/>
                <a:gd name="f88" fmla="val 4178834"/>
                <a:gd name="f89" fmla="val 5148000"/>
                <a:gd name="f90" fmla="val 4355844"/>
                <a:gd name="f91" fmla="val 5146625"/>
                <a:gd name="f92" fmla="val 4570249"/>
                <a:gd name="f93" fmla="val 4958600"/>
                <a:gd name="f94" fmla="val 4961353"/>
                <a:gd name="f95" fmla="val 4365733"/>
                <a:gd name="f96" fmla="val 4825958"/>
                <a:gd name="f97" fmla="val 4206478"/>
                <a:gd name="f98" fmla="val 4645968"/>
                <a:gd name="f99" fmla="val 4169647"/>
                <a:gd name="f100" fmla="val 4596132"/>
                <a:gd name="f101" fmla="val 4164623"/>
                <a:gd name="f102" fmla="val 4167624"/>
                <a:gd name="f103" fmla="val 4536594"/>
                <a:gd name="f104" fmla="val 4486759"/>
                <a:gd name="f105" fmla="val 4306769"/>
                <a:gd name="f106" fmla="val 4171373"/>
                <a:gd name="f107" fmla="val 4174126"/>
                <a:gd name="f108" fmla="val 4166742"/>
                <a:gd name="f109" fmla="val 4162929"/>
                <a:gd name="f110" fmla="val 4630691"/>
                <a:gd name="f111" fmla="val 4141344"/>
                <a:gd name="f112" fmla="val 4800500"/>
                <a:gd name="f113" fmla="val 4046541"/>
                <a:gd name="f114" fmla="val 4947455"/>
                <a:gd name="f115" fmla="val 3911164"/>
                <a:gd name="f116" fmla="val 5038915"/>
                <a:gd name="f117" fmla="val 3906556"/>
                <a:gd name="f118" fmla="val 5041416"/>
                <a:gd name="f119" fmla="val 3975245"/>
                <a:gd name="f120" fmla="val 5074305"/>
                <a:gd name="f121" fmla="val 4166302"/>
                <a:gd name="f122" fmla="val 5187061"/>
                <a:gd name="f123" fmla="val 4306565"/>
                <a:gd name="f124" fmla="val 5380266"/>
                <a:gd name="f125" fmla="val 4352143"/>
                <a:gd name="f126" fmla="val 5608871"/>
                <a:gd name="f127" fmla="val 4365798"/>
                <a:gd name="f128" fmla="val 5747903"/>
                <a:gd name="f129" fmla="val 4173601"/>
                <a:gd name="f130" fmla="val 4163832"/>
                <a:gd name="f131" fmla="val 5647609"/>
                <a:gd name="f132" fmla="val 4108830"/>
                <a:gd name="f133" fmla="val 5369431"/>
                <a:gd name="f134" fmla="val 3871011"/>
                <a:gd name="f135" fmla="val 5160175"/>
                <a:gd name="f136" fmla="val 3585966"/>
                <a:gd name="f137" fmla="val 3300922"/>
                <a:gd name="f138" fmla="val 3063102"/>
                <a:gd name="f139" fmla="val 3008101"/>
                <a:gd name="f140" fmla="val 2998332"/>
                <a:gd name="f141" fmla="val 2806135"/>
                <a:gd name="f142" fmla="val 2819790"/>
                <a:gd name="f143" fmla="val 2865368"/>
                <a:gd name="f144" fmla="val 3005632"/>
                <a:gd name="f145" fmla="val 3196688"/>
                <a:gd name="f146" fmla="val 3265375"/>
                <a:gd name="f147" fmla="val 3260767"/>
                <a:gd name="f148" fmla="val 3144729"/>
                <a:gd name="f149" fmla="val 4960521"/>
                <a:gd name="f150" fmla="val 3058501"/>
                <a:gd name="f151" fmla="val 4841354"/>
                <a:gd name="f152" fmla="val 3022640"/>
                <a:gd name="f153" fmla="val 4701972"/>
                <a:gd name="f154" fmla="val 3006046"/>
                <a:gd name="f155" fmla="val 3002751"/>
                <a:gd name="f156" fmla="val 3004780"/>
                <a:gd name="f157" fmla="val 4560199"/>
                <a:gd name="f158" fmla="val 3004328"/>
                <a:gd name="f159" fmla="val 3004916"/>
                <a:gd name="f160" fmla="val 4550779"/>
                <a:gd name="f161" fmla="val 2997491"/>
                <a:gd name="f162" fmla="val 4477120"/>
                <a:gd name="f163" fmla="val 2965309"/>
                <a:gd name="f164" fmla="val 4319852"/>
                <a:gd name="f165" fmla="val 2839529"/>
                <a:gd name="f166" fmla="val 4196678"/>
                <a:gd name="f167" fmla="val 2680894"/>
                <a:gd name="f168" fmla="val 4168341"/>
                <a:gd name="f169" fmla="val 2639865"/>
                <a:gd name="f170" fmla="val 4164721"/>
                <a:gd name="f171" fmla="val 2584076"/>
                <a:gd name="f172" fmla="val 4164902"/>
                <a:gd name="f173" fmla="val 2531581"/>
                <a:gd name="f174" fmla="val 4170194"/>
                <a:gd name="f175" fmla="val 2351846"/>
                <a:gd name="f176" fmla="val 4206973"/>
                <a:gd name="f177" fmla="val 2216642"/>
                <a:gd name="f178" fmla="val 4366004"/>
                <a:gd name="f179" fmla="val 2219396"/>
                <a:gd name="f180" fmla="val 2030811"/>
                <a:gd name="f181" fmla="val 2029436"/>
                <a:gd name="f182" fmla="val 2131158"/>
                <a:gd name="f183" fmla="val 2285874"/>
                <a:gd name="f184" fmla="val 2309821"/>
                <a:gd name="f185" fmla="val 2264865"/>
                <a:gd name="f186" fmla="val 2176263"/>
                <a:gd name="f187" fmla="val 2121461"/>
                <a:gd name="f188" fmla="val 2340668"/>
                <a:gd name="f189" fmla="val 3588718"/>
                <a:gd name="f190" fmla="val 267928"/>
                <a:gd name="f191" fmla="val 234386"/>
                <a:gd name="f192" fmla="val 6051259"/>
                <a:gd name="f193" fmla="val 6943050"/>
                <a:gd name="f194" fmla="+- 0 0 -90"/>
                <a:gd name="f195" fmla="*/ f3 1 7177436"/>
                <a:gd name="f196" fmla="*/ f4 1 6187444"/>
                <a:gd name="f197" fmla="val f5"/>
                <a:gd name="f198" fmla="val f6"/>
                <a:gd name="f199" fmla="val f7"/>
                <a:gd name="f200" fmla="*/ f194 f0 1"/>
                <a:gd name="f201" fmla="+- f199 0 f197"/>
                <a:gd name="f202" fmla="+- f198 0 f197"/>
                <a:gd name="f203" fmla="*/ f200 1 f2"/>
                <a:gd name="f204" fmla="*/ f202 1 7177436"/>
                <a:gd name="f205" fmla="*/ f201 1 6187444"/>
                <a:gd name="f206" fmla="*/ 3585965 f202 1"/>
                <a:gd name="f207" fmla="*/ 4180339 f201 1"/>
                <a:gd name="f208" fmla="*/ 3209692 f202 1"/>
                <a:gd name="f209" fmla="*/ 4556612 f201 1"/>
                <a:gd name="f210" fmla="*/ 4932885 f201 1"/>
                <a:gd name="f211" fmla="*/ 3962238 f202 1"/>
                <a:gd name="f212" fmla="*/ 4566363 f202 1"/>
                <a:gd name="f213" fmla="*/ 3386311 f201 1"/>
                <a:gd name="f214" fmla="*/ 4274662 f202 1"/>
                <a:gd name="f215" fmla="*/ 3678012 f201 1"/>
                <a:gd name="f216" fmla="*/ 3969713 f201 1"/>
                <a:gd name="f217" fmla="*/ 4858064 f202 1"/>
                <a:gd name="f218" fmla="*/ 2611073 f202 1"/>
                <a:gd name="f219" fmla="*/ 3386164 f201 1"/>
                <a:gd name="f220" fmla="*/ 2319225 f202 1"/>
                <a:gd name="f221" fmla="*/ 3969860 f201 1"/>
                <a:gd name="f222" fmla="*/ 2902921 f202 1"/>
                <a:gd name="f223" fmla="*/ 3188400 f201 1"/>
                <a:gd name="f224" fmla="*/ 3100685 f202 1"/>
                <a:gd name="f225" fmla="*/ 2957281 f202 1"/>
                <a:gd name="f226" fmla="*/ 4024220 f201 1"/>
                <a:gd name="f227" fmla="*/ 2911722 f202 1"/>
                <a:gd name="f228" fmla="*/ 4061809 f201 1"/>
                <a:gd name="f229" fmla="*/ 3002153 f202 1"/>
                <a:gd name="f230" fmla="*/ 4126074 f201 1"/>
                <a:gd name="f231" fmla="*/ 3093376 f202 1"/>
                <a:gd name="f232" fmla="*/ 4231413 f201 1"/>
                <a:gd name="f233" fmla="*/ 3098519 f202 1"/>
                <a:gd name="f234" fmla="*/ 4240889 f201 1"/>
                <a:gd name="f235" fmla="*/ 3103663 f202 1"/>
                <a:gd name="f236" fmla="*/ 3974975 f201 1"/>
                <a:gd name="f237" fmla="*/ 4068268 f202 1"/>
                <a:gd name="f238" fmla="*/ 4076164 f202 1"/>
                <a:gd name="f239" fmla="*/ 4245961 f201 1"/>
                <a:gd name="f240" fmla="*/ 4084061 f202 1"/>
                <a:gd name="f241" fmla="*/ 4241165 f202 1"/>
                <a:gd name="f242" fmla="*/ 4074309 f201 1"/>
                <a:gd name="f243" fmla="*/ 4265111 f202 1"/>
                <a:gd name="f244" fmla="*/ 4061312 f201 1"/>
                <a:gd name="f245" fmla="*/ 4220155 f202 1"/>
                <a:gd name="f246" fmla="*/ 4076751 f202 1"/>
                <a:gd name="f247" fmla="*/ 5055975 f202 1"/>
                <a:gd name="f248" fmla="*/ 4912571 f202 1"/>
                <a:gd name="f249" fmla="*/ 4867615 f202 1"/>
                <a:gd name="f250" fmla="*/ 4891562 f202 1"/>
                <a:gd name="f251" fmla="*/ 5148000 f202 1"/>
                <a:gd name="f252" fmla="*/ 5146625 f202 1"/>
                <a:gd name="f253" fmla="*/ 4570249 f201 1"/>
                <a:gd name="f254" fmla="*/ 4958600 f202 1"/>
                <a:gd name="f255" fmla="*/ 4961353 f202 1"/>
                <a:gd name="f256" fmla="*/ 4645968 f202 1"/>
                <a:gd name="f257" fmla="*/ 4169647 f201 1"/>
                <a:gd name="f258" fmla="*/ 4596132 f202 1"/>
                <a:gd name="f259" fmla="*/ 4164623 f201 1"/>
                <a:gd name="f260" fmla="*/ 4167624 f201 1"/>
                <a:gd name="f261" fmla="*/ 4536594 f202 1"/>
                <a:gd name="f262" fmla="*/ 4486759 f202 1"/>
                <a:gd name="f263" fmla="*/ 4171373 f202 1"/>
                <a:gd name="f264" fmla="*/ 4174126 f202 1"/>
                <a:gd name="f265" fmla="*/ 4166742 f202 1"/>
                <a:gd name="f266" fmla="*/ 4162929 f202 1"/>
                <a:gd name="f267" fmla="*/ 4630691 f201 1"/>
                <a:gd name="f268" fmla="*/ 3911164 f202 1"/>
                <a:gd name="f269" fmla="*/ 5038915 f201 1"/>
                <a:gd name="f270" fmla="*/ 3906556 f202 1"/>
                <a:gd name="f271" fmla="*/ 5041416 f201 1"/>
                <a:gd name="f272" fmla="*/ 3975245 f202 1"/>
                <a:gd name="f273" fmla="*/ 5074305 f201 1"/>
                <a:gd name="f274" fmla="*/ 4352143 f202 1"/>
                <a:gd name="f275" fmla="*/ 5608871 f201 1"/>
                <a:gd name="f276" fmla="*/ 4365798 f202 1"/>
                <a:gd name="f277" fmla="*/ 5747903 f201 1"/>
                <a:gd name="f278" fmla="*/ 4173601 f202 1"/>
                <a:gd name="f279" fmla="*/ 4163832 f202 1"/>
                <a:gd name="f280" fmla="*/ 5647609 f201 1"/>
                <a:gd name="f281" fmla="*/ 3585966 f202 1"/>
                <a:gd name="f282" fmla="*/ 5160175 f201 1"/>
                <a:gd name="f283" fmla="*/ 3008101 f202 1"/>
                <a:gd name="f284" fmla="*/ 2998332 f202 1"/>
                <a:gd name="f285" fmla="*/ 2806135 f202 1"/>
                <a:gd name="f286" fmla="*/ 2819790 f202 1"/>
                <a:gd name="f287" fmla="*/ 3196688 f202 1"/>
                <a:gd name="f288" fmla="*/ 3265375 f202 1"/>
                <a:gd name="f289" fmla="*/ 3260767 f202 1"/>
                <a:gd name="f290" fmla="*/ 3022640 f202 1"/>
                <a:gd name="f291" fmla="*/ 4701972 f201 1"/>
                <a:gd name="f292" fmla="*/ 3006046 f202 1"/>
                <a:gd name="f293" fmla="*/ 3002751 f202 1"/>
                <a:gd name="f294" fmla="*/ 3004780 f202 1"/>
                <a:gd name="f295" fmla="*/ 4560199 f201 1"/>
                <a:gd name="f296" fmla="*/ 3004328 f202 1"/>
                <a:gd name="f297" fmla="*/ 3004916 f202 1"/>
                <a:gd name="f298" fmla="*/ 4550779 f201 1"/>
                <a:gd name="f299" fmla="*/ 2997491 f202 1"/>
                <a:gd name="f300" fmla="*/ 4477120 f201 1"/>
                <a:gd name="f301" fmla="*/ 2680894 f202 1"/>
                <a:gd name="f302" fmla="*/ 4168341 f201 1"/>
                <a:gd name="f303" fmla="*/ 2639865 f202 1"/>
                <a:gd name="f304" fmla="*/ 4164721 f201 1"/>
                <a:gd name="f305" fmla="*/ 2584076 f202 1"/>
                <a:gd name="f306" fmla="*/ 4164902 f201 1"/>
                <a:gd name="f307" fmla="*/ 2531581 f202 1"/>
                <a:gd name="f308" fmla="*/ 4170194 f201 1"/>
                <a:gd name="f309" fmla="*/ 2216642 f202 1"/>
                <a:gd name="f310" fmla="*/ 2219396 f202 1"/>
                <a:gd name="f311" fmla="*/ 2030811 f202 1"/>
                <a:gd name="f312" fmla="*/ 2029436 f202 1"/>
                <a:gd name="f313" fmla="*/ 2285874 f202 1"/>
                <a:gd name="f314" fmla="*/ 2309821 f202 1"/>
                <a:gd name="f315" fmla="*/ 2264865 f202 1"/>
                <a:gd name="f316" fmla="*/ 2121461 f202 1"/>
                <a:gd name="f317" fmla="*/ 3588718 f202 1"/>
                <a:gd name="f318" fmla="*/ 267928 f201 1"/>
                <a:gd name="f319" fmla="*/ 234386 f202 1"/>
                <a:gd name="f320" fmla="*/ 6051259 f201 1"/>
                <a:gd name="f321" fmla="*/ 6943050 f202 1"/>
                <a:gd name="f322" fmla="*/ 0 f201 1"/>
                <a:gd name="f323" fmla="*/ 7177436 f202 1"/>
                <a:gd name="f324" fmla="*/ 6187444 f201 1"/>
                <a:gd name="f325" fmla="*/ 0 f202 1"/>
                <a:gd name="f326" fmla="+- f203 0 f1"/>
                <a:gd name="f327" fmla="*/ f206 1 7177436"/>
                <a:gd name="f328" fmla="*/ f207 1 6187444"/>
                <a:gd name="f329" fmla="*/ f208 1 7177436"/>
                <a:gd name="f330" fmla="*/ f209 1 6187444"/>
                <a:gd name="f331" fmla="*/ f210 1 6187444"/>
                <a:gd name="f332" fmla="*/ f211 1 7177436"/>
                <a:gd name="f333" fmla="*/ f212 1 7177436"/>
                <a:gd name="f334" fmla="*/ f213 1 6187444"/>
                <a:gd name="f335" fmla="*/ f214 1 7177436"/>
                <a:gd name="f336" fmla="*/ f215 1 6187444"/>
                <a:gd name="f337" fmla="*/ f216 1 6187444"/>
                <a:gd name="f338" fmla="*/ f217 1 7177436"/>
                <a:gd name="f339" fmla="*/ f218 1 7177436"/>
                <a:gd name="f340" fmla="*/ f219 1 6187444"/>
                <a:gd name="f341" fmla="*/ f220 1 7177436"/>
                <a:gd name="f342" fmla="*/ f221 1 6187444"/>
                <a:gd name="f343" fmla="*/ f222 1 7177436"/>
                <a:gd name="f344" fmla="*/ f223 1 6187444"/>
                <a:gd name="f345" fmla="*/ f224 1 7177436"/>
                <a:gd name="f346" fmla="*/ f225 1 7177436"/>
                <a:gd name="f347" fmla="*/ f226 1 6187444"/>
                <a:gd name="f348" fmla="*/ f227 1 7177436"/>
                <a:gd name="f349" fmla="*/ f228 1 6187444"/>
                <a:gd name="f350" fmla="*/ f229 1 7177436"/>
                <a:gd name="f351" fmla="*/ f230 1 6187444"/>
                <a:gd name="f352" fmla="*/ f231 1 7177436"/>
                <a:gd name="f353" fmla="*/ f232 1 6187444"/>
                <a:gd name="f354" fmla="*/ f233 1 7177436"/>
                <a:gd name="f355" fmla="*/ f234 1 6187444"/>
                <a:gd name="f356" fmla="*/ f235 1 7177436"/>
                <a:gd name="f357" fmla="*/ f236 1 6187444"/>
                <a:gd name="f358" fmla="*/ f237 1 7177436"/>
                <a:gd name="f359" fmla="*/ f238 1 7177436"/>
                <a:gd name="f360" fmla="*/ f239 1 6187444"/>
                <a:gd name="f361" fmla="*/ f240 1 7177436"/>
                <a:gd name="f362" fmla="*/ f241 1 7177436"/>
                <a:gd name="f363" fmla="*/ f242 1 6187444"/>
                <a:gd name="f364" fmla="*/ f243 1 7177436"/>
                <a:gd name="f365" fmla="*/ f244 1 6187444"/>
                <a:gd name="f366" fmla="*/ f245 1 7177436"/>
                <a:gd name="f367" fmla="*/ f246 1 7177436"/>
                <a:gd name="f368" fmla="*/ f247 1 7177436"/>
                <a:gd name="f369" fmla="*/ f248 1 7177436"/>
                <a:gd name="f370" fmla="*/ f249 1 7177436"/>
                <a:gd name="f371" fmla="*/ f250 1 7177436"/>
                <a:gd name="f372" fmla="*/ f251 1 7177436"/>
                <a:gd name="f373" fmla="*/ f252 1 7177436"/>
                <a:gd name="f374" fmla="*/ f253 1 6187444"/>
                <a:gd name="f375" fmla="*/ f254 1 7177436"/>
                <a:gd name="f376" fmla="*/ f255 1 7177436"/>
                <a:gd name="f377" fmla="*/ f256 1 7177436"/>
                <a:gd name="f378" fmla="*/ f257 1 6187444"/>
                <a:gd name="f379" fmla="*/ f258 1 7177436"/>
                <a:gd name="f380" fmla="*/ f259 1 6187444"/>
                <a:gd name="f381" fmla="*/ f260 1 6187444"/>
                <a:gd name="f382" fmla="*/ f261 1 7177436"/>
                <a:gd name="f383" fmla="*/ f262 1 7177436"/>
                <a:gd name="f384" fmla="*/ f263 1 7177436"/>
                <a:gd name="f385" fmla="*/ f264 1 7177436"/>
                <a:gd name="f386" fmla="*/ f265 1 7177436"/>
                <a:gd name="f387" fmla="*/ f266 1 7177436"/>
                <a:gd name="f388" fmla="*/ f267 1 6187444"/>
                <a:gd name="f389" fmla="*/ f268 1 7177436"/>
                <a:gd name="f390" fmla="*/ f269 1 6187444"/>
                <a:gd name="f391" fmla="*/ f270 1 7177436"/>
                <a:gd name="f392" fmla="*/ f271 1 6187444"/>
                <a:gd name="f393" fmla="*/ f272 1 7177436"/>
                <a:gd name="f394" fmla="*/ f273 1 6187444"/>
                <a:gd name="f395" fmla="*/ f274 1 7177436"/>
                <a:gd name="f396" fmla="*/ f275 1 6187444"/>
                <a:gd name="f397" fmla="*/ f276 1 7177436"/>
                <a:gd name="f398" fmla="*/ f277 1 6187444"/>
                <a:gd name="f399" fmla="*/ f278 1 7177436"/>
                <a:gd name="f400" fmla="*/ f279 1 7177436"/>
                <a:gd name="f401" fmla="*/ f280 1 6187444"/>
                <a:gd name="f402" fmla="*/ f281 1 7177436"/>
                <a:gd name="f403" fmla="*/ f282 1 6187444"/>
                <a:gd name="f404" fmla="*/ f283 1 7177436"/>
                <a:gd name="f405" fmla="*/ f284 1 7177436"/>
                <a:gd name="f406" fmla="*/ f285 1 7177436"/>
                <a:gd name="f407" fmla="*/ f286 1 7177436"/>
                <a:gd name="f408" fmla="*/ f287 1 7177436"/>
                <a:gd name="f409" fmla="*/ f288 1 7177436"/>
                <a:gd name="f410" fmla="*/ f289 1 7177436"/>
                <a:gd name="f411" fmla="*/ f290 1 7177436"/>
                <a:gd name="f412" fmla="*/ f291 1 6187444"/>
                <a:gd name="f413" fmla="*/ f292 1 7177436"/>
                <a:gd name="f414" fmla="*/ f293 1 7177436"/>
                <a:gd name="f415" fmla="*/ f294 1 7177436"/>
                <a:gd name="f416" fmla="*/ f295 1 6187444"/>
                <a:gd name="f417" fmla="*/ f296 1 7177436"/>
                <a:gd name="f418" fmla="*/ f297 1 7177436"/>
                <a:gd name="f419" fmla="*/ f298 1 6187444"/>
                <a:gd name="f420" fmla="*/ f299 1 7177436"/>
                <a:gd name="f421" fmla="*/ f300 1 6187444"/>
                <a:gd name="f422" fmla="*/ f301 1 7177436"/>
                <a:gd name="f423" fmla="*/ f302 1 6187444"/>
                <a:gd name="f424" fmla="*/ f303 1 7177436"/>
                <a:gd name="f425" fmla="*/ f304 1 6187444"/>
                <a:gd name="f426" fmla="*/ f305 1 7177436"/>
                <a:gd name="f427" fmla="*/ f306 1 6187444"/>
                <a:gd name="f428" fmla="*/ f307 1 7177436"/>
                <a:gd name="f429" fmla="*/ f308 1 6187444"/>
                <a:gd name="f430" fmla="*/ f309 1 7177436"/>
                <a:gd name="f431" fmla="*/ f310 1 7177436"/>
                <a:gd name="f432" fmla="*/ f311 1 7177436"/>
                <a:gd name="f433" fmla="*/ f312 1 7177436"/>
                <a:gd name="f434" fmla="*/ f313 1 7177436"/>
                <a:gd name="f435" fmla="*/ f314 1 7177436"/>
                <a:gd name="f436" fmla="*/ f315 1 7177436"/>
                <a:gd name="f437" fmla="*/ f316 1 7177436"/>
                <a:gd name="f438" fmla="*/ f317 1 7177436"/>
                <a:gd name="f439" fmla="*/ f318 1 6187444"/>
                <a:gd name="f440" fmla="*/ f319 1 7177436"/>
                <a:gd name="f441" fmla="*/ f320 1 6187444"/>
                <a:gd name="f442" fmla="*/ f321 1 7177436"/>
                <a:gd name="f443" fmla="*/ f322 1 6187444"/>
                <a:gd name="f444" fmla="*/ f323 1 7177436"/>
                <a:gd name="f445" fmla="*/ f324 1 6187444"/>
                <a:gd name="f446" fmla="*/ f325 1 7177436"/>
                <a:gd name="f447" fmla="*/ f197 1 f204"/>
                <a:gd name="f448" fmla="*/ f198 1 f204"/>
                <a:gd name="f449" fmla="*/ f197 1 f205"/>
                <a:gd name="f450" fmla="*/ f199 1 f205"/>
                <a:gd name="f451" fmla="*/ f327 1 f204"/>
                <a:gd name="f452" fmla="*/ f328 1 f205"/>
                <a:gd name="f453" fmla="*/ f329 1 f204"/>
                <a:gd name="f454" fmla="*/ f330 1 f205"/>
                <a:gd name="f455" fmla="*/ f331 1 f205"/>
                <a:gd name="f456" fmla="*/ f332 1 f204"/>
                <a:gd name="f457" fmla="*/ f333 1 f204"/>
                <a:gd name="f458" fmla="*/ f334 1 f205"/>
                <a:gd name="f459" fmla="*/ f335 1 f204"/>
                <a:gd name="f460" fmla="*/ f336 1 f205"/>
                <a:gd name="f461" fmla="*/ f337 1 f205"/>
                <a:gd name="f462" fmla="*/ f338 1 f204"/>
                <a:gd name="f463" fmla="*/ f339 1 f204"/>
                <a:gd name="f464" fmla="*/ f340 1 f205"/>
                <a:gd name="f465" fmla="*/ f341 1 f204"/>
                <a:gd name="f466" fmla="*/ f342 1 f205"/>
                <a:gd name="f467" fmla="*/ f343 1 f204"/>
                <a:gd name="f468" fmla="*/ f344 1 f205"/>
                <a:gd name="f469" fmla="*/ f345 1 f204"/>
                <a:gd name="f470" fmla="*/ f346 1 f204"/>
                <a:gd name="f471" fmla="*/ f347 1 f205"/>
                <a:gd name="f472" fmla="*/ f348 1 f204"/>
                <a:gd name="f473" fmla="*/ f349 1 f205"/>
                <a:gd name="f474" fmla="*/ f350 1 f204"/>
                <a:gd name="f475" fmla="*/ f351 1 f205"/>
                <a:gd name="f476" fmla="*/ f352 1 f204"/>
                <a:gd name="f477" fmla="*/ f353 1 f205"/>
                <a:gd name="f478" fmla="*/ f354 1 f204"/>
                <a:gd name="f479" fmla="*/ f355 1 f205"/>
                <a:gd name="f480" fmla="*/ f356 1 f204"/>
                <a:gd name="f481" fmla="*/ f357 1 f205"/>
                <a:gd name="f482" fmla="*/ f358 1 f204"/>
                <a:gd name="f483" fmla="*/ f359 1 f204"/>
                <a:gd name="f484" fmla="*/ f360 1 f205"/>
                <a:gd name="f485" fmla="*/ f361 1 f204"/>
                <a:gd name="f486" fmla="*/ f362 1 f204"/>
                <a:gd name="f487" fmla="*/ f363 1 f205"/>
                <a:gd name="f488" fmla="*/ f364 1 f204"/>
                <a:gd name="f489" fmla="*/ f365 1 f205"/>
                <a:gd name="f490" fmla="*/ f366 1 f204"/>
                <a:gd name="f491" fmla="*/ f367 1 f204"/>
                <a:gd name="f492" fmla="*/ f368 1 f204"/>
                <a:gd name="f493" fmla="*/ f369 1 f204"/>
                <a:gd name="f494" fmla="*/ f370 1 f204"/>
                <a:gd name="f495" fmla="*/ f371 1 f204"/>
                <a:gd name="f496" fmla="*/ f372 1 f204"/>
                <a:gd name="f497" fmla="*/ f373 1 f204"/>
                <a:gd name="f498" fmla="*/ f374 1 f205"/>
                <a:gd name="f499" fmla="*/ f375 1 f204"/>
                <a:gd name="f500" fmla="*/ f376 1 f204"/>
                <a:gd name="f501" fmla="*/ f377 1 f204"/>
                <a:gd name="f502" fmla="*/ f378 1 f205"/>
                <a:gd name="f503" fmla="*/ f379 1 f204"/>
                <a:gd name="f504" fmla="*/ f380 1 f205"/>
                <a:gd name="f505" fmla="*/ f381 1 f205"/>
                <a:gd name="f506" fmla="*/ f382 1 f204"/>
                <a:gd name="f507" fmla="*/ f383 1 f204"/>
                <a:gd name="f508" fmla="*/ f384 1 f204"/>
                <a:gd name="f509" fmla="*/ f385 1 f204"/>
                <a:gd name="f510" fmla="*/ f386 1 f204"/>
                <a:gd name="f511" fmla="*/ f387 1 f204"/>
                <a:gd name="f512" fmla="*/ f388 1 f205"/>
                <a:gd name="f513" fmla="*/ f389 1 f204"/>
                <a:gd name="f514" fmla="*/ f390 1 f205"/>
                <a:gd name="f515" fmla="*/ f391 1 f204"/>
                <a:gd name="f516" fmla="*/ f392 1 f205"/>
                <a:gd name="f517" fmla="*/ f393 1 f204"/>
                <a:gd name="f518" fmla="*/ f394 1 f205"/>
                <a:gd name="f519" fmla="*/ f395 1 f204"/>
                <a:gd name="f520" fmla="*/ f396 1 f205"/>
                <a:gd name="f521" fmla="*/ f397 1 f204"/>
                <a:gd name="f522" fmla="*/ f398 1 f205"/>
                <a:gd name="f523" fmla="*/ f399 1 f204"/>
                <a:gd name="f524" fmla="*/ f400 1 f204"/>
                <a:gd name="f525" fmla="*/ f401 1 f205"/>
                <a:gd name="f526" fmla="*/ f402 1 f204"/>
                <a:gd name="f527" fmla="*/ f403 1 f205"/>
                <a:gd name="f528" fmla="*/ f404 1 f204"/>
                <a:gd name="f529" fmla="*/ f405 1 f204"/>
                <a:gd name="f530" fmla="*/ f406 1 f204"/>
                <a:gd name="f531" fmla="*/ f407 1 f204"/>
                <a:gd name="f532" fmla="*/ f408 1 f204"/>
                <a:gd name="f533" fmla="*/ f409 1 f204"/>
                <a:gd name="f534" fmla="*/ f410 1 f204"/>
                <a:gd name="f535" fmla="*/ f411 1 f204"/>
                <a:gd name="f536" fmla="*/ f412 1 f205"/>
                <a:gd name="f537" fmla="*/ f413 1 f204"/>
                <a:gd name="f538" fmla="*/ f414 1 f204"/>
                <a:gd name="f539" fmla="*/ f415 1 f204"/>
                <a:gd name="f540" fmla="*/ f416 1 f205"/>
                <a:gd name="f541" fmla="*/ f417 1 f204"/>
                <a:gd name="f542" fmla="*/ f418 1 f204"/>
                <a:gd name="f543" fmla="*/ f419 1 f205"/>
                <a:gd name="f544" fmla="*/ f420 1 f204"/>
                <a:gd name="f545" fmla="*/ f421 1 f205"/>
                <a:gd name="f546" fmla="*/ f422 1 f204"/>
                <a:gd name="f547" fmla="*/ f423 1 f205"/>
                <a:gd name="f548" fmla="*/ f424 1 f204"/>
                <a:gd name="f549" fmla="*/ f425 1 f205"/>
                <a:gd name="f550" fmla="*/ f426 1 f204"/>
                <a:gd name="f551" fmla="*/ f427 1 f205"/>
                <a:gd name="f552" fmla="*/ f428 1 f204"/>
                <a:gd name="f553" fmla="*/ f429 1 f205"/>
                <a:gd name="f554" fmla="*/ f430 1 f204"/>
                <a:gd name="f555" fmla="*/ f431 1 f204"/>
                <a:gd name="f556" fmla="*/ f432 1 f204"/>
                <a:gd name="f557" fmla="*/ f433 1 f204"/>
                <a:gd name="f558" fmla="*/ f434 1 f204"/>
                <a:gd name="f559" fmla="*/ f435 1 f204"/>
                <a:gd name="f560" fmla="*/ f436 1 f204"/>
                <a:gd name="f561" fmla="*/ f437 1 f204"/>
                <a:gd name="f562" fmla="*/ f438 1 f204"/>
                <a:gd name="f563" fmla="*/ f439 1 f205"/>
                <a:gd name="f564" fmla="*/ f440 1 f204"/>
                <a:gd name="f565" fmla="*/ f441 1 f205"/>
                <a:gd name="f566" fmla="*/ f442 1 f204"/>
                <a:gd name="f567" fmla="*/ f443 1 f205"/>
                <a:gd name="f568" fmla="*/ f444 1 f204"/>
                <a:gd name="f569" fmla="*/ f445 1 f205"/>
                <a:gd name="f570" fmla="*/ f446 1 f204"/>
                <a:gd name="f571" fmla="*/ f447 f195 1"/>
                <a:gd name="f572" fmla="*/ f448 f195 1"/>
                <a:gd name="f573" fmla="*/ f450 f196 1"/>
                <a:gd name="f574" fmla="*/ f449 f196 1"/>
                <a:gd name="f575" fmla="*/ f451 f195 1"/>
                <a:gd name="f576" fmla="*/ f452 f196 1"/>
                <a:gd name="f577" fmla="*/ f453 f195 1"/>
                <a:gd name="f578" fmla="*/ f454 f196 1"/>
                <a:gd name="f579" fmla="*/ f455 f196 1"/>
                <a:gd name="f580" fmla="*/ f456 f195 1"/>
                <a:gd name="f581" fmla="*/ f457 f195 1"/>
                <a:gd name="f582" fmla="*/ f458 f196 1"/>
                <a:gd name="f583" fmla="*/ f459 f195 1"/>
                <a:gd name="f584" fmla="*/ f460 f196 1"/>
                <a:gd name="f585" fmla="*/ f461 f196 1"/>
                <a:gd name="f586" fmla="*/ f462 f195 1"/>
                <a:gd name="f587" fmla="*/ f463 f195 1"/>
                <a:gd name="f588" fmla="*/ f464 f196 1"/>
                <a:gd name="f589" fmla="*/ f465 f195 1"/>
                <a:gd name="f590" fmla="*/ f466 f196 1"/>
                <a:gd name="f591" fmla="*/ f467 f195 1"/>
                <a:gd name="f592" fmla="*/ f468 f196 1"/>
                <a:gd name="f593" fmla="*/ f469 f195 1"/>
                <a:gd name="f594" fmla="*/ f470 f195 1"/>
                <a:gd name="f595" fmla="*/ f471 f196 1"/>
                <a:gd name="f596" fmla="*/ f472 f195 1"/>
                <a:gd name="f597" fmla="*/ f473 f196 1"/>
                <a:gd name="f598" fmla="*/ f474 f195 1"/>
                <a:gd name="f599" fmla="*/ f475 f196 1"/>
                <a:gd name="f600" fmla="*/ f476 f195 1"/>
                <a:gd name="f601" fmla="*/ f477 f196 1"/>
                <a:gd name="f602" fmla="*/ f478 f195 1"/>
                <a:gd name="f603" fmla="*/ f479 f196 1"/>
                <a:gd name="f604" fmla="*/ f480 f195 1"/>
                <a:gd name="f605" fmla="*/ f481 f196 1"/>
                <a:gd name="f606" fmla="*/ f482 f195 1"/>
                <a:gd name="f607" fmla="*/ f483 f195 1"/>
                <a:gd name="f608" fmla="*/ f484 f196 1"/>
                <a:gd name="f609" fmla="*/ f485 f195 1"/>
                <a:gd name="f610" fmla="*/ f486 f195 1"/>
                <a:gd name="f611" fmla="*/ f487 f196 1"/>
                <a:gd name="f612" fmla="*/ f488 f195 1"/>
                <a:gd name="f613" fmla="*/ f489 f196 1"/>
                <a:gd name="f614" fmla="*/ f490 f195 1"/>
                <a:gd name="f615" fmla="*/ f491 f195 1"/>
                <a:gd name="f616" fmla="*/ f492 f195 1"/>
                <a:gd name="f617" fmla="*/ f493 f195 1"/>
                <a:gd name="f618" fmla="*/ f494 f195 1"/>
                <a:gd name="f619" fmla="*/ f495 f195 1"/>
                <a:gd name="f620" fmla="*/ f496 f195 1"/>
                <a:gd name="f621" fmla="*/ f497 f195 1"/>
                <a:gd name="f622" fmla="*/ f498 f196 1"/>
                <a:gd name="f623" fmla="*/ f499 f195 1"/>
                <a:gd name="f624" fmla="*/ f500 f195 1"/>
                <a:gd name="f625" fmla="*/ f501 f195 1"/>
                <a:gd name="f626" fmla="*/ f502 f196 1"/>
                <a:gd name="f627" fmla="*/ f503 f195 1"/>
                <a:gd name="f628" fmla="*/ f504 f196 1"/>
                <a:gd name="f629" fmla="*/ f505 f196 1"/>
                <a:gd name="f630" fmla="*/ f506 f195 1"/>
                <a:gd name="f631" fmla="*/ f507 f195 1"/>
                <a:gd name="f632" fmla="*/ f508 f195 1"/>
                <a:gd name="f633" fmla="*/ f509 f195 1"/>
                <a:gd name="f634" fmla="*/ f510 f195 1"/>
                <a:gd name="f635" fmla="*/ f511 f195 1"/>
                <a:gd name="f636" fmla="*/ f512 f196 1"/>
                <a:gd name="f637" fmla="*/ f513 f195 1"/>
                <a:gd name="f638" fmla="*/ f514 f196 1"/>
                <a:gd name="f639" fmla="*/ f515 f195 1"/>
                <a:gd name="f640" fmla="*/ f516 f196 1"/>
                <a:gd name="f641" fmla="*/ f517 f195 1"/>
                <a:gd name="f642" fmla="*/ f518 f196 1"/>
                <a:gd name="f643" fmla="*/ f519 f195 1"/>
                <a:gd name="f644" fmla="*/ f520 f196 1"/>
                <a:gd name="f645" fmla="*/ f521 f195 1"/>
                <a:gd name="f646" fmla="*/ f522 f196 1"/>
                <a:gd name="f647" fmla="*/ f523 f195 1"/>
                <a:gd name="f648" fmla="*/ f524 f195 1"/>
                <a:gd name="f649" fmla="*/ f525 f196 1"/>
                <a:gd name="f650" fmla="*/ f526 f195 1"/>
                <a:gd name="f651" fmla="*/ f527 f196 1"/>
                <a:gd name="f652" fmla="*/ f528 f195 1"/>
                <a:gd name="f653" fmla="*/ f529 f195 1"/>
                <a:gd name="f654" fmla="*/ f530 f195 1"/>
                <a:gd name="f655" fmla="*/ f531 f195 1"/>
                <a:gd name="f656" fmla="*/ f532 f195 1"/>
                <a:gd name="f657" fmla="*/ f533 f195 1"/>
                <a:gd name="f658" fmla="*/ f534 f195 1"/>
                <a:gd name="f659" fmla="*/ f535 f195 1"/>
                <a:gd name="f660" fmla="*/ f536 f196 1"/>
                <a:gd name="f661" fmla="*/ f537 f195 1"/>
                <a:gd name="f662" fmla="*/ f538 f195 1"/>
                <a:gd name="f663" fmla="*/ f539 f195 1"/>
                <a:gd name="f664" fmla="*/ f540 f196 1"/>
                <a:gd name="f665" fmla="*/ f541 f195 1"/>
                <a:gd name="f666" fmla="*/ f542 f195 1"/>
                <a:gd name="f667" fmla="*/ f543 f196 1"/>
                <a:gd name="f668" fmla="*/ f544 f195 1"/>
                <a:gd name="f669" fmla="*/ f545 f196 1"/>
                <a:gd name="f670" fmla="*/ f546 f195 1"/>
                <a:gd name="f671" fmla="*/ f547 f196 1"/>
                <a:gd name="f672" fmla="*/ f548 f195 1"/>
                <a:gd name="f673" fmla="*/ f549 f196 1"/>
                <a:gd name="f674" fmla="*/ f550 f195 1"/>
                <a:gd name="f675" fmla="*/ f551 f196 1"/>
                <a:gd name="f676" fmla="*/ f552 f195 1"/>
                <a:gd name="f677" fmla="*/ f553 f196 1"/>
                <a:gd name="f678" fmla="*/ f554 f195 1"/>
                <a:gd name="f679" fmla="*/ f555 f195 1"/>
                <a:gd name="f680" fmla="*/ f556 f195 1"/>
                <a:gd name="f681" fmla="*/ f557 f195 1"/>
                <a:gd name="f682" fmla="*/ f558 f195 1"/>
                <a:gd name="f683" fmla="*/ f559 f195 1"/>
                <a:gd name="f684" fmla="*/ f560 f195 1"/>
                <a:gd name="f685" fmla="*/ f561 f195 1"/>
                <a:gd name="f686" fmla="*/ f562 f195 1"/>
                <a:gd name="f687" fmla="*/ f563 f196 1"/>
                <a:gd name="f688" fmla="*/ f564 f195 1"/>
                <a:gd name="f689" fmla="*/ f565 f196 1"/>
                <a:gd name="f690" fmla="*/ f566 f195 1"/>
                <a:gd name="f691" fmla="*/ f567 f196 1"/>
                <a:gd name="f692" fmla="*/ f568 f195 1"/>
                <a:gd name="f693" fmla="*/ f569 f196 1"/>
                <a:gd name="f694" fmla="*/ f570 f195 1"/>
              </a:gdLst>
              <a:ahLst/>
              <a:cxnLst>
                <a:cxn ang="3cd4">
                  <a:pos x="hc" y="t"/>
                </a:cxn>
                <a:cxn ang="0">
                  <a:pos x="r" y="vc"/>
                </a:cxn>
                <a:cxn ang="cd4">
                  <a:pos x="hc" y="b"/>
                </a:cxn>
                <a:cxn ang="cd2">
                  <a:pos x="l" y="vc"/>
                </a:cxn>
                <a:cxn ang="f326">
                  <a:pos x="f575" y="f576"/>
                </a:cxn>
                <a:cxn ang="f326">
                  <a:pos x="f577" y="f578"/>
                </a:cxn>
                <a:cxn ang="f326">
                  <a:pos x="f575" y="f579"/>
                </a:cxn>
                <a:cxn ang="f326">
                  <a:pos x="f580" y="f578"/>
                </a:cxn>
                <a:cxn ang="f326">
                  <a:pos x="f575" y="f576"/>
                </a:cxn>
                <a:cxn ang="f326">
                  <a:pos x="f581" y="f582"/>
                </a:cxn>
                <a:cxn ang="f326">
                  <a:pos x="f583" y="f584"/>
                </a:cxn>
                <a:cxn ang="f326">
                  <a:pos x="f581" y="f585"/>
                </a:cxn>
                <a:cxn ang="f326">
                  <a:pos x="f586" y="f584"/>
                </a:cxn>
                <a:cxn ang="f326">
                  <a:pos x="f581" y="f582"/>
                </a:cxn>
                <a:cxn ang="f326">
                  <a:pos x="f587" y="f588"/>
                </a:cxn>
                <a:cxn ang="f326">
                  <a:pos x="f589" y="f584"/>
                </a:cxn>
                <a:cxn ang="f326">
                  <a:pos x="f587" y="f590"/>
                </a:cxn>
                <a:cxn ang="f326">
                  <a:pos x="f591" y="f584"/>
                </a:cxn>
                <a:cxn ang="f326">
                  <a:pos x="f587" y="f588"/>
                </a:cxn>
                <a:cxn ang="f326">
                  <a:pos x="f587" y="f592"/>
                </a:cxn>
                <a:cxn ang="f326">
                  <a:pos x="f593" y="f584"/>
                </a:cxn>
                <a:cxn ang="f326">
                  <a:pos x="f594" y="f595"/>
                </a:cxn>
                <a:cxn ang="f326">
                  <a:pos x="f596" y="f597"/>
                </a:cxn>
                <a:cxn ang="f326">
                  <a:pos x="f598" y="f599"/>
                </a:cxn>
                <a:cxn ang="f326">
                  <a:pos x="f600" y="f601"/>
                </a:cxn>
                <a:cxn ang="f326">
                  <a:pos x="f602" y="f603"/>
                </a:cxn>
                <a:cxn ang="f326">
                  <a:pos x="f604" y="f601"/>
                </a:cxn>
                <a:cxn ang="f326">
                  <a:pos x="f575" y="f605"/>
                </a:cxn>
                <a:cxn ang="f326">
                  <a:pos x="f606" y="f601"/>
                </a:cxn>
                <a:cxn ang="f326">
                  <a:pos x="f607" y="f608"/>
                </a:cxn>
                <a:cxn ang="f326">
                  <a:pos x="f609" y="f601"/>
                </a:cxn>
                <a:cxn ang="f326">
                  <a:pos x="f610" y="f611"/>
                </a:cxn>
                <a:cxn ang="f326">
                  <a:pos x="f612" y="f613"/>
                </a:cxn>
                <a:cxn ang="f326">
                  <a:pos x="f614" y="f595"/>
                </a:cxn>
                <a:cxn ang="f326">
                  <a:pos x="f615" y="f584"/>
                </a:cxn>
                <a:cxn ang="f326">
                  <a:pos x="f581" y="f592"/>
                </a:cxn>
                <a:cxn ang="f326">
                  <a:pos x="f616" y="f584"/>
                </a:cxn>
                <a:cxn ang="f326">
                  <a:pos x="f617" y="f595"/>
                </a:cxn>
                <a:cxn ang="f326">
                  <a:pos x="f618" y="f613"/>
                </a:cxn>
                <a:cxn ang="f326">
                  <a:pos x="f619" y="f611"/>
                </a:cxn>
                <a:cxn ang="f326">
                  <a:pos x="f620" y="f578"/>
                </a:cxn>
                <a:cxn ang="f326">
                  <a:pos x="f621" y="f622"/>
                </a:cxn>
                <a:cxn ang="f326">
                  <a:pos x="f623" y="f622"/>
                </a:cxn>
                <a:cxn ang="f326">
                  <a:pos x="f624" y="f578"/>
                </a:cxn>
                <a:cxn ang="f326">
                  <a:pos x="f625" y="f626"/>
                </a:cxn>
                <a:cxn ang="f326">
                  <a:pos x="f627" y="f628"/>
                </a:cxn>
                <a:cxn ang="f326">
                  <a:pos x="f581" y="f629"/>
                </a:cxn>
                <a:cxn ang="f326">
                  <a:pos x="f630" y="f628"/>
                </a:cxn>
                <a:cxn ang="f326">
                  <a:pos x="f631" y="f626"/>
                </a:cxn>
                <a:cxn ang="f326">
                  <a:pos x="f632" y="f578"/>
                </a:cxn>
                <a:cxn ang="f326">
                  <a:pos x="f633" y="f622"/>
                </a:cxn>
                <a:cxn ang="f326">
                  <a:pos x="f634" y="f622"/>
                </a:cxn>
                <a:cxn ang="f326">
                  <a:pos x="f635" y="f636"/>
                </a:cxn>
                <a:cxn ang="f326">
                  <a:pos x="f637" y="f638"/>
                </a:cxn>
                <a:cxn ang="f326">
                  <a:pos x="f639" y="f640"/>
                </a:cxn>
                <a:cxn ang="f326">
                  <a:pos x="f641" y="f642"/>
                </a:cxn>
                <a:cxn ang="f326">
                  <a:pos x="f643" y="f644"/>
                </a:cxn>
                <a:cxn ang="f326">
                  <a:pos x="f645" y="f646"/>
                </a:cxn>
                <a:cxn ang="f326">
                  <a:pos x="f647" y="f646"/>
                </a:cxn>
                <a:cxn ang="f326">
                  <a:pos x="f648" y="f649"/>
                </a:cxn>
                <a:cxn ang="f326">
                  <a:pos x="f650" y="f651"/>
                </a:cxn>
                <a:cxn ang="f326">
                  <a:pos x="f652" y="f649"/>
                </a:cxn>
                <a:cxn ang="f326">
                  <a:pos x="f653" y="f646"/>
                </a:cxn>
                <a:cxn ang="f326">
                  <a:pos x="f654" y="f646"/>
                </a:cxn>
                <a:cxn ang="f326">
                  <a:pos x="f655" y="f644"/>
                </a:cxn>
                <a:cxn ang="f326">
                  <a:pos x="f656" y="f642"/>
                </a:cxn>
                <a:cxn ang="f326">
                  <a:pos x="f657" y="f640"/>
                </a:cxn>
                <a:cxn ang="f326">
                  <a:pos x="f658" y="f638"/>
                </a:cxn>
                <a:cxn ang="f326">
                  <a:pos x="f659" y="f660"/>
                </a:cxn>
                <a:cxn ang="f326">
                  <a:pos x="f661" y="f622"/>
                </a:cxn>
                <a:cxn ang="f326">
                  <a:pos x="f662" y="f622"/>
                </a:cxn>
                <a:cxn ang="f326">
                  <a:pos x="f663" y="f664"/>
                </a:cxn>
                <a:cxn ang="f326">
                  <a:pos x="f665" y="f578"/>
                </a:cxn>
                <a:cxn ang="f326">
                  <a:pos x="f666" y="f667"/>
                </a:cxn>
                <a:cxn ang="f326">
                  <a:pos x="f668" y="f669"/>
                </a:cxn>
                <a:cxn ang="f326">
                  <a:pos x="f670" y="f671"/>
                </a:cxn>
                <a:cxn ang="f326">
                  <a:pos x="f672" y="f673"/>
                </a:cxn>
                <a:cxn ang="f326">
                  <a:pos x="f587" y="f629"/>
                </a:cxn>
                <a:cxn ang="f326">
                  <a:pos x="f674" y="f675"/>
                </a:cxn>
                <a:cxn ang="f326">
                  <a:pos x="f676" y="f677"/>
                </a:cxn>
                <a:cxn ang="f326">
                  <a:pos x="f678" y="f578"/>
                </a:cxn>
                <a:cxn ang="f326">
                  <a:pos x="f679" y="f622"/>
                </a:cxn>
                <a:cxn ang="f326">
                  <a:pos x="f680" y="f622"/>
                </a:cxn>
                <a:cxn ang="f326">
                  <a:pos x="f681" y="f578"/>
                </a:cxn>
                <a:cxn ang="f326">
                  <a:pos x="f682" y="f611"/>
                </a:cxn>
                <a:cxn ang="f326">
                  <a:pos x="f683" y="f613"/>
                </a:cxn>
                <a:cxn ang="f326">
                  <a:pos x="f684" y="f595"/>
                </a:cxn>
                <a:cxn ang="f326">
                  <a:pos x="f685" y="f584"/>
                </a:cxn>
                <a:cxn ang="f326">
                  <a:pos x="f587" y="f592"/>
                </a:cxn>
                <a:cxn ang="f326">
                  <a:pos x="f686" y="f687"/>
                </a:cxn>
                <a:cxn ang="f326">
                  <a:pos x="f688" y="f689"/>
                </a:cxn>
                <a:cxn ang="f326">
                  <a:pos x="f690" y="f689"/>
                </a:cxn>
                <a:cxn ang="f326">
                  <a:pos x="f686" y="f691"/>
                </a:cxn>
                <a:cxn ang="f326">
                  <a:pos x="f692" y="f693"/>
                </a:cxn>
                <a:cxn ang="f326">
                  <a:pos x="f694" y="f693"/>
                </a:cxn>
              </a:cxnLst>
              <a:rect l="f571" t="f574" r="f572" b="f573"/>
              <a:pathLst>
                <a:path w="7177436" h="6187444">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cubicBezTo>
                    <a:pt x="f20" y="f19"/>
                    <a:pt x="f21" y="f22"/>
                    <a:pt x="f21" y="f23"/>
                  </a:cubicBezTo>
                  <a:cubicBezTo>
                    <a:pt x="f21" y="f24"/>
                    <a:pt x="f20" y="f25"/>
                    <a:pt x="f18" y="f25"/>
                  </a:cubicBezTo>
                  <a:cubicBezTo>
                    <a:pt x="f26" y="f25"/>
                    <a:pt x="f27" y="f24"/>
                    <a:pt x="f27" y="f23"/>
                  </a:cubicBezTo>
                  <a:cubicBezTo>
                    <a:pt x="f27" y="f22"/>
                    <a:pt x="f26" y="f19"/>
                    <a:pt x="f18" y="f19"/>
                  </a:cubicBezTo>
                  <a:close/>
                  <a:moveTo>
                    <a:pt x="f28" y="f29"/>
                  </a:moveTo>
                  <a:cubicBezTo>
                    <a:pt x="f30" y="f29"/>
                    <a:pt x="f31" y="f32"/>
                    <a:pt x="f31" y="f23"/>
                  </a:cubicBezTo>
                  <a:cubicBezTo>
                    <a:pt x="f31" y="f33"/>
                    <a:pt x="f30" y="f34"/>
                    <a:pt x="f28" y="f34"/>
                  </a:cubicBezTo>
                  <a:cubicBezTo>
                    <a:pt x="f35" y="f34"/>
                    <a:pt x="f36" y="f33"/>
                    <a:pt x="f36" y="f23"/>
                  </a:cubicBezTo>
                  <a:cubicBezTo>
                    <a:pt x="f36" y="f32"/>
                    <a:pt x="f35" y="f29"/>
                    <a:pt x="f28" y="f29"/>
                  </a:cubicBezTo>
                  <a:close/>
                  <a:moveTo>
                    <a:pt x="f28" y="f37"/>
                  </a:moveTo>
                  <a:cubicBezTo>
                    <a:pt x="f38" y="f37"/>
                    <a:pt x="f39" y="f40"/>
                    <a:pt x="f39" y="f23"/>
                  </a:cubicBezTo>
                  <a:cubicBezTo>
                    <a:pt x="f39" y="f41"/>
                    <a:pt x="f42" y="f43"/>
                    <a:pt x="f44" y="f45"/>
                  </a:cubicBezTo>
                  <a:lnTo>
                    <a:pt x="f46" y="f47"/>
                  </a:lnTo>
                  <a:lnTo>
                    <a:pt x="f48" y="f49"/>
                  </a:lnTo>
                  <a:cubicBezTo>
                    <a:pt x="f50" y="f51"/>
                    <a:pt x="f52" y="f53"/>
                    <a:pt x="f54" y="f55"/>
                  </a:cubicBezTo>
                  <a:lnTo>
                    <a:pt x="f56" y="f57"/>
                  </a:lnTo>
                  <a:lnTo>
                    <a:pt x="f58" y="f55"/>
                  </a:lnTo>
                  <a:cubicBezTo>
                    <a:pt x="f59" y="f60"/>
                    <a:pt x="f61" y="f62"/>
                    <a:pt x="f8" y="f62"/>
                  </a:cubicBezTo>
                  <a:cubicBezTo>
                    <a:pt x="f63" y="f62"/>
                    <a:pt x="f64" y="f60"/>
                    <a:pt x="f65" y="f55"/>
                  </a:cubicBezTo>
                  <a:lnTo>
                    <a:pt x="f66" y="f67"/>
                  </a:lnTo>
                  <a:lnTo>
                    <a:pt x="f68" y="f55"/>
                  </a:lnTo>
                  <a:cubicBezTo>
                    <a:pt x="f69" y="f70"/>
                    <a:pt x="f71" y="f72"/>
                    <a:pt x="f73" y="f74"/>
                  </a:cubicBezTo>
                  <a:lnTo>
                    <a:pt x="f75" y="f76"/>
                  </a:lnTo>
                  <a:lnTo>
                    <a:pt x="f77" y="f45"/>
                  </a:lnTo>
                  <a:cubicBezTo>
                    <a:pt x="f78" y="f43"/>
                    <a:pt x="f79" y="f41"/>
                    <a:pt x="f79" y="f23"/>
                  </a:cubicBezTo>
                  <a:cubicBezTo>
                    <a:pt x="f79" y="f40"/>
                    <a:pt x="f80" y="f37"/>
                    <a:pt x="f18" y="f37"/>
                  </a:cubicBezTo>
                  <a:cubicBezTo>
                    <a:pt x="f81" y="f37"/>
                    <a:pt x="f82" y="f40"/>
                    <a:pt x="f82" y="f23"/>
                  </a:cubicBezTo>
                  <a:cubicBezTo>
                    <a:pt x="f82" y="f41"/>
                    <a:pt x="f83" y="f43"/>
                    <a:pt x="f84" y="f45"/>
                  </a:cubicBezTo>
                  <a:lnTo>
                    <a:pt x="f85" y="f76"/>
                  </a:lnTo>
                  <a:lnTo>
                    <a:pt x="f86" y="f74"/>
                  </a:lnTo>
                  <a:cubicBezTo>
                    <a:pt x="f87" y="f88"/>
                    <a:pt x="f89" y="f90"/>
                    <a:pt x="f89" y="f13"/>
                  </a:cubicBezTo>
                  <a:lnTo>
                    <a:pt x="f91" y="f92"/>
                  </a:lnTo>
                  <a:lnTo>
                    <a:pt x="f93" y="f92"/>
                  </a:lnTo>
                  <a:lnTo>
                    <a:pt x="f94" y="f13"/>
                  </a:lnTo>
                  <a:cubicBezTo>
                    <a:pt x="f94" y="f95"/>
                    <a:pt x="f96" y="f97"/>
                    <a:pt x="f98" y="f99"/>
                  </a:cubicBezTo>
                  <a:lnTo>
                    <a:pt x="f100" y="f101"/>
                  </a:lnTo>
                  <a:lnTo>
                    <a:pt x="f18" y="f102"/>
                  </a:lnTo>
                  <a:lnTo>
                    <a:pt x="f103" y="f101"/>
                  </a:lnTo>
                  <a:lnTo>
                    <a:pt x="f104" y="f99"/>
                  </a:lnTo>
                  <a:cubicBezTo>
                    <a:pt x="f105" y="f97"/>
                    <a:pt x="f106" y="f95"/>
                    <a:pt x="f106" y="f13"/>
                  </a:cubicBezTo>
                  <a:lnTo>
                    <a:pt x="f107" y="f92"/>
                  </a:lnTo>
                  <a:lnTo>
                    <a:pt x="f108" y="f92"/>
                  </a:lnTo>
                  <a:lnTo>
                    <a:pt x="f109" y="f110"/>
                  </a:lnTo>
                  <a:cubicBezTo>
                    <a:pt x="f111" y="f112"/>
                    <a:pt x="f113" y="f114"/>
                    <a:pt x="f115" y="f116"/>
                  </a:cubicBezTo>
                  <a:lnTo>
                    <a:pt x="f117" y="f118"/>
                  </a:lnTo>
                  <a:lnTo>
                    <a:pt x="f119" y="f120"/>
                  </a:lnTo>
                  <a:cubicBezTo>
                    <a:pt x="f121" y="f122"/>
                    <a:pt x="f123" y="f124"/>
                    <a:pt x="f125" y="f126"/>
                  </a:cubicBezTo>
                  <a:lnTo>
                    <a:pt x="f127" y="f128"/>
                  </a:lnTo>
                  <a:lnTo>
                    <a:pt x="f129" y="f128"/>
                  </a:lnTo>
                  <a:lnTo>
                    <a:pt x="f130" y="f131"/>
                  </a:lnTo>
                  <a:cubicBezTo>
                    <a:pt x="f132" y="f133"/>
                    <a:pt x="f134" y="f135"/>
                    <a:pt x="f136" y="f135"/>
                  </a:cubicBezTo>
                  <a:cubicBezTo>
                    <a:pt x="f137" y="f135"/>
                    <a:pt x="f138" y="f133"/>
                    <a:pt x="f139" y="f131"/>
                  </a:cubicBezTo>
                  <a:lnTo>
                    <a:pt x="f140" y="f128"/>
                  </a:lnTo>
                  <a:lnTo>
                    <a:pt x="f141" y="f128"/>
                  </a:lnTo>
                  <a:lnTo>
                    <a:pt x="f142" y="f126"/>
                  </a:lnTo>
                  <a:cubicBezTo>
                    <a:pt x="f143" y="f124"/>
                    <a:pt x="f144" y="f122"/>
                    <a:pt x="f145" y="f120"/>
                  </a:cubicBezTo>
                  <a:lnTo>
                    <a:pt x="f146" y="f118"/>
                  </a:lnTo>
                  <a:lnTo>
                    <a:pt x="f147" y="f116"/>
                  </a:lnTo>
                  <a:cubicBezTo>
                    <a:pt x="f148" y="f149"/>
                    <a:pt x="f150" y="f151"/>
                    <a:pt x="f152" y="f153"/>
                  </a:cubicBezTo>
                  <a:lnTo>
                    <a:pt x="f154" y="f92"/>
                  </a:lnTo>
                  <a:lnTo>
                    <a:pt x="f155" y="f92"/>
                  </a:lnTo>
                  <a:lnTo>
                    <a:pt x="f156" y="f157"/>
                  </a:lnTo>
                  <a:lnTo>
                    <a:pt x="f158" y="f13"/>
                  </a:lnTo>
                  <a:lnTo>
                    <a:pt x="f159" y="f160"/>
                  </a:lnTo>
                  <a:lnTo>
                    <a:pt x="f161" y="f162"/>
                  </a:lnTo>
                  <a:cubicBezTo>
                    <a:pt x="f163" y="f164"/>
                    <a:pt x="f165" y="f166"/>
                    <a:pt x="f167" y="f168"/>
                  </a:cubicBezTo>
                  <a:lnTo>
                    <a:pt x="f169" y="f170"/>
                  </a:lnTo>
                  <a:lnTo>
                    <a:pt x="f28" y="f102"/>
                  </a:lnTo>
                  <a:lnTo>
                    <a:pt x="f171" y="f172"/>
                  </a:lnTo>
                  <a:lnTo>
                    <a:pt x="f173" y="f174"/>
                  </a:lnTo>
                  <a:cubicBezTo>
                    <a:pt x="f175" y="f176"/>
                    <a:pt x="f177" y="f178"/>
                    <a:pt x="f177" y="f13"/>
                  </a:cubicBezTo>
                  <a:lnTo>
                    <a:pt x="f179" y="f92"/>
                  </a:lnTo>
                  <a:lnTo>
                    <a:pt x="f180" y="f92"/>
                  </a:lnTo>
                  <a:lnTo>
                    <a:pt x="f181" y="f13"/>
                  </a:lnTo>
                  <a:cubicBezTo>
                    <a:pt x="f181" y="f90"/>
                    <a:pt x="f182" y="f88"/>
                    <a:pt x="f183" y="f74"/>
                  </a:cubicBezTo>
                  <a:lnTo>
                    <a:pt x="f184" y="f76"/>
                  </a:lnTo>
                  <a:lnTo>
                    <a:pt x="f185" y="f45"/>
                  </a:lnTo>
                  <a:cubicBezTo>
                    <a:pt x="f186" y="f43"/>
                    <a:pt x="f187" y="f41"/>
                    <a:pt x="f187" y="f23"/>
                  </a:cubicBezTo>
                  <a:cubicBezTo>
                    <a:pt x="f187" y="f40"/>
                    <a:pt x="f188" y="f37"/>
                    <a:pt x="f28" y="f37"/>
                  </a:cubicBezTo>
                  <a:close/>
                  <a:moveTo>
                    <a:pt x="f189" y="f190"/>
                  </a:moveTo>
                  <a:lnTo>
                    <a:pt x="f191" y="f192"/>
                  </a:lnTo>
                  <a:lnTo>
                    <a:pt x="f193" y="f192"/>
                  </a:lnTo>
                  <a:close/>
                  <a:moveTo>
                    <a:pt x="f189" y="f5"/>
                  </a:moveTo>
                  <a:lnTo>
                    <a:pt x="f6" y="f7"/>
                  </a:lnTo>
                  <a:lnTo>
                    <a:pt x="f5" y="f7"/>
                  </a:lnTo>
                  <a:close/>
                </a:path>
              </a:pathLst>
            </a:custGeom>
            <a:solidFill>
              <a:srgbClr val="353535"/>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grpSp>
        <p:nvGrpSpPr>
          <p:cNvPr id="215" name="Group 214">
            <a:extLst>
              <a:ext uri="{FF2B5EF4-FFF2-40B4-BE49-F238E27FC236}">
                <a16:creationId xmlns:a16="http://schemas.microsoft.com/office/drawing/2014/main" id="{2E773E59-C5AD-43C6-8083-551C3C237663}"/>
              </a:ext>
            </a:extLst>
          </p:cNvPr>
          <p:cNvGrpSpPr/>
          <p:nvPr/>
        </p:nvGrpSpPr>
        <p:grpSpPr>
          <a:xfrm>
            <a:off x="4538495" y="2194082"/>
            <a:ext cx="3115011" cy="2535294"/>
            <a:chOff x="4629501" y="2237581"/>
            <a:chExt cx="3177473" cy="2586132"/>
          </a:xfrm>
        </p:grpSpPr>
        <p:grpSp>
          <p:nvGrpSpPr>
            <p:cNvPr id="214" name="Group 213">
              <a:extLst>
                <a:ext uri="{FF2B5EF4-FFF2-40B4-BE49-F238E27FC236}">
                  <a16:creationId xmlns:a16="http://schemas.microsoft.com/office/drawing/2014/main" id="{A0F0817F-81DF-472A-B38F-77DD5A7DC877}"/>
                </a:ext>
              </a:extLst>
            </p:cNvPr>
            <p:cNvGrpSpPr/>
            <p:nvPr/>
          </p:nvGrpSpPr>
          <p:grpSpPr>
            <a:xfrm>
              <a:off x="4887885" y="2663200"/>
              <a:ext cx="2660704" cy="1668125"/>
              <a:chOff x="4887885" y="2663200"/>
              <a:chExt cx="2660704" cy="1668125"/>
            </a:xfrm>
          </p:grpSpPr>
          <p:grpSp>
            <p:nvGrpSpPr>
              <p:cNvPr id="212" name="Group 211">
                <a:extLst>
                  <a:ext uri="{FF2B5EF4-FFF2-40B4-BE49-F238E27FC236}">
                    <a16:creationId xmlns:a16="http://schemas.microsoft.com/office/drawing/2014/main" id="{52343C37-BD3E-4357-91B5-26D05B8A0DE4}"/>
                  </a:ext>
                </a:extLst>
              </p:cNvPr>
              <p:cNvGrpSpPr/>
              <p:nvPr/>
            </p:nvGrpSpPr>
            <p:grpSpPr>
              <a:xfrm>
                <a:off x="4887885" y="2663200"/>
                <a:ext cx="2660704" cy="1668125"/>
                <a:chOff x="4931021" y="2660526"/>
                <a:chExt cx="2660704" cy="1668125"/>
              </a:xfrm>
            </p:grpSpPr>
            <p:sp>
              <p:nvSpPr>
                <p:cNvPr id="523" name="Freeform 5">
                  <a:extLst>
                    <a:ext uri="{FF2B5EF4-FFF2-40B4-BE49-F238E27FC236}">
                      <a16:creationId xmlns:a16="http://schemas.microsoft.com/office/drawing/2014/main" id="{D09590DD-EF6C-4A47-BDD6-A96FD7E8BD8E}"/>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4E4E4"/>
                </a:solidFill>
                <a:ln w="15873"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283" name="Freeform 5">
                  <a:extLst>
                    <a:ext uri="{FF2B5EF4-FFF2-40B4-BE49-F238E27FC236}">
                      <a16:creationId xmlns:a16="http://schemas.microsoft.com/office/drawing/2014/main" id="{3014C0B1-5D4B-4E7D-85E6-D03AB8A89FD5}"/>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sp>
            <p:nvSpPr>
              <p:cNvPr id="284" name="Freeform: Shape 1817">
                <a:extLst>
                  <a:ext uri="{FF2B5EF4-FFF2-40B4-BE49-F238E27FC236}">
                    <a16:creationId xmlns:a16="http://schemas.microsoft.com/office/drawing/2014/main" id="{EF62E79A-6B49-498B-AD37-29EF16087C6C}"/>
                  </a:ext>
                </a:extLst>
              </p:cNvPr>
              <p:cNvSpPr/>
              <p:nvPr/>
            </p:nvSpPr>
            <p:spPr>
              <a:xfrm flipV="1">
                <a:off x="5621910" y="2904793"/>
                <a:ext cx="1192655" cy="1184938"/>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sp>
          <p:nvSpPr>
            <p:cNvPr id="524" name="Rectangle 523">
              <a:extLst>
                <a:ext uri="{FF2B5EF4-FFF2-40B4-BE49-F238E27FC236}">
                  <a16:creationId xmlns:a16="http://schemas.microsoft.com/office/drawing/2014/main" id="{5AD9B8B1-D588-48E0-BA26-1CE45119097A}"/>
                </a:ext>
              </a:extLst>
            </p:cNvPr>
            <p:cNvSpPr/>
            <p:nvPr/>
          </p:nvSpPr>
          <p:spPr>
            <a:xfrm>
              <a:off x="4672089" y="2237581"/>
              <a:ext cx="3092297" cy="1452735"/>
            </a:xfrm>
            <a:prstGeom prst="rect">
              <a:avLst/>
            </a:prstGeom>
          </p:spPr>
          <p:txBody>
            <a:bodyPr wrap="square">
              <a:prstTxWarp prst="textArchUp">
                <a:avLst/>
              </a:prstTxWarp>
              <a:spAutoFit/>
            </a:bodyPr>
            <a:lstStyle/>
            <a:p>
              <a:pPr algn="ctr" defTabSz="896386">
                <a:defRPr/>
              </a:pPr>
              <a:r>
                <a:rPr lang="en-US" sz="1765" kern="0" spc="-29" dirty="0">
                  <a:solidFill>
                    <a:srgbClr val="353535"/>
                  </a:solidFill>
                  <a:latin typeface="Segoe UI Semibold" pitchFamily="34"/>
                  <a:cs typeface="Segoe UI Semibold" pitchFamily="34"/>
                </a:rPr>
                <a:t>One strong identity</a:t>
              </a:r>
            </a:p>
          </p:txBody>
        </p:sp>
        <p:sp>
          <p:nvSpPr>
            <p:cNvPr id="213" name="Rectangle 212">
              <a:extLst>
                <a:ext uri="{FF2B5EF4-FFF2-40B4-BE49-F238E27FC236}">
                  <a16:creationId xmlns:a16="http://schemas.microsoft.com/office/drawing/2014/main" id="{14822BB8-D120-40CD-B482-EB03C8803200}"/>
                </a:ext>
              </a:extLst>
            </p:cNvPr>
            <p:cNvSpPr/>
            <p:nvPr/>
          </p:nvSpPr>
          <p:spPr>
            <a:xfrm>
              <a:off x="4629501" y="3858935"/>
              <a:ext cx="3177473" cy="964778"/>
            </a:xfrm>
            <a:prstGeom prst="rect">
              <a:avLst/>
            </a:prstGeom>
          </p:spPr>
          <p:txBody>
            <a:bodyPr wrap="none">
              <a:prstTxWarp prst="textArchDown">
                <a:avLst/>
              </a:prstTxWarp>
              <a:spAutoFit/>
            </a:bodyPr>
            <a:lstStyle/>
            <a:p>
              <a:pPr algn="ctr" defTabSz="896386">
                <a:defRPr/>
              </a:pPr>
              <a:r>
                <a:rPr lang="en-US" sz="1765" kern="0" spc="-29" dirty="0">
                  <a:solidFill>
                    <a:srgbClr val="353535"/>
                  </a:solidFill>
                  <a:latin typeface="Segoe UI Semibold" pitchFamily="34"/>
                  <a:cs typeface="Segoe UI Semibold" pitchFamily="34"/>
                </a:rPr>
                <a:t>at the center of your business</a:t>
              </a:r>
              <a:endParaRPr lang="en-US" sz="1765" dirty="0">
                <a:solidFill>
                  <a:srgbClr val="505050"/>
                </a:solidFill>
                <a:latin typeface="Segoe UI"/>
              </a:endParaRPr>
            </a:p>
          </p:txBody>
        </p:sp>
      </p:grpSp>
      <p:grpSp>
        <p:nvGrpSpPr>
          <p:cNvPr id="248" name="Group 247">
            <a:extLst>
              <a:ext uri="{FF2B5EF4-FFF2-40B4-BE49-F238E27FC236}">
                <a16:creationId xmlns:a16="http://schemas.microsoft.com/office/drawing/2014/main" id="{3BF30F0F-E90F-4214-8D7D-E981C76B4AE3}"/>
              </a:ext>
            </a:extLst>
          </p:cNvPr>
          <p:cNvGrpSpPr/>
          <p:nvPr/>
        </p:nvGrpSpPr>
        <p:grpSpPr>
          <a:xfrm>
            <a:off x="7174415" y="5376820"/>
            <a:ext cx="493034" cy="493034"/>
            <a:chOff x="6848055" y="536379"/>
            <a:chExt cx="1143000" cy="1143000"/>
          </a:xfrm>
        </p:grpSpPr>
        <p:sp>
          <p:nvSpPr>
            <p:cNvPr id="249" name="Freeform 5">
              <a:extLst>
                <a:ext uri="{FF2B5EF4-FFF2-40B4-BE49-F238E27FC236}">
                  <a16:creationId xmlns:a16="http://schemas.microsoft.com/office/drawing/2014/main" id="{28085AB7-A63F-4BD7-A29F-27F449C3DBBC}"/>
                </a:ext>
              </a:extLst>
            </p:cNvPr>
            <p:cNvSpPr/>
            <p:nvPr/>
          </p:nvSpPr>
          <p:spPr>
            <a:xfrm>
              <a:off x="6848055" y="536379"/>
              <a:ext cx="1143000" cy="1143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pic>
          <p:nvPicPr>
            <p:cNvPr id="250" name="Picture 249" descr="A picture containing thing, object&#10;&#10;Description generated with high confidence">
              <a:extLst>
                <a:ext uri="{FF2B5EF4-FFF2-40B4-BE49-F238E27FC236}">
                  <a16:creationId xmlns:a16="http://schemas.microsoft.com/office/drawing/2014/main" id="{6F0E95E2-1669-4F72-8F71-A6D98E9F8695}"/>
                </a:ext>
              </a:extLst>
            </p:cNvPr>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6932934" y="1005432"/>
              <a:ext cx="973243" cy="204893"/>
            </a:xfrm>
            <a:prstGeom prst="rect">
              <a:avLst/>
            </a:prstGeom>
          </p:spPr>
        </p:pic>
      </p:grpSp>
    </p:spTree>
    <p:extLst>
      <p:ext uri="{BB962C8B-B14F-4D97-AF65-F5344CB8AC3E}">
        <p14:creationId xmlns:p14="http://schemas.microsoft.com/office/powerpoint/2010/main" val="406272091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8"/>
                                        </p:tgtEl>
                                        <p:attrNameLst>
                                          <p:attrName>style.visibility</p:attrName>
                                        </p:attrNameLst>
                                      </p:cBhvr>
                                      <p:to>
                                        <p:strVal val="visible"/>
                                      </p:to>
                                    </p:set>
                                    <p:anim calcmode="lin" valueType="num">
                                      <p:cBhvr>
                                        <p:cTn id="7" dur="500" fill="hold"/>
                                        <p:tgtEl>
                                          <p:spTgt spid="458"/>
                                        </p:tgtEl>
                                        <p:attrNameLst>
                                          <p:attrName>ppt_w</p:attrName>
                                        </p:attrNameLst>
                                      </p:cBhvr>
                                      <p:tavLst>
                                        <p:tav tm="0">
                                          <p:val>
                                            <p:fltVal val="0"/>
                                          </p:val>
                                        </p:tav>
                                        <p:tav tm="100000">
                                          <p:val>
                                            <p:strVal val="#ppt_w"/>
                                          </p:val>
                                        </p:tav>
                                      </p:tavLst>
                                    </p:anim>
                                    <p:anim calcmode="lin" valueType="num">
                                      <p:cBhvr>
                                        <p:cTn id="8" dur="500" fill="hold"/>
                                        <p:tgtEl>
                                          <p:spTgt spid="458"/>
                                        </p:tgtEl>
                                        <p:attrNameLst>
                                          <p:attrName>ppt_h</p:attrName>
                                        </p:attrNameLst>
                                      </p:cBhvr>
                                      <p:tavLst>
                                        <p:tav tm="0">
                                          <p:val>
                                            <p:fltVal val="0"/>
                                          </p:val>
                                        </p:tav>
                                        <p:tav tm="100000">
                                          <p:val>
                                            <p:strVal val="#ppt_h"/>
                                          </p:val>
                                        </p:tav>
                                      </p:tavLst>
                                    </p:anim>
                                    <p:animEffect transition="in" filter="fade">
                                      <p:cBhvr>
                                        <p:cTn id="9" dur="500"/>
                                        <p:tgtEl>
                                          <p:spTgt spid="458"/>
                                        </p:tgtEl>
                                      </p:cBhvr>
                                    </p:animEffect>
                                  </p:childTnLst>
                                </p:cTn>
                              </p:par>
                              <p:par>
                                <p:cTn id="10" presetID="53" presetClass="entr" presetSubtype="16" fill="hold" nodeType="withEffect">
                                  <p:stCondLst>
                                    <p:cond delay="250"/>
                                  </p:stCondLst>
                                  <p:childTnLst>
                                    <p:set>
                                      <p:cBhvr>
                                        <p:cTn id="11" dur="1" fill="hold">
                                          <p:stCondLst>
                                            <p:cond delay="0"/>
                                          </p:stCondLst>
                                        </p:cTn>
                                        <p:tgtEl>
                                          <p:spTgt spid="461"/>
                                        </p:tgtEl>
                                        <p:attrNameLst>
                                          <p:attrName>style.visibility</p:attrName>
                                        </p:attrNameLst>
                                      </p:cBhvr>
                                      <p:to>
                                        <p:strVal val="visible"/>
                                      </p:to>
                                    </p:set>
                                    <p:anim calcmode="lin" valueType="num">
                                      <p:cBhvr>
                                        <p:cTn id="12" dur="500" fill="hold"/>
                                        <p:tgtEl>
                                          <p:spTgt spid="461"/>
                                        </p:tgtEl>
                                        <p:attrNameLst>
                                          <p:attrName>ppt_w</p:attrName>
                                        </p:attrNameLst>
                                      </p:cBhvr>
                                      <p:tavLst>
                                        <p:tav tm="0">
                                          <p:val>
                                            <p:fltVal val="0"/>
                                          </p:val>
                                        </p:tav>
                                        <p:tav tm="100000">
                                          <p:val>
                                            <p:strVal val="#ppt_w"/>
                                          </p:val>
                                        </p:tav>
                                      </p:tavLst>
                                    </p:anim>
                                    <p:anim calcmode="lin" valueType="num">
                                      <p:cBhvr>
                                        <p:cTn id="13" dur="500" fill="hold"/>
                                        <p:tgtEl>
                                          <p:spTgt spid="461"/>
                                        </p:tgtEl>
                                        <p:attrNameLst>
                                          <p:attrName>ppt_h</p:attrName>
                                        </p:attrNameLst>
                                      </p:cBhvr>
                                      <p:tavLst>
                                        <p:tav tm="0">
                                          <p:val>
                                            <p:fltVal val="0"/>
                                          </p:val>
                                        </p:tav>
                                        <p:tav tm="100000">
                                          <p:val>
                                            <p:strVal val="#ppt_h"/>
                                          </p:val>
                                        </p:tav>
                                      </p:tavLst>
                                    </p:anim>
                                    <p:animEffect transition="in" filter="fade">
                                      <p:cBhvr>
                                        <p:cTn id="14" dur="500"/>
                                        <p:tgtEl>
                                          <p:spTgt spid="461"/>
                                        </p:tgtEl>
                                      </p:cBhvr>
                                    </p:animEffect>
                                  </p:childTnLst>
                                </p:cTn>
                              </p:par>
                              <p:par>
                                <p:cTn id="15" presetID="53" presetClass="entr" presetSubtype="16" fill="hold" nodeType="withEffect">
                                  <p:stCondLst>
                                    <p:cond delay="500"/>
                                  </p:stCondLst>
                                  <p:childTnLst>
                                    <p:set>
                                      <p:cBhvr>
                                        <p:cTn id="16" dur="1" fill="hold">
                                          <p:stCondLst>
                                            <p:cond delay="0"/>
                                          </p:stCondLst>
                                        </p:cTn>
                                        <p:tgtEl>
                                          <p:spTgt spid="464"/>
                                        </p:tgtEl>
                                        <p:attrNameLst>
                                          <p:attrName>style.visibility</p:attrName>
                                        </p:attrNameLst>
                                      </p:cBhvr>
                                      <p:to>
                                        <p:strVal val="visible"/>
                                      </p:to>
                                    </p:set>
                                    <p:anim calcmode="lin" valueType="num">
                                      <p:cBhvr>
                                        <p:cTn id="17" dur="500" fill="hold"/>
                                        <p:tgtEl>
                                          <p:spTgt spid="464"/>
                                        </p:tgtEl>
                                        <p:attrNameLst>
                                          <p:attrName>ppt_w</p:attrName>
                                        </p:attrNameLst>
                                      </p:cBhvr>
                                      <p:tavLst>
                                        <p:tav tm="0">
                                          <p:val>
                                            <p:fltVal val="0"/>
                                          </p:val>
                                        </p:tav>
                                        <p:tav tm="100000">
                                          <p:val>
                                            <p:strVal val="#ppt_w"/>
                                          </p:val>
                                        </p:tav>
                                      </p:tavLst>
                                    </p:anim>
                                    <p:anim calcmode="lin" valueType="num">
                                      <p:cBhvr>
                                        <p:cTn id="18" dur="500" fill="hold"/>
                                        <p:tgtEl>
                                          <p:spTgt spid="464"/>
                                        </p:tgtEl>
                                        <p:attrNameLst>
                                          <p:attrName>ppt_h</p:attrName>
                                        </p:attrNameLst>
                                      </p:cBhvr>
                                      <p:tavLst>
                                        <p:tav tm="0">
                                          <p:val>
                                            <p:fltVal val="0"/>
                                          </p:val>
                                        </p:tav>
                                        <p:tav tm="100000">
                                          <p:val>
                                            <p:strVal val="#ppt_h"/>
                                          </p:val>
                                        </p:tav>
                                      </p:tavLst>
                                    </p:anim>
                                    <p:animEffect transition="in" filter="fade">
                                      <p:cBhvr>
                                        <p:cTn id="19" dur="500"/>
                                        <p:tgtEl>
                                          <p:spTgt spid="464"/>
                                        </p:tgtEl>
                                      </p:cBhvr>
                                    </p:animEffect>
                                  </p:childTnLst>
                                </p:cTn>
                              </p:par>
                              <p:par>
                                <p:cTn id="20" presetID="53" presetClass="entr" presetSubtype="16" fill="hold" nodeType="withEffect">
                                  <p:stCondLst>
                                    <p:cond delay="750"/>
                                  </p:stCondLst>
                                  <p:childTnLst>
                                    <p:set>
                                      <p:cBhvr>
                                        <p:cTn id="21" dur="1" fill="hold">
                                          <p:stCondLst>
                                            <p:cond delay="0"/>
                                          </p:stCondLst>
                                        </p:cTn>
                                        <p:tgtEl>
                                          <p:spTgt spid="467"/>
                                        </p:tgtEl>
                                        <p:attrNameLst>
                                          <p:attrName>style.visibility</p:attrName>
                                        </p:attrNameLst>
                                      </p:cBhvr>
                                      <p:to>
                                        <p:strVal val="visible"/>
                                      </p:to>
                                    </p:set>
                                    <p:anim calcmode="lin" valueType="num">
                                      <p:cBhvr>
                                        <p:cTn id="22" dur="500" fill="hold"/>
                                        <p:tgtEl>
                                          <p:spTgt spid="467"/>
                                        </p:tgtEl>
                                        <p:attrNameLst>
                                          <p:attrName>ppt_w</p:attrName>
                                        </p:attrNameLst>
                                      </p:cBhvr>
                                      <p:tavLst>
                                        <p:tav tm="0">
                                          <p:val>
                                            <p:fltVal val="0"/>
                                          </p:val>
                                        </p:tav>
                                        <p:tav tm="100000">
                                          <p:val>
                                            <p:strVal val="#ppt_w"/>
                                          </p:val>
                                        </p:tav>
                                      </p:tavLst>
                                    </p:anim>
                                    <p:anim calcmode="lin" valueType="num">
                                      <p:cBhvr>
                                        <p:cTn id="23" dur="500" fill="hold"/>
                                        <p:tgtEl>
                                          <p:spTgt spid="467"/>
                                        </p:tgtEl>
                                        <p:attrNameLst>
                                          <p:attrName>ppt_h</p:attrName>
                                        </p:attrNameLst>
                                      </p:cBhvr>
                                      <p:tavLst>
                                        <p:tav tm="0">
                                          <p:val>
                                            <p:fltVal val="0"/>
                                          </p:val>
                                        </p:tav>
                                        <p:tav tm="100000">
                                          <p:val>
                                            <p:strVal val="#ppt_h"/>
                                          </p:val>
                                        </p:tav>
                                      </p:tavLst>
                                    </p:anim>
                                    <p:animEffect transition="in" filter="fade">
                                      <p:cBhvr>
                                        <p:cTn id="24" dur="500"/>
                                        <p:tgtEl>
                                          <p:spTgt spid="467"/>
                                        </p:tgtEl>
                                      </p:cBhvr>
                                    </p:animEffect>
                                  </p:childTnLst>
                                </p:cTn>
                              </p:par>
                              <p:par>
                                <p:cTn id="25" presetID="53" presetClass="entr" presetSubtype="16" fill="hold" nodeType="withEffect">
                                  <p:stCondLst>
                                    <p:cond delay="1000"/>
                                  </p:stCondLst>
                                  <p:childTnLst>
                                    <p:set>
                                      <p:cBhvr>
                                        <p:cTn id="26" dur="1" fill="hold">
                                          <p:stCondLst>
                                            <p:cond delay="0"/>
                                          </p:stCondLst>
                                        </p:cTn>
                                        <p:tgtEl>
                                          <p:spTgt spid="470"/>
                                        </p:tgtEl>
                                        <p:attrNameLst>
                                          <p:attrName>style.visibility</p:attrName>
                                        </p:attrNameLst>
                                      </p:cBhvr>
                                      <p:to>
                                        <p:strVal val="visible"/>
                                      </p:to>
                                    </p:set>
                                    <p:anim calcmode="lin" valueType="num">
                                      <p:cBhvr>
                                        <p:cTn id="27" dur="500" fill="hold"/>
                                        <p:tgtEl>
                                          <p:spTgt spid="470"/>
                                        </p:tgtEl>
                                        <p:attrNameLst>
                                          <p:attrName>ppt_w</p:attrName>
                                        </p:attrNameLst>
                                      </p:cBhvr>
                                      <p:tavLst>
                                        <p:tav tm="0">
                                          <p:val>
                                            <p:fltVal val="0"/>
                                          </p:val>
                                        </p:tav>
                                        <p:tav tm="100000">
                                          <p:val>
                                            <p:strVal val="#ppt_w"/>
                                          </p:val>
                                        </p:tav>
                                      </p:tavLst>
                                    </p:anim>
                                    <p:anim calcmode="lin" valueType="num">
                                      <p:cBhvr>
                                        <p:cTn id="28" dur="500" fill="hold"/>
                                        <p:tgtEl>
                                          <p:spTgt spid="470"/>
                                        </p:tgtEl>
                                        <p:attrNameLst>
                                          <p:attrName>ppt_h</p:attrName>
                                        </p:attrNameLst>
                                      </p:cBhvr>
                                      <p:tavLst>
                                        <p:tav tm="0">
                                          <p:val>
                                            <p:fltVal val="0"/>
                                          </p:val>
                                        </p:tav>
                                        <p:tav tm="100000">
                                          <p:val>
                                            <p:strVal val="#ppt_h"/>
                                          </p:val>
                                        </p:tav>
                                      </p:tavLst>
                                    </p:anim>
                                    <p:animEffect transition="in" filter="fade">
                                      <p:cBhvr>
                                        <p:cTn id="29" dur="500"/>
                                        <p:tgtEl>
                                          <p:spTgt spid="470"/>
                                        </p:tgtEl>
                                      </p:cBhvr>
                                    </p:animEffect>
                                  </p:childTnLst>
                                </p:cTn>
                              </p:par>
                              <p:par>
                                <p:cTn id="30" presetID="53" presetClass="entr" presetSubtype="16" fill="hold" nodeType="withEffect">
                                  <p:stCondLst>
                                    <p:cond delay="1250"/>
                                  </p:stCondLst>
                                  <p:childTnLst>
                                    <p:set>
                                      <p:cBhvr>
                                        <p:cTn id="31" dur="1" fill="hold">
                                          <p:stCondLst>
                                            <p:cond delay="0"/>
                                          </p:stCondLst>
                                        </p:cTn>
                                        <p:tgtEl>
                                          <p:spTgt spid="473"/>
                                        </p:tgtEl>
                                        <p:attrNameLst>
                                          <p:attrName>style.visibility</p:attrName>
                                        </p:attrNameLst>
                                      </p:cBhvr>
                                      <p:to>
                                        <p:strVal val="visible"/>
                                      </p:to>
                                    </p:set>
                                    <p:anim calcmode="lin" valueType="num">
                                      <p:cBhvr>
                                        <p:cTn id="32" dur="500" fill="hold"/>
                                        <p:tgtEl>
                                          <p:spTgt spid="473"/>
                                        </p:tgtEl>
                                        <p:attrNameLst>
                                          <p:attrName>ppt_w</p:attrName>
                                        </p:attrNameLst>
                                      </p:cBhvr>
                                      <p:tavLst>
                                        <p:tav tm="0">
                                          <p:val>
                                            <p:fltVal val="0"/>
                                          </p:val>
                                        </p:tav>
                                        <p:tav tm="100000">
                                          <p:val>
                                            <p:strVal val="#ppt_w"/>
                                          </p:val>
                                        </p:tav>
                                      </p:tavLst>
                                    </p:anim>
                                    <p:anim calcmode="lin" valueType="num">
                                      <p:cBhvr>
                                        <p:cTn id="33" dur="500" fill="hold"/>
                                        <p:tgtEl>
                                          <p:spTgt spid="473"/>
                                        </p:tgtEl>
                                        <p:attrNameLst>
                                          <p:attrName>ppt_h</p:attrName>
                                        </p:attrNameLst>
                                      </p:cBhvr>
                                      <p:tavLst>
                                        <p:tav tm="0">
                                          <p:val>
                                            <p:fltVal val="0"/>
                                          </p:val>
                                        </p:tav>
                                        <p:tav tm="100000">
                                          <p:val>
                                            <p:strVal val="#ppt_h"/>
                                          </p:val>
                                        </p:tav>
                                      </p:tavLst>
                                    </p:anim>
                                    <p:animEffect transition="in" filter="fade">
                                      <p:cBhvr>
                                        <p:cTn id="34" dur="500"/>
                                        <p:tgtEl>
                                          <p:spTgt spid="473"/>
                                        </p:tgtEl>
                                      </p:cBhvr>
                                    </p:animEffect>
                                  </p:childTnLst>
                                </p:cTn>
                              </p:par>
                              <p:par>
                                <p:cTn id="35" presetID="53" presetClass="entr" presetSubtype="16" fill="hold" nodeType="withEffect">
                                  <p:stCondLst>
                                    <p:cond delay="1500"/>
                                  </p:stCondLst>
                                  <p:childTnLst>
                                    <p:set>
                                      <p:cBhvr>
                                        <p:cTn id="36" dur="1" fill="hold">
                                          <p:stCondLst>
                                            <p:cond delay="0"/>
                                          </p:stCondLst>
                                        </p:cTn>
                                        <p:tgtEl>
                                          <p:spTgt spid="476"/>
                                        </p:tgtEl>
                                        <p:attrNameLst>
                                          <p:attrName>style.visibility</p:attrName>
                                        </p:attrNameLst>
                                      </p:cBhvr>
                                      <p:to>
                                        <p:strVal val="visible"/>
                                      </p:to>
                                    </p:set>
                                    <p:anim calcmode="lin" valueType="num">
                                      <p:cBhvr>
                                        <p:cTn id="37" dur="500" fill="hold"/>
                                        <p:tgtEl>
                                          <p:spTgt spid="476"/>
                                        </p:tgtEl>
                                        <p:attrNameLst>
                                          <p:attrName>ppt_w</p:attrName>
                                        </p:attrNameLst>
                                      </p:cBhvr>
                                      <p:tavLst>
                                        <p:tav tm="0">
                                          <p:val>
                                            <p:fltVal val="0"/>
                                          </p:val>
                                        </p:tav>
                                        <p:tav tm="100000">
                                          <p:val>
                                            <p:strVal val="#ppt_w"/>
                                          </p:val>
                                        </p:tav>
                                      </p:tavLst>
                                    </p:anim>
                                    <p:anim calcmode="lin" valueType="num">
                                      <p:cBhvr>
                                        <p:cTn id="38" dur="500" fill="hold"/>
                                        <p:tgtEl>
                                          <p:spTgt spid="476"/>
                                        </p:tgtEl>
                                        <p:attrNameLst>
                                          <p:attrName>ppt_h</p:attrName>
                                        </p:attrNameLst>
                                      </p:cBhvr>
                                      <p:tavLst>
                                        <p:tav tm="0">
                                          <p:val>
                                            <p:fltVal val="0"/>
                                          </p:val>
                                        </p:tav>
                                        <p:tav tm="100000">
                                          <p:val>
                                            <p:strVal val="#ppt_h"/>
                                          </p:val>
                                        </p:tav>
                                      </p:tavLst>
                                    </p:anim>
                                    <p:animEffect transition="in" filter="fade">
                                      <p:cBhvr>
                                        <p:cTn id="39" dur="500"/>
                                        <p:tgtEl>
                                          <p:spTgt spid="476"/>
                                        </p:tgtEl>
                                      </p:cBhvr>
                                    </p:animEffect>
                                  </p:childTnLst>
                                </p:cTn>
                              </p:par>
                              <p:par>
                                <p:cTn id="40" presetID="53" presetClass="entr" presetSubtype="16" fill="hold" nodeType="withEffect">
                                  <p:stCondLst>
                                    <p:cond delay="1750"/>
                                  </p:stCondLst>
                                  <p:childTnLst>
                                    <p:set>
                                      <p:cBhvr>
                                        <p:cTn id="41" dur="1" fill="hold">
                                          <p:stCondLst>
                                            <p:cond delay="0"/>
                                          </p:stCondLst>
                                        </p:cTn>
                                        <p:tgtEl>
                                          <p:spTgt spid="479"/>
                                        </p:tgtEl>
                                        <p:attrNameLst>
                                          <p:attrName>style.visibility</p:attrName>
                                        </p:attrNameLst>
                                      </p:cBhvr>
                                      <p:to>
                                        <p:strVal val="visible"/>
                                      </p:to>
                                    </p:set>
                                    <p:anim calcmode="lin" valueType="num">
                                      <p:cBhvr>
                                        <p:cTn id="42" dur="500" fill="hold"/>
                                        <p:tgtEl>
                                          <p:spTgt spid="479"/>
                                        </p:tgtEl>
                                        <p:attrNameLst>
                                          <p:attrName>ppt_w</p:attrName>
                                        </p:attrNameLst>
                                      </p:cBhvr>
                                      <p:tavLst>
                                        <p:tav tm="0">
                                          <p:val>
                                            <p:fltVal val="0"/>
                                          </p:val>
                                        </p:tav>
                                        <p:tav tm="100000">
                                          <p:val>
                                            <p:strVal val="#ppt_w"/>
                                          </p:val>
                                        </p:tav>
                                      </p:tavLst>
                                    </p:anim>
                                    <p:anim calcmode="lin" valueType="num">
                                      <p:cBhvr>
                                        <p:cTn id="43" dur="500" fill="hold"/>
                                        <p:tgtEl>
                                          <p:spTgt spid="479"/>
                                        </p:tgtEl>
                                        <p:attrNameLst>
                                          <p:attrName>ppt_h</p:attrName>
                                        </p:attrNameLst>
                                      </p:cBhvr>
                                      <p:tavLst>
                                        <p:tav tm="0">
                                          <p:val>
                                            <p:fltVal val="0"/>
                                          </p:val>
                                        </p:tav>
                                        <p:tav tm="100000">
                                          <p:val>
                                            <p:strVal val="#ppt_h"/>
                                          </p:val>
                                        </p:tav>
                                      </p:tavLst>
                                    </p:anim>
                                    <p:animEffect transition="in" filter="fade">
                                      <p:cBhvr>
                                        <p:cTn id="44" dur="500"/>
                                        <p:tgtEl>
                                          <p:spTgt spid="479"/>
                                        </p:tgtEl>
                                      </p:cBhvr>
                                    </p:animEffect>
                                  </p:childTnLst>
                                </p:cTn>
                              </p:par>
                              <p:par>
                                <p:cTn id="45" presetID="53" presetClass="entr" presetSubtype="16" fill="hold" nodeType="withEffect">
                                  <p:stCondLst>
                                    <p:cond delay="2000"/>
                                  </p:stCondLst>
                                  <p:childTnLst>
                                    <p:set>
                                      <p:cBhvr>
                                        <p:cTn id="46" dur="1" fill="hold">
                                          <p:stCondLst>
                                            <p:cond delay="0"/>
                                          </p:stCondLst>
                                        </p:cTn>
                                        <p:tgtEl>
                                          <p:spTgt spid="486"/>
                                        </p:tgtEl>
                                        <p:attrNameLst>
                                          <p:attrName>style.visibility</p:attrName>
                                        </p:attrNameLst>
                                      </p:cBhvr>
                                      <p:to>
                                        <p:strVal val="visible"/>
                                      </p:to>
                                    </p:set>
                                    <p:anim calcmode="lin" valueType="num">
                                      <p:cBhvr>
                                        <p:cTn id="47" dur="500" fill="hold"/>
                                        <p:tgtEl>
                                          <p:spTgt spid="486"/>
                                        </p:tgtEl>
                                        <p:attrNameLst>
                                          <p:attrName>ppt_w</p:attrName>
                                        </p:attrNameLst>
                                      </p:cBhvr>
                                      <p:tavLst>
                                        <p:tav tm="0">
                                          <p:val>
                                            <p:fltVal val="0"/>
                                          </p:val>
                                        </p:tav>
                                        <p:tav tm="100000">
                                          <p:val>
                                            <p:strVal val="#ppt_w"/>
                                          </p:val>
                                        </p:tav>
                                      </p:tavLst>
                                    </p:anim>
                                    <p:anim calcmode="lin" valueType="num">
                                      <p:cBhvr>
                                        <p:cTn id="48" dur="500" fill="hold"/>
                                        <p:tgtEl>
                                          <p:spTgt spid="486"/>
                                        </p:tgtEl>
                                        <p:attrNameLst>
                                          <p:attrName>ppt_h</p:attrName>
                                        </p:attrNameLst>
                                      </p:cBhvr>
                                      <p:tavLst>
                                        <p:tav tm="0">
                                          <p:val>
                                            <p:fltVal val="0"/>
                                          </p:val>
                                        </p:tav>
                                        <p:tav tm="100000">
                                          <p:val>
                                            <p:strVal val="#ppt_h"/>
                                          </p:val>
                                        </p:tav>
                                      </p:tavLst>
                                    </p:anim>
                                    <p:animEffect transition="in" filter="fade">
                                      <p:cBhvr>
                                        <p:cTn id="49" dur="500"/>
                                        <p:tgtEl>
                                          <p:spTgt spid="486"/>
                                        </p:tgtEl>
                                      </p:cBhvr>
                                    </p:animEffect>
                                  </p:childTnLst>
                                </p:cTn>
                              </p:par>
                              <p:par>
                                <p:cTn id="50" presetID="53" presetClass="entr" presetSubtype="16" fill="hold" nodeType="withEffect">
                                  <p:stCondLst>
                                    <p:cond delay="2250"/>
                                  </p:stCondLst>
                                  <p:childTnLst>
                                    <p:set>
                                      <p:cBhvr>
                                        <p:cTn id="51" dur="1" fill="hold">
                                          <p:stCondLst>
                                            <p:cond delay="0"/>
                                          </p:stCondLst>
                                        </p:cTn>
                                        <p:tgtEl>
                                          <p:spTgt spid="489"/>
                                        </p:tgtEl>
                                        <p:attrNameLst>
                                          <p:attrName>style.visibility</p:attrName>
                                        </p:attrNameLst>
                                      </p:cBhvr>
                                      <p:to>
                                        <p:strVal val="visible"/>
                                      </p:to>
                                    </p:set>
                                    <p:anim calcmode="lin" valueType="num">
                                      <p:cBhvr>
                                        <p:cTn id="52" dur="500" fill="hold"/>
                                        <p:tgtEl>
                                          <p:spTgt spid="489"/>
                                        </p:tgtEl>
                                        <p:attrNameLst>
                                          <p:attrName>ppt_w</p:attrName>
                                        </p:attrNameLst>
                                      </p:cBhvr>
                                      <p:tavLst>
                                        <p:tav tm="0">
                                          <p:val>
                                            <p:fltVal val="0"/>
                                          </p:val>
                                        </p:tav>
                                        <p:tav tm="100000">
                                          <p:val>
                                            <p:strVal val="#ppt_w"/>
                                          </p:val>
                                        </p:tav>
                                      </p:tavLst>
                                    </p:anim>
                                    <p:anim calcmode="lin" valueType="num">
                                      <p:cBhvr>
                                        <p:cTn id="53" dur="500" fill="hold"/>
                                        <p:tgtEl>
                                          <p:spTgt spid="489"/>
                                        </p:tgtEl>
                                        <p:attrNameLst>
                                          <p:attrName>ppt_h</p:attrName>
                                        </p:attrNameLst>
                                      </p:cBhvr>
                                      <p:tavLst>
                                        <p:tav tm="0">
                                          <p:val>
                                            <p:fltVal val="0"/>
                                          </p:val>
                                        </p:tav>
                                        <p:tav tm="100000">
                                          <p:val>
                                            <p:strVal val="#ppt_h"/>
                                          </p:val>
                                        </p:tav>
                                      </p:tavLst>
                                    </p:anim>
                                    <p:animEffect transition="in" filter="fade">
                                      <p:cBhvr>
                                        <p:cTn id="54" dur="500"/>
                                        <p:tgtEl>
                                          <p:spTgt spid="489"/>
                                        </p:tgtEl>
                                      </p:cBhvr>
                                    </p:animEffect>
                                  </p:childTnLst>
                                </p:cTn>
                              </p:par>
                            </p:childTnLst>
                          </p:cTn>
                        </p:par>
                        <p:par>
                          <p:cTn id="55" fill="hold">
                            <p:stCondLst>
                              <p:cond delay="2750"/>
                            </p:stCondLst>
                            <p:childTnLst>
                              <p:par>
                                <p:cTn id="56" presetID="10" presetClass="entr" presetSubtype="0" fill="hold" nodeType="afterEffect">
                                  <p:stCondLst>
                                    <p:cond delay="0"/>
                                  </p:stCondLst>
                                  <p:childTnLst>
                                    <p:set>
                                      <p:cBhvr>
                                        <p:cTn id="57" dur="1" fill="hold">
                                          <p:stCondLst>
                                            <p:cond delay="0"/>
                                          </p:stCondLst>
                                        </p:cTn>
                                        <p:tgtEl>
                                          <p:spTgt spid="215"/>
                                        </p:tgtEl>
                                        <p:attrNameLst>
                                          <p:attrName>style.visibility</p:attrName>
                                        </p:attrNameLst>
                                      </p:cBhvr>
                                      <p:to>
                                        <p:strVal val="visible"/>
                                      </p:to>
                                    </p:set>
                                    <p:animEffect transition="in" filter="fade">
                                      <p:cBhvr>
                                        <p:cTn id="58" dur="1000"/>
                                        <p:tgtEl>
                                          <p:spTgt spid="215"/>
                                        </p:tgtEl>
                                      </p:cBhvr>
                                    </p:animEffect>
                                  </p:childTnLst>
                                </p:cTn>
                              </p:par>
                            </p:childTnLst>
                          </p:cTn>
                        </p:par>
                        <p:par>
                          <p:cTn id="59" fill="hold">
                            <p:stCondLst>
                              <p:cond delay="3750"/>
                            </p:stCondLst>
                            <p:childTnLst>
                              <p:par>
                                <p:cTn id="60" presetID="6" presetClass="entr" presetSubtype="32" fill="hold" nodeType="afterEffect">
                                  <p:stCondLst>
                                    <p:cond delay="0"/>
                                  </p:stCondLst>
                                  <p:childTnLst>
                                    <p:set>
                                      <p:cBhvr>
                                        <p:cTn id="61" dur="1" fill="hold">
                                          <p:stCondLst>
                                            <p:cond delay="0"/>
                                          </p:stCondLst>
                                        </p:cTn>
                                        <p:tgtEl>
                                          <p:spTgt spid="217"/>
                                        </p:tgtEl>
                                        <p:attrNameLst>
                                          <p:attrName>style.visibility</p:attrName>
                                        </p:attrNameLst>
                                      </p:cBhvr>
                                      <p:to>
                                        <p:strVal val="visible"/>
                                      </p:to>
                                    </p:set>
                                    <p:animEffect transition="in" filter="circle(out)">
                                      <p:cBhvr>
                                        <p:cTn id="62" dur="2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E9B7-F2A2-4890-8B86-5E40B24CBD09}"/>
              </a:ext>
            </a:extLst>
          </p:cNvPr>
          <p:cNvSpPr txBox="1">
            <a:spLocks/>
          </p:cNvSpPr>
          <p:nvPr/>
        </p:nvSpPr>
        <p:spPr>
          <a:xfrm>
            <a:off x="268080" y="1788861"/>
            <a:ext cx="11655840" cy="899665"/>
          </a:xfrm>
          <a:prstGeom prst="rect">
            <a:avLst/>
          </a:prstGeom>
        </p:spPr>
        <p:txBody>
          <a:bodyPr/>
          <a:lst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800" spc="0" dirty="0">
                <a:ln w="0"/>
                <a:solidFill>
                  <a:schemeClr val="accent1"/>
                </a:solidFill>
                <a:effectLst>
                  <a:outerShdw blurRad="38100" dist="25400" dir="5400000" algn="ctr" rotWithShape="0">
                    <a:srgbClr val="6E747A">
                      <a:alpha val="43000"/>
                    </a:srgbClr>
                  </a:outerShdw>
                </a:effectLst>
              </a:rPr>
              <a:t>Azure Active Directory </a:t>
            </a:r>
            <a:r>
              <a:rPr lang="en-GB" sz="4800" dirty="0"/>
              <a:t>Identity Protection</a:t>
            </a:r>
          </a:p>
        </p:txBody>
      </p:sp>
    </p:spTree>
    <p:extLst>
      <p:ext uri="{BB962C8B-B14F-4D97-AF65-F5344CB8AC3E}">
        <p14:creationId xmlns:p14="http://schemas.microsoft.com/office/powerpoint/2010/main" val="102225294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7712" y="685800"/>
            <a:ext cx="11655078" cy="899665"/>
          </a:xfrm>
        </p:spPr>
        <p:txBody>
          <a:bodyPr/>
          <a:lstStyle/>
          <a:p>
            <a:r>
              <a:rPr lang="en-US">
                <a:solidFill>
                  <a:schemeClr val="tx1"/>
                </a:solidFill>
              </a:rPr>
              <a:t>Identity-driven security</a:t>
            </a:r>
          </a:p>
        </p:txBody>
      </p:sp>
      <p:sp>
        <p:nvSpPr>
          <p:cNvPr id="102" name="Text Placeholder 7"/>
          <p:cNvSpPr>
            <a:spLocks noGrp="1"/>
          </p:cNvSpPr>
          <p:nvPr>
            <p:ph type="body" sz="quarter" idx="10"/>
          </p:nvPr>
        </p:nvSpPr>
        <p:spPr>
          <a:xfrm>
            <a:off x="269239" y="289767"/>
            <a:ext cx="11653523" cy="406265"/>
          </a:xfrm>
        </p:spPr>
        <p:txBody>
          <a:bodyPr/>
          <a:lstStyle/>
          <a:p>
            <a:r>
              <a:rPr lang="en-US">
                <a:solidFill>
                  <a:schemeClr val="tx1"/>
                </a:solidFill>
              </a:rPr>
              <a:t>CLOUD-POWERED PROTECTION</a:t>
            </a:r>
          </a:p>
        </p:txBody>
      </p:sp>
      <p:sp>
        <p:nvSpPr>
          <p:cNvPr id="33" name="TextBox 32"/>
          <p:cNvSpPr txBox="1"/>
          <p:nvPr/>
        </p:nvSpPr>
        <p:spPr>
          <a:xfrm>
            <a:off x="5175684" y="2637740"/>
            <a:ext cx="2631272" cy="2170669"/>
          </a:xfrm>
          <a:prstGeom prst="rect">
            <a:avLst/>
          </a:prstGeom>
          <a:noFill/>
          <a:ln w="19050">
            <a:solidFill>
              <a:schemeClr val="accent3"/>
            </a:solidFill>
          </a:ln>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49" normalizeH="0" baseline="0" noProof="0">
                <a:ln>
                  <a:noFill/>
                </a:ln>
                <a:effectLst/>
                <a:uLnTx/>
                <a:uFillTx/>
                <a:latin typeface="Segoe UI"/>
                <a:ea typeface="+mn-ea"/>
                <a:cs typeface="+mn-cs"/>
              </a:rPr>
              <a:t>Conditions</a:t>
            </a:r>
          </a:p>
        </p:txBody>
      </p:sp>
      <p:sp>
        <p:nvSpPr>
          <p:cNvPr id="39" name="Rectangle 66"/>
          <p:cNvSpPr>
            <a:spLocks noChangeArrowheads="1"/>
          </p:cNvSpPr>
          <p:nvPr/>
        </p:nvSpPr>
        <p:spPr bwMode="auto">
          <a:xfrm>
            <a:off x="8587011" y="3406845"/>
            <a:ext cx="1227573" cy="18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1200" cap="none" spc="0" normalizeH="0" baseline="0" noProof="0" dirty="0">
                <a:ln>
                  <a:noFill/>
                </a:ln>
                <a:effectLst/>
                <a:uLnTx/>
                <a:uFillTx/>
                <a:latin typeface="Segoe UI"/>
                <a:ea typeface="+mn-ea"/>
                <a:cs typeface="+mn-cs"/>
              </a:rPr>
              <a:t>Allow access or </a:t>
            </a:r>
            <a:endParaRPr kumimoji="0" lang="en-US" altLang="en-US" sz="3137" b="0" i="0" u="none" strike="noStrike" kern="1200" cap="none" spc="0" normalizeH="0" baseline="0" noProof="0" dirty="0">
              <a:ln>
                <a:noFill/>
              </a:ln>
              <a:effectLst/>
              <a:uLnTx/>
              <a:uFillTx/>
              <a:latin typeface="Segoe UI"/>
              <a:ea typeface="+mn-ea"/>
              <a:cs typeface="+mn-cs"/>
            </a:endParaRPr>
          </a:p>
        </p:txBody>
      </p:sp>
      <p:sp>
        <p:nvSpPr>
          <p:cNvPr id="40" name="Rectangle 67"/>
          <p:cNvSpPr>
            <a:spLocks noChangeArrowheads="1"/>
          </p:cNvSpPr>
          <p:nvPr/>
        </p:nvSpPr>
        <p:spPr bwMode="auto">
          <a:xfrm>
            <a:off x="8857879" y="4730459"/>
            <a:ext cx="758221" cy="18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1200" cap="none" spc="0" normalizeH="0" baseline="0" noProof="0">
                <a:ln>
                  <a:noFill/>
                </a:ln>
                <a:effectLst/>
                <a:uLnTx/>
                <a:uFillTx/>
                <a:latin typeface="Segoe UI"/>
                <a:ea typeface="+mn-ea"/>
                <a:cs typeface="+mn-cs"/>
              </a:rPr>
              <a:t>Block access</a:t>
            </a:r>
            <a:endParaRPr kumimoji="0" lang="en-US" altLang="en-US" sz="3137" b="0" i="0" u="none" strike="noStrike" kern="1200" cap="none" spc="0" normalizeH="0" baseline="0" noProof="0">
              <a:ln>
                <a:noFill/>
              </a:ln>
              <a:effectLst/>
              <a:uLnTx/>
              <a:uFillTx/>
              <a:latin typeface="Segoe UI"/>
              <a:ea typeface="+mn-ea"/>
              <a:cs typeface="+mn-cs"/>
            </a:endParaRPr>
          </a:p>
        </p:txBody>
      </p:sp>
      <p:sp>
        <p:nvSpPr>
          <p:cNvPr id="44" name="TextBox 43"/>
          <p:cNvSpPr txBox="1"/>
          <p:nvPr/>
        </p:nvSpPr>
        <p:spPr>
          <a:xfrm>
            <a:off x="8486416" y="2538167"/>
            <a:ext cx="997759" cy="534083"/>
          </a:xfrm>
          <a:prstGeom prst="rect">
            <a:avLst/>
          </a:prstGeom>
          <a:noFill/>
        </p:spPr>
        <p:txBody>
          <a:bodyPr wrap="none" lIns="179285" tIns="143428" rIns="179285" bIns="143428"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49" normalizeH="0" baseline="0" noProof="0" dirty="0">
                <a:ln>
                  <a:noFill/>
                </a:ln>
                <a:effectLst/>
                <a:uLnTx/>
                <a:uFillTx/>
                <a:latin typeface="Segoe UI"/>
                <a:ea typeface="+mn-ea"/>
                <a:cs typeface="+mn-cs"/>
              </a:rPr>
              <a:t>Actions</a:t>
            </a:r>
          </a:p>
        </p:txBody>
      </p:sp>
      <p:sp>
        <p:nvSpPr>
          <p:cNvPr id="45" name="Rectangle 66"/>
          <p:cNvSpPr>
            <a:spLocks noChangeArrowheads="1"/>
          </p:cNvSpPr>
          <p:nvPr/>
        </p:nvSpPr>
        <p:spPr bwMode="auto">
          <a:xfrm>
            <a:off x="8630587" y="3858991"/>
            <a:ext cx="1315051" cy="3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1200" cap="none" spc="0" normalizeH="0" baseline="0" noProof="0">
                <a:ln>
                  <a:noFill/>
                </a:ln>
                <a:effectLst/>
                <a:uLnTx/>
                <a:uFillTx/>
                <a:latin typeface="Segoe UI"/>
                <a:ea typeface="+mn-ea"/>
                <a:cs typeface="+mn-cs"/>
              </a:rPr>
              <a:t>Enforce MFA per user/per app</a:t>
            </a:r>
            <a:endParaRPr kumimoji="0" lang="en-US" altLang="en-US" sz="3137" b="0" i="0" u="none" strike="noStrike" kern="1200" cap="none" spc="0" normalizeH="0" baseline="0" noProof="0">
              <a:ln>
                <a:noFill/>
              </a:ln>
              <a:effectLst/>
              <a:uLnTx/>
              <a:uFillTx/>
              <a:latin typeface="Segoe UI"/>
              <a:ea typeface="+mn-ea"/>
              <a:cs typeface="+mn-cs"/>
            </a:endParaRPr>
          </a:p>
        </p:txBody>
      </p:sp>
      <p:sp>
        <p:nvSpPr>
          <p:cNvPr id="46" name="Rectangle 45"/>
          <p:cNvSpPr/>
          <p:nvPr/>
        </p:nvSpPr>
        <p:spPr bwMode="auto">
          <a:xfrm>
            <a:off x="5773755" y="3251745"/>
            <a:ext cx="1932663" cy="27079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89642" rIns="89642" bIns="89642" numCol="1" spcCol="0" rtlCol="0" fromWordArt="0" anchor="ctr" anchorCtr="0" forceAA="0" compatLnSpc="1">
            <a:prstTxWarp prst="textNoShape">
              <a:avLst/>
            </a:prstTxWarp>
            <a:noAutofit/>
          </a:bodyPr>
          <a:lstStyle/>
          <a:p>
            <a:pPr marL="0" marR="0" lvl="0" indent="0" defTabSz="896091"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solidFill>
                  <a:schemeClr val="tx1"/>
                </a:solidFill>
                <a:effectLst/>
                <a:uLnTx/>
                <a:uFillTx/>
              </a:rPr>
              <a:t>User, App sensitivity</a:t>
            </a:r>
          </a:p>
        </p:txBody>
      </p:sp>
      <p:sp>
        <p:nvSpPr>
          <p:cNvPr id="47" name="Rectangle 46"/>
          <p:cNvSpPr/>
          <p:nvPr/>
        </p:nvSpPr>
        <p:spPr bwMode="auto">
          <a:xfrm>
            <a:off x="5773755" y="3604518"/>
            <a:ext cx="1932663" cy="27079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89642" rIns="89642" bIns="89642" numCol="1" spcCol="0" rtlCol="0" fromWordArt="0" anchor="ctr"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49" normalizeH="0" baseline="0" noProof="0">
                <a:ln>
                  <a:noFill/>
                </a:ln>
                <a:solidFill>
                  <a:schemeClr val="tx1"/>
                </a:solidFill>
                <a:effectLst/>
                <a:uLnTx/>
                <a:uFillTx/>
                <a:latin typeface="Segoe UI"/>
                <a:ea typeface="+mn-ea"/>
                <a:cs typeface="+mn-cs"/>
              </a:rPr>
              <a:t>Device state</a:t>
            </a:r>
          </a:p>
        </p:txBody>
      </p:sp>
      <p:sp>
        <p:nvSpPr>
          <p:cNvPr id="48" name="Rectangle 47"/>
          <p:cNvSpPr/>
          <p:nvPr/>
        </p:nvSpPr>
        <p:spPr bwMode="auto">
          <a:xfrm>
            <a:off x="5773755" y="3962973"/>
            <a:ext cx="1932663" cy="3050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89642" rIns="89642" bIns="89642" numCol="1" spcCol="0" rtlCol="0" fromWordArt="0" anchor="ctr"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49" normalizeH="0" baseline="0" noProof="0">
                <a:ln>
                  <a:noFill/>
                </a:ln>
                <a:solidFill>
                  <a:schemeClr val="tx1"/>
                </a:solidFill>
                <a:effectLst/>
                <a:uLnTx/>
                <a:uFillTx/>
                <a:latin typeface="Segoe UI"/>
                <a:ea typeface="+mn-ea"/>
                <a:cs typeface="+mn-cs"/>
              </a:rPr>
              <a:t>Location</a:t>
            </a:r>
          </a:p>
        </p:txBody>
      </p:sp>
      <p:cxnSp>
        <p:nvCxnSpPr>
          <p:cNvPr id="49" name="Straight Connector 48"/>
          <p:cNvCxnSpPr/>
          <p:nvPr/>
        </p:nvCxnSpPr>
        <p:spPr>
          <a:xfrm>
            <a:off x="4114800" y="3388160"/>
            <a:ext cx="914400" cy="0"/>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114800" y="3767896"/>
            <a:ext cx="914400" cy="0"/>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806956" y="3753127"/>
            <a:ext cx="1916898" cy="14769"/>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8535312" y="3753127"/>
            <a:ext cx="15874" cy="1342657"/>
          </a:xfrm>
          <a:prstGeom prst="line">
            <a:avLst/>
          </a:prstGeom>
          <a:ln w="28575" cap="rnd">
            <a:solidFill>
              <a:schemeClr val="accent3"/>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602080" y="2224780"/>
            <a:ext cx="3324565" cy="2761980"/>
            <a:chOff x="730642" y="2306362"/>
            <a:chExt cx="3797063" cy="3154522"/>
          </a:xfrm>
          <a:noFill/>
        </p:grpSpPr>
        <p:sp>
          <p:nvSpPr>
            <p:cNvPr id="34" name="Oval 33"/>
            <p:cNvSpPr/>
            <p:nvPr/>
          </p:nvSpPr>
          <p:spPr bwMode="auto">
            <a:xfrm>
              <a:off x="1302304" y="2552387"/>
              <a:ext cx="2623252" cy="2623252"/>
            </a:xfrm>
            <a:prstGeom prst="ellipse">
              <a:avLst/>
            </a:prstGeom>
            <a:grpFill/>
            <a:ln w="28575" cap="rnd">
              <a:solidFill>
                <a:schemeClr val="accent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35" name="Rectangle 34"/>
            <p:cNvSpPr/>
            <p:nvPr/>
          </p:nvSpPr>
          <p:spPr bwMode="auto">
            <a:xfrm>
              <a:off x="2490967" y="2365476"/>
              <a:ext cx="316732" cy="494327"/>
            </a:xfrm>
            <a:prstGeom prst="rect">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36" name="Rectangle 35"/>
            <p:cNvSpPr/>
            <p:nvPr/>
          </p:nvSpPr>
          <p:spPr bwMode="auto">
            <a:xfrm>
              <a:off x="3459392" y="3513725"/>
              <a:ext cx="896241" cy="594775"/>
            </a:xfrm>
            <a:prstGeom prst="rect">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37" name="Rectangle 36"/>
            <p:cNvSpPr/>
            <p:nvPr/>
          </p:nvSpPr>
          <p:spPr bwMode="auto">
            <a:xfrm>
              <a:off x="780737" y="3513725"/>
              <a:ext cx="1022973" cy="594775"/>
            </a:xfrm>
            <a:prstGeom prst="rect">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38" name="Rectangle 37"/>
            <p:cNvSpPr/>
            <p:nvPr/>
          </p:nvSpPr>
          <p:spPr bwMode="auto">
            <a:xfrm>
              <a:off x="2327643" y="4962668"/>
              <a:ext cx="739730" cy="498216"/>
            </a:xfrm>
            <a:prstGeom prst="rect">
              <a:avLst/>
            </a:prstGeom>
            <a:grp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sp>
          <p:nvSpPr>
            <p:cNvPr id="84" name="Freeform 10"/>
            <p:cNvSpPr>
              <a:spLocks/>
            </p:cNvSpPr>
            <p:nvPr/>
          </p:nvSpPr>
          <p:spPr bwMode="auto">
            <a:xfrm>
              <a:off x="2288587" y="3334935"/>
              <a:ext cx="715582" cy="765848"/>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5" name="TextBox 84"/>
            <p:cNvSpPr txBox="1"/>
            <p:nvPr/>
          </p:nvSpPr>
          <p:spPr>
            <a:xfrm>
              <a:off x="2253746" y="4156111"/>
              <a:ext cx="898700" cy="609989"/>
            </a:xfrm>
            <a:prstGeom prst="rect">
              <a:avLst/>
            </a:prstGeom>
            <a:grpFill/>
            <a:ln>
              <a:solidFill>
                <a:schemeClr val="accent1"/>
              </a:solidFill>
            </a:ln>
          </p:spPr>
          <p:txBody>
            <a:bodyPr wrap="none" lIns="179285" tIns="143428" rIns="179285" bIns="143428">
              <a:spAutoFit/>
            </a:bodyPr>
            <a:lstStyle/>
            <a:p>
              <a:pPr marL="0" marR="0" lvl="0" indent="0" algn="l" defTabSz="914314"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mn-cs"/>
                </a:rPr>
                <a:t>User</a:t>
              </a:r>
            </a:p>
          </p:txBody>
        </p:sp>
        <p:sp>
          <p:nvSpPr>
            <p:cNvPr id="86" name="Freeform 5"/>
            <p:cNvSpPr>
              <a:spLocks noEditPoints="1"/>
            </p:cNvSpPr>
            <p:nvPr/>
          </p:nvSpPr>
          <p:spPr bwMode="auto">
            <a:xfrm>
              <a:off x="2490967" y="2306362"/>
              <a:ext cx="316732" cy="566426"/>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7" name="Freeform 31"/>
            <p:cNvSpPr>
              <a:spLocks noEditPoints="1"/>
            </p:cNvSpPr>
            <p:nvPr/>
          </p:nvSpPr>
          <p:spPr bwMode="auto">
            <a:xfrm>
              <a:off x="2309402" y="4952639"/>
              <a:ext cx="757970" cy="508244"/>
            </a:xfrm>
            <a:custGeom>
              <a:avLst/>
              <a:gdLst>
                <a:gd name="T0" fmla="*/ 1937 w 2004"/>
                <a:gd name="T1" fmla="*/ 0 h 1343"/>
                <a:gd name="T2" fmla="*/ 68 w 2004"/>
                <a:gd name="T3" fmla="*/ 0 h 1343"/>
                <a:gd name="T4" fmla="*/ 0 w 2004"/>
                <a:gd name="T5" fmla="*/ 67 h 1343"/>
                <a:gd name="T6" fmla="*/ 0 w 2004"/>
                <a:gd name="T7" fmla="*/ 1276 h 1343"/>
                <a:gd name="T8" fmla="*/ 68 w 2004"/>
                <a:gd name="T9" fmla="*/ 1343 h 1343"/>
                <a:gd name="T10" fmla="*/ 1937 w 2004"/>
                <a:gd name="T11" fmla="*/ 1343 h 1343"/>
                <a:gd name="T12" fmla="*/ 2004 w 2004"/>
                <a:gd name="T13" fmla="*/ 1276 h 1343"/>
                <a:gd name="T14" fmla="*/ 2004 w 2004"/>
                <a:gd name="T15" fmla="*/ 67 h 1343"/>
                <a:gd name="T16" fmla="*/ 1937 w 2004"/>
                <a:gd name="T17" fmla="*/ 0 h 1343"/>
                <a:gd name="T18" fmla="*/ 1870 w 2004"/>
                <a:gd name="T19" fmla="*/ 1201 h 1343"/>
                <a:gd name="T20" fmla="*/ 132 w 2004"/>
                <a:gd name="T21" fmla="*/ 1201 h 1343"/>
                <a:gd name="T22" fmla="*/ 132 w 2004"/>
                <a:gd name="T23" fmla="*/ 137 h 1343"/>
                <a:gd name="T24" fmla="*/ 1870 w 2004"/>
                <a:gd name="T25" fmla="*/ 137 h 1343"/>
                <a:gd name="T26" fmla="*/ 1870 w 2004"/>
                <a:gd name="T27" fmla="*/ 120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4" h="1343">
                  <a:moveTo>
                    <a:pt x="1937" y="0"/>
                  </a:moveTo>
                  <a:cubicBezTo>
                    <a:pt x="68" y="0"/>
                    <a:pt x="68" y="0"/>
                    <a:pt x="68" y="0"/>
                  </a:cubicBezTo>
                  <a:cubicBezTo>
                    <a:pt x="34" y="0"/>
                    <a:pt x="0" y="27"/>
                    <a:pt x="0" y="67"/>
                  </a:cubicBezTo>
                  <a:cubicBezTo>
                    <a:pt x="0" y="1229"/>
                    <a:pt x="0" y="1276"/>
                    <a:pt x="0" y="1276"/>
                  </a:cubicBezTo>
                  <a:cubicBezTo>
                    <a:pt x="0" y="1316"/>
                    <a:pt x="34" y="1343"/>
                    <a:pt x="68" y="1343"/>
                  </a:cubicBezTo>
                  <a:cubicBezTo>
                    <a:pt x="1937" y="1343"/>
                    <a:pt x="1937" y="1343"/>
                    <a:pt x="1937" y="1343"/>
                  </a:cubicBezTo>
                  <a:cubicBezTo>
                    <a:pt x="1977" y="1343"/>
                    <a:pt x="2004" y="1316"/>
                    <a:pt x="2004" y="1276"/>
                  </a:cubicBezTo>
                  <a:cubicBezTo>
                    <a:pt x="2004" y="114"/>
                    <a:pt x="2004" y="67"/>
                    <a:pt x="2004" y="67"/>
                  </a:cubicBezTo>
                  <a:cubicBezTo>
                    <a:pt x="2004" y="27"/>
                    <a:pt x="1977" y="0"/>
                    <a:pt x="1937" y="0"/>
                  </a:cubicBezTo>
                  <a:close/>
                  <a:moveTo>
                    <a:pt x="1870" y="1201"/>
                  </a:moveTo>
                  <a:cubicBezTo>
                    <a:pt x="132" y="1201"/>
                    <a:pt x="132" y="1201"/>
                    <a:pt x="132" y="1201"/>
                  </a:cubicBezTo>
                  <a:cubicBezTo>
                    <a:pt x="132" y="137"/>
                    <a:pt x="132" y="137"/>
                    <a:pt x="132" y="137"/>
                  </a:cubicBezTo>
                  <a:cubicBezTo>
                    <a:pt x="1870" y="137"/>
                    <a:pt x="1870" y="137"/>
                    <a:pt x="1870" y="137"/>
                  </a:cubicBezTo>
                  <a:lnTo>
                    <a:pt x="1870" y="1201"/>
                  </a:ln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88" name="Group 87"/>
            <p:cNvGrpSpPr/>
            <p:nvPr/>
          </p:nvGrpSpPr>
          <p:grpSpPr>
            <a:xfrm>
              <a:off x="3280483" y="3509643"/>
              <a:ext cx="1247222" cy="689498"/>
              <a:chOff x="12292013" y="915988"/>
              <a:chExt cx="8083550" cy="4468812"/>
            </a:xfrm>
            <a:grpFill/>
          </p:grpSpPr>
          <p:sp>
            <p:nvSpPr>
              <p:cNvPr id="89" name="Freeform 17"/>
              <p:cNvSpPr>
                <a:spLocks noEditPoints="1"/>
              </p:cNvSpPr>
              <p:nvPr/>
            </p:nvSpPr>
            <p:spPr bwMode="auto">
              <a:xfrm>
                <a:off x="13312776" y="915988"/>
                <a:ext cx="6042025" cy="4054475"/>
              </a:xfrm>
              <a:custGeom>
                <a:avLst/>
                <a:gdLst>
                  <a:gd name="T0" fmla="*/ 54 w 1609"/>
                  <a:gd name="T1" fmla="*/ 1079 h 1079"/>
                  <a:gd name="T2" fmla="*/ 1555 w 1609"/>
                  <a:gd name="T3" fmla="*/ 1079 h 1079"/>
                  <a:gd name="T4" fmla="*/ 1609 w 1609"/>
                  <a:gd name="T5" fmla="*/ 1025 h 1079"/>
                  <a:gd name="T6" fmla="*/ 1609 w 1609"/>
                  <a:gd name="T7" fmla="*/ 55 h 1079"/>
                  <a:gd name="T8" fmla="*/ 1555 w 1609"/>
                  <a:gd name="T9" fmla="*/ 0 h 1079"/>
                  <a:gd name="T10" fmla="*/ 54 w 1609"/>
                  <a:gd name="T11" fmla="*/ 0 h 1079"/>
                  <a:gd name="T12" fmla="*/ 0 w 1609"/>
                  <a:gd name="T13" fmla="*/ 55 h 1079"/>
                  <a:gd name="T14" fmla="*/ 0 w 1609"/>
                  <a:gd name="T15" fmla="*/ 1025 h 1079"/>
                  <a:gd name="T16" fmla="*/ 54 w 1609"/>
                  <a:gd name="T17" fmla="*/ 1079 h 1079"/>
                  <a:gd name="T18" fmla="*/ 106 w 1609"/>
                  <a:gd name="T19" fmla="*/ 111 h 1079"/>
                  <a:gd name="T20" fmla="*/ 1502 w 1609"/>
                  <a:gd name="T21" fmla="*/ 111 h 1079"/>
                  <a:gd name="T22" fmla="*/ 1502 w 1609"/>
                  <a:gd name="T23" fmla="*/ 966 h 1079"/>
                  <a:gd name="T24" fmla="*/ 106 w 1609"/>
                  <a:gd name="T25" fmla="*/ 966 h 1079"/>
                  <a:gd name="T26" fmla="*/ 106 w 1609"/>
                  <a:gd name="T27" fmla="*/ 111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9" h="1079">
                    <a:moveTo>
                      <a:pt x="54" y="1079"/>
                    </a:moveTo>
                    <a:cubicBezTo>
                      <a:pt x="1555" y="1079"/>
                      <a:pt x="1555" y="1079"/>
                      <a:pt x="1555" y="1079"/>
                    </a:cubicBezTo>
                    <a:cubicBezTo>
                      <a:pt x="1587" y="1079"/>
                      <a:pt x="1609" y="1058"/>
                      <a:pt x="1609" y="1025"/>
                    </a:cubicBezTo>
                    <a:cubicBezTo>
                      <a:pt x="1609" y="93"/>
                      <a:pt x="1609" y="55"/>
                      <a:pt x="1609" y="55"/>
                    </a:cubicBezTo>
                    <a:cubicBezTo>
                      <a:pt x="1609" y="22"/>
                      <a:pt x="1587" y="0"/>
                      <a:pt x="1555" y="0"/>
                    </a:cubicBezTo>
                    <a:cubicBezTo>
                      <a:pt x="54" y="0"/>
                      <a:pt x="54" y="0"/>
                      <a:pt x="54" y="0"/>
                    </a:cubicBezTo>
                    <a:cubicBezTo>
                      <a:pt x="27" y="0"/>
                      <a:pt x="0" y="22"/>
                      <a:pt x="0" y="55"/>
                    </a:cubicBezTo>
                    <a:cubicBezTo>
                      <a:pt x="0" y="987"/>
                      <a:pt x="0" y="1025"/>
                      <a:pt x="0" y="1025"/>
                    </a:cubicBezTo>
                    <a:cubicBezTo>
                      <a:pt x="0" y="1058"/>
                      <a:pt x="27" y="1079"/>
                      <a:pt x="54" y="1079"/>
                    </a:cubicBezTo>
                    <a:close/>
                    <a:moveTo>
                      <a:pt x="106" y="111"/>
                    </a:moveTo>
                    <a:cubicBezTo>
                      <a:pt x="1502" y="111"/>
                      <a:pt x="1502" y="111"/>
                      <a:pt x="1502" y="111"/>
                    </a:cubicBezTo>
                    <a:cubicBezTo>
                      <a:pt x="1502" y="966"/>
                      <a:pt x="1502" y="966"/>
                      <a:pt x="1502" y="966"/>
                    </a:cubicBezTo>
                    <a:cubicBezTo>
                      <a:pt x="106" y="966"/>
                      <a:pt x="106" y="966"/>
                      <a:pt x="106" y="966"/>
                    </a:cubicBezTo>
                    <a:lnTo>
                      <a:pt x="106" y="111"/>
                    </a:ln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0" name="Freeform 18"/>
              <p:cNvSpPr>
                <a:spLocks/>
              </p:cNvSpPr>
              <p:nvPr/>
            </p:nvSpPr>
            <p:spPr bwMode="auto">
              <a:xfrm>
                <a:off x="12292013" y="5060950"/>
                <a:ext cx="8083550" cy="323850"/>
              </a:xfrm>
              <a:custGeom>
                <a:avLst/>
                <a:gdLst>
                  <a:gd name="T0" fmla="*/ 0 w 2153"/>
                  <a:gd name="T1" fmla="*/ 0 h 86"/>
                  <a:gd name="T2" fmla="*/ 0 w 2153"/>
                  <a:gd name="T3" fmla="*/ 53 h 86"/>
                  <a:gd name="T4" fmla="*/ 70 w 2153"/>
                  <a:gd name="T5" fmla="*/ 86 h 86"/>
                  <a:gd name="T6" fmla="*/ 2083 w 2153"/>
                  <a:gd name="T7" fmla="*/ 86 h 86"/>
                  <a:gd name="T8" fmla="*/ 2153 w 2153"/>
                  <a:gd name="T9" fmla="*/ 53 h 86"/>
                  <a:gd name="T10" fmla="*/ 2153 w 2153"/>
                  <a:gd name="T11" fmla="*/ 0 h 86"/>
                  <a:gd name="T12" fmla="*/ 0 w 2153"/>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153" h="86">
                    <a:moveTo>
                      <a:pt x="0" y="0"/>
                    </a:moveTo>
                    <a:cubicBezTo>
                      <a:pt x="0" y="53"/>
                      <a:pt x="0" y="53"/>
                      <a:pt x="0" y="53"/>
                    </a:cubicBezTo>
                    <a:cubicBezTo>
                      <a:pt x="0" y="53"/>
                      <a:pt x="48" y="86"/>
                      <a:pt x="70" y="86"/>
                    </a:cubicBezTo>
                    <a:cubicBezTo>
                      <a:pt x="2083" y="86"/>
                      <a:pt x="2083" y="86"/>
                      <a:pt x="2083" y="86"/>
                    </a:cubicBezTo>
                    <a:cubicBezTo>
                      <a:pt x="2104" y="86"/>
                      <a:pt x="2153" y="53"/>
                      <a:pt x="2153" y="53"/>
                    </a:cubicBezTo>
                    <a:cubicBezTo>
                      <a:pt x="2153" y="16"/>
                      <a:pt x="2153" y="4"/>
                      <a:pt x="2153" y="0"/>
                    </a:cubicBezTo>
                    <a:lnTo>
                      <a:pt x="0" y="0"/>
                    </a:ln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91" name="Group 90"/>
            <p:cNvGrpSpPr/>
            <p:nvPr/>
          </p:nvGrpSpPr>
          <p:grpSpPr>
            <a:xfrm>
              <a:off x="730642" y="3465601"/>
              <a:ext cx="1126530" cy="825992"/>
              <a:chOff x="5576213" y="5106429"/>
              <a:chExt cx="1172194" cy="859474"/>
            </a:xfrm>
            <a:grpFill/>
          </p:grpSpPr>
          <p:sp>
            <p:nvSpPr>
              <p:cNvPr id="96" name="Freeform 32"/>
              <p:cNvSpPr>
                <a:spLocks noEditPoints="1"/>
              </p:cNvSpPr>
              <p:nvPr/>
            </p:nvSpPr>
            <p:spPr bwMode="auto">
              <a:xfrm>
                <a:off x="5576213" y="5106429"/>
                <a:ext cx="1172194" cy="800585"/>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7" name="Rectangle 33"/>
              <p:cNvSpPr>
                <a:spLocks noChangeArrowheads="1"/>
              </p:cNvSpPr>
              <p:nvPr/>
            </p:nvSpPr>
            <p:spPr bwMode="auto">
              <a:xfrm>
                <a:off x="5820653" y="5926813"/>
                <a:ext cx="682807" cy="39090"/>
              </a:xfrm>
              <a:prstGeom prst="rect">
                <a:avLst/>
              </a:prstGeom>
              <a:grpFill/>
              <a:ln w="9525">
                <a:solidFill>
                  <a:schemeClr val="accent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08" name="Freeform 11"/>
          <p:cNvSpPr>
            <a:spLocks noEditPoints="1"/>
          </p:cNvSpPr>
          <p:nvPr/>
        </p:nvSpPr>
        <p:spPr bwMode="auto">
          <a:xfrm>
            <a:off x="5369313" y="3263196"/>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9" name="Freeform 11"/>
          <p:cNvSpPr>
            <a:spLocks noEditPoints="1"/>
          </p:cNvSpPr>
          <p:nvPr/>
        </p:nvSpPr>
        <p:spPr bwMode="auto">
          <a:xfrm>
            <a:off x="5369313" y="3618198"/>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0" name="Freeform 11"/>
          <p:cNvSpPr>
            <a:spLocks noEditPoints="1"/>
          </p:cNvSpPr>
          <p:nvPr/>
        </p:nvSpPr>
        <p:spPr bwMode="auto">
          <a:xfrm>
            <a:off x="5369313" y="3962443"/>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2" name="Rectangle 111"/>
          <p:cNvSpPr/>
          <p:nvPr/>
        </p:nvSpPr>
        <p:spPr bwMode="auto">
          <a:xfrm>
            <a:off x="0" y="5435994"/>
            <a:ext cx="12192000" cy="14220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2"/>
              </a:solidFill>
              <a:effectLst/>
              <a:uLnTx/>
              <a:uFillTx/>
              <a:latin typeface="Segoe UI"/>
              <a:ea typeface="Segoe UI" pitchFamily="34" charset="0"/>
              <a:cs typeface="Segoe UI" pitchFamily="34" charset="0"/>
            </a:endParaRPr>
          </a:p>
        </p:txBody>
      </p:sp>
      <p:cxnSp>
        <p:nvCxnSpPr>
          <p:cNvPr id="114" name="Straight Connector 113"/>
          <p:cNvCxnSpPr/>
          <p:nvPr/>
        </p:nvCxnSpPr>
        <p:spPr>
          <a:xfrm>
            <a:off x="8551186" y="5128930"/>
            <a:ext cx="512462" cy="0"/>
          </a:xfrm>
          <a:prstGeom prst="line">
            <a:avLst/>
          </a:prstGeom>
          <a:ln w="28575" cap="rnd">
            <a:solidFill>
              <a:schemeClr val="accent3"/>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801450" y="5527089"/>
            <a:ext cx="3672709" cy="1102312"/>
            <a:chOff x="1801450" y="5527089"/>
            <a:chExt cx="3672709" cy="1102312"/>
          </a:xfrm>
        </p:grpSpPr>
        <p:sp>
          <p:nvSpPr>
            <p:cNvPr id="124" name="TextBox 123"/>
            <p:cNvSpPr txBox="1"/>
            <p:nvPr/>
          </p:nvSpPr>
          <p:spPr>
            <a:xfrm>
              <a:off x="1801450" y="5527089"/>
              <a:ext cx="3672709" cy="615388"/>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solidFill>
                    <a:schemeClr val="bg2"/>
                  </a:solidFill>
                  <a:effectLst/>
                  <a:uLnTx/>
                  <a:uFillTx/>
                  <a:latin typeface="Segoe UI"/>
                  <a:ea typeface="+mn-ea"/>
                  <a:cs typeface="+mn-cs"/>
                </a:rPr>
                <a:t>NOTIFICATIONS, ANALYSIS, REMEDIATION, RISK-BASED POLICIES</a:t>
              </a:r>
            </a:p>
          </p:txBody>
        </p:sp>
        <p:grpSp>
          <p:nvGrpSpPr>
            <p:cNvPr id="10" name="Group 9"/>
            <p:cNvGrpSpPr/>
            <p:nvPr/>
          </p:nvGrpSpPr>
          <p:grpSpPr>
            <a:xfrm>
              <a:off x="3314748" y="5987181"/>
              <a:ext cx="646112" cy="642220"/>
              <a:chOff x="2478088" y="5992811"/>
              <a:chExt cx="1844675" cy="1833561"/>
            </a:xfrm>
            <a:solidFill>
              <a:schemeClr val="bg1"/>
            </a:solidFill>
          </p:grpSpPr>
          <p:sp>
            <p:nvSpPr>
              <p:cNvPr id="8" name="Freeform 5"/>
              <p:cNvSpPr>
                <a:spLocks/>
              </p:cNvSpPr>
              <p:nvPr/>
            </p:nvSpPr>
            <p:spPr bwMode="auto">
              <a:xfrm>
                <a:off x="2900268" y="6235809"/>
                <a:ext cx="715187" cy="1046171"/>
              </a:xfrm>
              <a:custGeom>
                <a:avLst/>
                <a:gdLst>
                  <a:gd name="T0" fmla="*/ 406 w 454"/>
                  <a:gd name="T1" fmla="*/ 0 h 663"/>
                  <a:gd name="T2" fmla="*/ 212 w 454"/>
                  <a:gd name="T3" fmla="*/ 0 h 663"/>
                  <a:gd name="T4" fmla="*/ 0 w 454"/>
                  <a:gd name="T5" fmla="*/ 361 h 663"/>
                  <a:gd name="T6" fmla="*/ 204 w 454"/>
                  <a:gd name="T7" fmla="*/ 361 h 663"/>
                  <a:gd name="T8" fmla="*/ 59 w 454"/>
                  <a:gd name="T9" fmla="*/ 663 h 663"/>
                  <a:gd name="T10" fmla="*/ 454 w 454"/>
                  <a:gd name="T11" fmla="*/ 259 h 663"/>
                  <a:gd name="T12" fmla="*/ 214 w 454"/>
                  <a:gd name="T13" fmla="*/ 259 h 663"/>
                  <a:gd name="T14" fmla="*/ 406 w 454"/>
                  <a:gd name="T15" fmla="*/ 0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663">
                    <a:moveTo>
                      <a:pt x="406" y="0"/>
                    </a:moveTo>
                    <a:lnTo>
                      <a:pt x="212" y="0"/>
                    </a:lnTo>
                    <a:lnTo>
                      <a:pt x="0" y="361"/>
                    </a:lnTo>
                    <a:lnTo>
                      <a:pt x="204" y="361"/>
                    </a:lnTo>
                    <a:lnTo>
                      <a:pt x="59" y="663"/>
                    </a:lnTo>
                    <a:lnTo>
                      <a:pt x="454" y="259"/>
                    </a:lnTo>
                    <a:lnTo>
                      <a:pt x="214" y="259"/>
                    </a:lnTo>
                    <a:lnTo>
                      <a:pt x="4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Segoe UI"/>
                  <a:ea typeface="+mn-ea"/>
                  <a:cs typeface="+mn-cs"/>
                </a:endParaRPr>
              </a:p>
            </p:txBody>
          </p:sp>
          <p:sp>
            <p:nvSpPr>
              <p:cNvPr id="9" name="Freeform 6"/>
              <p:cNvSpPr>
                <a:spLocks noEditPoints="1"/>
              </p:cNvSpPr>
              <p:nvPr/>
            </p:nvSpPr>
            <p:spPr bwMode="auto">
              <a:xfrm>
                <a:off x="2478088" y="5992811"/>
                <a:ext cx="1844675" cy="1833561"/>
              </a:xfrm>
              <a:custGeom>
                <a:avLst/>
                <a:gdLst>
                  <a:gd name="T0" fmla="*/ 479 w 493"/>
                  <a:gd name="T1" fmla="*/ 414 h 489"/>
                  <a:gd name="T2" fmla="*/ 374 w 493"/>
                  <a:gd name="T3" fmla="*/ 309 h 489"/>
                  <a:gd name="T4" fmla="*/ 358 w 493"/>
                  <a:gd name="T5" fmla="*/ 310 h 489"/>
                  <a:gd name="T6" fmla="*/ 364 w 493"/>
                  <a:gd name="T7" fmla="*/ 300 h 489"/>
                  <a:gd name="T8" fmla="*/ 364 w 493"/>
                  <a:gd name="T9" fmla="*/ 300 h 489"/>
                  <a:gd name="T10" fmla="*/ 394 w 493"/>
                  <a:gd name="T11" fmla="*/ 197 h 489"/>
                  <a:gd name="T12" fmla="*/ 197 w 493"/>
                  <a:gd name="T13" fmla="*/ 0 h 489"/>
                  <a:gd name="T14" fmla="*/ 0 w 493"/>
                  <a:gd name="T15" fmla="*/ 197 h 489"/>
                  <a:gd name="T16" fmla="*/ 197 w 493"/>
                  <a:gd name="T17" fmla="*/ 394 h 489"/>
                  <a:gd name="T18" fmla="*/ 305 w 493"/>
                  <a:gd name="T19" fmla="*/ 361 h 489"/>
                  <a:gd name="T20" fmla="*/ 305 w 493"/>
                  <a:gd name="T21" fmla="*/ 361 h 489"/>
                  <a:gd name="T22" fmla="*/ 314 w 493"/>
                  <a:gd name="T23" fmla="*/ 355 h 489"/>
                  <a:gd name="T24" fmla="*/ 314 w 493"/>
                  <a:gd name="T25" fmla="*/ 371 h 489"/>
                  <a:gd name="T26" fmla="*/ 419 w 493"/>
                  <a:gd name="T27" fmla="*/ 475 h 489"/>
                  <a:gd name="T28" fmla="*/ 470 w 493"/>
                  <a:gd name="T29" fmla="*/ 475 h 489"/>
                  <a:gd name="T30" fmla="*/ 479 w 493"/>
                  <a:gd name="T31" fmla="*/ 466 h 489"/>
                  <a:gd name="T32" fmla="*/ 479 w 493"/>
                  <a:gd name="T33" fmla="*/ 414 h 489"/>
                  <a:gd name="T34" fmla="*/ 41 w 493"/>
                  <a:gd name="T35" fmla="*/ 197 h 489"/>
                  <a:gd name="T36" fmla="*/ 197 w 493"/>
                  <a:gd name="T37" fmla="*/ 41 h 489"/>
                  <a:gd name="T38" fmla="*/ 353 w 493"/>
                  <a:gd name="T39" fmla="*/ 197 h 489"/>
                  <a:gd name="T40" fmla="*/ 197 w 493"/>
                  <a:gd name="T41" fmla="*/ 353 h 489"/>
                  <a:gd name="T42" fmla="*/ 41 w 493"/>
                  <a:gd name="T43" fmla="*/ 19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89">
                    <a:moveTo>
                      <a:pt x="479" y="414"/>
                    </a:moveTo>
                    <a:cubicBezTo>
                      <a:pt x="374" y="309"/>
                      <a:pt x="374" y="309"/>
                      <a:pt x="374" y="309"/>
                    </a:cubicBezTo>
                    <a:cubicBezTo>
                      <a:pt x="358" y="310"/>
                      <a:pt x="358" y="310"/>
                      <a:pt x="358" y="310"/>
                    </a:cubicBezTo>
                    <a:cubicBezTo>
                      <a:pt x="358" y="310"/>
                      <a:pt x="361" y="306"/>
                      <a:pt x="364" y="300"/>
                    </a:cubicBezTo>
                    <a:cubicBezTo>
                      <a:pt x="364" y="300"/>
                      <a:pt x="364" y="300"/>
                      <a:pt x="364" y="300"/>
                    </a:cubicBezTo>
                    <a:cubicBezTo>
                      <a:pt x="383" y="270"/>
                      <a:pt x="394" y="235"/>
                      <a:pt x="394" y="197"/>
                    </a:cubicBezTo>
                    <a:cubicBezTo>
                      <a:pt x="394" y="88"/>
                      <a:pt x="306" y="0"/>
                      <a:pt x="197" y="0"/>
                    </a:cubicBezTo>
                    <a:cubicBezTo>
                      <a:pt x="88" y="0"/>
                      <a:pt x="0" y="88"/>
                      <a:pt x="0" y="197"/>
                    </a:cubicBezTo>
                    <a:cubicBezTo>
                      <a:pt x="0" y="305"/>
                      <a:pt x="88" y="394"/>
                      <a:pt x="197" y="394"/>
                    </a:cubicBezTo>
                    <a:cubicBezTo>
                      <a:pt x="237" y="394"/>
                      <a:pt x="274" y="382"/>
                      <a:pt x="305" y="361"/>
                    </a:cubicBezTo>
                    <a:cubicBezTo>
                      <a:pt x="305" y="361"/>
                      <a:pt x="305" y="361"/>
                      <a:pt x="305" y="361"/>
                    </a:cubicBezTo>
                    <a:cubicBezTo>
                      <a:pt x="311" y="358"/>
                      <a:pt x="314" y="355"/>
                      <a:pt x="314" y="355"/>
                    </a:cubicBezTo>
                    <a:cubicBezTo>
                      <a:pt x="314" y="371"/>
                      <a:pt x="314" y="371"/>
                      <a:pt x="314" y="371"/>
                    </a:cubicBezTo>
                    <a:cubicBezTo>
                      <a:pt x="419" y="475"/>
                      <a:pt x="419" y="475"/>
                      <a:pt x="419" y="475"/>
                    </a:cubicBezTo>
                    <a:cubicBezTo>
                      <a:pt x="433" y="489"/>
                      <a:pt x="456" y="489"/>
                      <a:pt x="470" y="475"/>
                    </a:cubicBezTo>
                    <a:cubicBezTo>
                      <a:pt x="479" y="466"/>
                      <a:pt x="479" y="466"/>
                      <a:pt x="479" y="466"/>
                    </a:cubicBezTo>
                    <a:cubicBezTo>
                      <a:pt x="493" y="451"/>
                      <a:pt x="493" y="428"/>
                      <a:pt x="479" y="414"/>
                    </a:cubicBezTo>
                    <a:close/>
                    <a:moveTo>
                      <a:pt x="41" y="197"/>
                    </a:moveTo>
                    <a:cubicBezTo>
                      <a:pt x="41" y="111"/>
                      <a:pt x="111" y="41"/>
                      <a:pt x="197" y="41"/>
                    </a:cubicBezTo>
                    <a:cubicBezTo>
                      <a:pt x="283" y="41"/>
                      <a:pt x="353" y="111"/>
                      <a:pt x="353" y="197"/>
                    </a:cubicBezTo>
                    <a:cubicBezTo>
                      <a:pt x="353" y="283"/>
                      <a:pt x="283" y="353"/>
                      <a:pt x="197" y="353"/>
                    </a:cubicBezTo>
                    <a:cubicBezTo>
                      <a:pt x="111" y="353"/>
                      <a:pt x="41" y="283"/>
                      <a:pt x="41"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Segoe UI"/>
                  <a:ea typeface="+mn-ea"/>
                  <a:cs typeface="+mn-cs"/>
                </a:endParaRPr>
              </a:p>
            </p:txBody>
          </p:sp>
        </p:grpSp>
      </p:grpSp>
      <p:cxnSp>
        <p:nvCxnSpPr>
          <p:cNvPr id="14" name="Straight Connector 13"/>
          <p:cNvCxnSpPr/>
          <p:nvPr/>
        </p:nvCxnSpPr>
        <p:spPr>
          <a:xfrm>
            <a:off x="1801450" y="5572513"/>
            <a:ext cx="0" cy="1106288"/>
          </a:xfrm>
          <a:prstGeom prst="line">
            <a:avLst/>
          </a:prstGeom>
          <a:noFill/>
          <a:ln w="19050">
            <a:solidFill>
              <a:schemeClr val="accent3"/>
            </a:solidFill>
          </a:ln>
        </p:spPr>
      </p:cxnSp>
      <p:grpSp>
        <p:nvGrpSpPr>
          <p:cNvPr id="28" name="Group 27"/>
          <p:cNvGrpSpPr/>
          <p:nvPr/>
        </p:nvGrpSpPr>
        <p:grpSpPr>
          <a:xfrm>
            <a:off x="5978405" y="5536206"/>
            <a:ext cx="2294990" cy="1075529"/>
            <a:chOff x="5978405" y="5536206"/>
            <a:chExt cx="2294990" cy="1075529"/>
          </a:xfrm>
        </p:grpSpPr>
        <p:sp>
          <p:nvSpPr>
            <p:cNvPr id="116" name="TextBox 115"/>
            <p:cNvSpPr txBox="1"/>
            <p:nvPr/>
          </p:nvSpPr>
          <p:spPr>
            <a:xfrm>
              <a:off x="5978405" y="5536206"/>
              <a:ext cx="2294990" cy="452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solidFill>
                    <a:schemeClr val="bg2"/>
                  </a:solidFill>
                  <a:effectLst/>
                  <a:uLnTx/>
                  <a:uFillTx/>
                  <a:latin typeface="Segoe UI"/>
                  <a:ea typeface="+mn-ea"/>
                  <a:cs typeface="+mn-cs"/>
                </a:rPr>
                <a:t>CLOUD APP DISCOVERY</a:t>
              </a:r>
            </a:p>
          </p:txBody>
        </p:sp>
        <p:grpSp>
          <p:nvGrpSpPr>
            <p:cNvPr id="93" name="Group 92"/>
            <p:cNvGrpSpPr/>
            <p:nvPr/>
          </p:nvGrpSpPr>
          <p:grpSpPr>
            <a:xfrm>
              <a:off x="6635221" y="5988302"/>
              <a:ext cx="948106" cy="623433"/>
              <a:chOff x="9829800" y="1937911"/>
              <a:chExt cx="1401998" cy="921892"/>
            </a:xfrm>
          </p:grpSpPr>
          <p:sp>
            <p:nvSpPr>
              <p:cNvPr id="94" name="Freeform 38"/>
              <p:cNvSpPr>
                <a:spLocks/>
              </p:cNvSpPr>
              <p:nvPr/>
            </p:nvSpPr>
            <p:spPr bwMode="auto">
              <a:xfrm>
                <a:off x="9829800" y="1937911"/>
                <a:ext cx="1401998" cy="921892"/>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Segoe UI"/>
                  <a:ea typeface="+mn-ea"/>
                  <a:cs typeface="+mn-cs"/>
                </a:endParaRPr>
              </a:p>
            </p:txBody>
          </p:sp>
          <p:grpSp>
            <p:nvGrpSpPr>
              <p:cNvPr id="95" name="Group 94"/>
              <p:cNvGrpSpPr/>
              <p:nvPr/>
            </p:nvGrpSpPr>
            <p:grpSpPr>
              <a:xfrm>
                <a:off x="10325214" y="2254351"/>
                <a:ext cx="442977" cy="442824"/>
                <a:chOff x="1477963" y="-1187450"/>
                <a:chExt cx="9232900" cy="9229725"/>
              </a:xfrm>
              <a:solidFill>
                <a:schemeClr val="accent1"/>
              </a:solidFill>
            </p:grpSpPr>
            <p:sp>
              <p:nvSpPr>
                <p:cNvPr id="111"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Segoe UI"/>
                    <a:ea typeface="+mn-ea"/>
                    <a:cs typeface="+mn-cs"/>
                  </a:endParaRPr>
                </a:p>
              </p:txBody>
            </p:sp>
            <p:sp>
              <p:nvSpPr>
                <p:cNvPr id="113"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Segoe UI"/>
                    <a:ea typeface="+mn-ea"/>
                    <a:cs typeface="+mn-cs"/>
                  </a:endParaRPr>
                </a:p>
              </p:txBody>
            </p:sp>
          </p:grpSp>
        </p:grpSp>
      </p:grpSp>
      <p:sp>
        <p:nvSpPr>
          <p:cNvPr id="21" name="Freeform 13"/>
          <p:cNvSpPr>
            <a:spLocks/>
          </p:cNvSpPr>
          <p:nvPr/>
        </p:nvSpPr>
        <p:spPr bwMode="auto">
          <a:xfrm>
            <a:off x="8755063" y="6475413"/>
            <a:ext cx="9525" cy="3175"/>
          </a:xfrm>
          <a:custGeom>
            <a:avLst/>
            <a:gdLst>
              <a:gd name="T0" fmla="*/ 0 w 6"/>
              <a:gd name="T1" fmla="*/ 2 h 2"/>
              <a:gd name="T2" fmla="*/ 6 w 6"/>
              <a:gd name="T3" fmla="*/ 2 h 2"/>
              <a:gd name="T4" fmla="*/ 4 w 6"/>
              <a:gd name="T5" fmla="*/ 0 h 2"/>
              <a:gd name="T6" fmla="*/ 0 w 6"/>
              <a:gd name="T7" fmla="*/ 2 h 2"/>
            </a:gdLst>
            <a:ahLst/>
            <a:cxnLst>
              <a:cxn ang="0">
                <a:pos x="T0" y="T1"/>
              </a:cxn>
              <a:cxn ang="0">
                <a:pos x="T2" y="T3"/>
              </a:cxn>
              <a:cxn ang="0">
                <a:pos x="T4" y="T5"/>
              </a:cxn>
              <a:cxn ang="0">
                <a:pos x="T6" y="T7"/>
              </a:cxn>
            </a:cxnLst>
            <a:rect l="0" t="0" r="r" b="b"/>
            <a:pathLst>
              <a:path w="6" h="2">
                <a:moveTo>
                  <a:pt x="0" y="2"/>
                </a:moveTo>
                <a:lnTo>
                  <a:pt x="6" y="2"/>
                </a:lnTo>
                <a:lnTo>
                  <a:pt x="4" y="0"/>
                </a:lnTo>
                <a:lnTo>
                  <a:pt x="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2" name="Freeform 14"/>
          <p:cNvSpPr>
            <a:spLocks/>
          </p:cNvSpPr>
          <p:nvPr/>
        </p:nvSpPr>
        <p:spPr bwMode="auto">
          <a:xfrm>
            <a:off x="8674101" y="6475413"/>
            <a:ext cx="7938" cy="3175"/>
          </a:xfrm>
          <a:custGeom>
            <a:avLst/>
            <a:gdLst>
              <a:gd name="T0" fmla="*/ 0 w 5"/>
              <a:gd name="T1" fmla="*/ 2 h 2"/>
              <a:gd name="T2" fmla="*/ 5 w 5"/>
              <a:gd name="T3" fmla="*/ 2 h 2"/>
              <a:gd name="T4" fmla="*/ 3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5" y="2"/>
                </a:lnTo>
                <a:lnTo>
                  <a:pt x="3" y="0"/>
                </a:lnTo>
                <a:lnTo>
                  <a:pt x="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 name="Freeform 15"/>
          <p:cNvSpPr>
            <a:spLocks/>
          </p:cNvSpPr>
          <p:nvPr/>
        </p:nvSpPr>
        <p:spPr bwMode="auto">
          <a:xfrm>
            <a:off x="8837613" y="6475413"/>
            <a:ext cx="11113" cy="3175"/>
          </a:xfrm>
          <a:custGeom>
            <a:avLst/>
            <a:gdLst>
              <a:gd name="T0" fmla="*/ 0 w 7"/>
              <a:gd name="T1" fmla="*/ 2 h 2"/>
              <a:gd name="T2" fmla="*/ 7 w 7"/>
              <a:gd name="T3" fmla="*/ 2 h 2"/>
              <a:gd name="T4" fmla="*/ 4 w 7"/>
              <a:gd name="T5" fmla="*/ 0 h 2"/>
              <a:gd name="T6" fmla="*/ 0 w 7"/>
              <a:gd name="T7" fmla="*/ 2 h 2"/>
            </a:gdLst>
            <a:ahLst/>
            <a:cxnLst>
              <a:cxn ang="0">
                <a:pos x="T0" y="T1"/>
              </a:cxn>
              <a:cxn ang="0">
                <a:pos x="T2" y="T3"/>
              </a:cxn>
              <a:cxn ang="0">
                <a:pos x="T4" y="T5"/>
              </a:cxn>
              <a:cxn ang="0">
                <a:pos x="T6" y="T7"/>
              </a:cxn>
            </a:cxnLst>
            <a:rect l="0" t="0" r="r" b="b"/>
            <a:pathLst>
              <a:path w="7" h="2">
                <a:moveTo>
                  <a:pt x="0" y="2"/>
                </a:moveTo>
                <a:lnTo>
                  <a:pt x="7" y="2"/>
                </a:lnTo>
                <a:lnTo>
                  <a:pt x="4" y="0"/>
                </a:lnTo>
                <a:lnTo>
                  <a:pt x="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29" name="Group 28"/>
          <p:cNvGrpSpPr/>
          <p:nvPr/>
        </p:nvGrpSpPr>
        <p:grpSpPr>
          <a:xfrm>
            <a:off x="8850416" y="5527089"/>
            <a:ext cx="3082374" cy="1079271"/>
            <a:chOff x="8706186" y="5527089"/>
            <a:chExt cx="3082374" cy="1079271"/>
          </a:xfrm>
        </p:grpSpPr>
        <p:sp>
          <p:nvSpPr>
            <p:cNvPr id="118" name="TextBox 117"/>
            <p:cNvSpPr txBox="1"/>
            <p:nvPr/>
          </p:nvSpPr>
          <p:spPr>
            <a:xfrm>
              <a:off x="8706186" y="5527089"/>
              <a:ext cx="3082374" cy="452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solidFill>
                    <a:schemeClr val="bg2"/>
                  </a:solidFill>
                  <a:effectLst/>
                  <a:uLnTx/>
                  <a:uFillTx/>
                  <a:latin typeface="Segoe UI"/>
                  <a:ea typeface="+mn-ea"/>
                  <a:cs typeface="+mn-cs"/>
                </a:rPr>
                <a:t>PRIVILEGED IDENTITY MANAGEMENT</a:t>
              </a:r>
            </a:p>
          </p:txBody>
        </p:sp>
        <p:grpSp>
          <p:nvGrpSpPr>
            <p:cNvPr id="26" name="Group 25"/>
            <p:cNvGrpSpPr/>
            <p:nvPr/>
          </p:nvGrpSpPr>
          <p:grpSpPr>
            <a:xfrm>
              <a:off x="9976797" y="5987180"/>
              <a:ext cx="561781" cy="619180"/>
              <a:chOff x="8237538" y="5811838"/>
              <a:chExt cx="730250" cy="804863"/>
            </a:xfrm>
            <a:solidFill>
              <a:schemeClr val="bg1"/>
            </a:solidFill>
          </p:grpSpPr>
          <p:sp>
            <p:nvSpPr>
              <p:cNvPr id="18" name="Freeform 10"/>
              <p:cNvSpPr>
                <a:spLocks/>
              </p:cNvSpPr>
              <p:nvPr/>
            </p:nvSpPr>
            <p:spPr bwMode="auto">
              <a:xfrm>
                <a:off x="8764588" y="6478588"/>
                <a:ext cx="73025" cy="38100"/>
              </a:xfrm>
              <a:custGeom>
                <a:avLst/>
                <a:gdLst>
                  <a:gd name="T0" fmla="*/ 24 w 46"/>
                  <a:gd name="T1" fmla="*/ 24 h 24"/>
                  <a:gd name="T2" fmla="*/ 46 w 46"/>
                  <a:gd name="T3" fmla="*/ 0 h 24"/>
                  <a:gd name="T4" fmla="*/ 0 w 46"/>
                  <a:gd name="T5" fmla="*/ 0 h 24"/>
                  <a:gd name="T6" fmla="*/ 24 w 46"/>
                  <a:gd name="T7" fmla="*/ 24 h 24"/>
                </a:gdLst>
                <a:ahLst/>
                <a:cxnLst>
                  <a:cxn ang="0">
                    <a:pos x="T0" y="T1"/>
                  </a:cxn>
                  <a:cxn ang="0">
                    <a:pos x="T2" y="T3"/>
                  </a:cxn>
                  <a:cxn ang="0">
                    <a:pos x="T4" y="T5"/>
                  </a:cxn>
                  <a:cxn ang="0">
                    <a:pos x="T6" y="T7"/>
                  </a:cxn>
                </a:cxnLst>
                <a:rect l="0" t="0" r="r" b="b"/>
                <a:pathLst>
                  <a:path w="46" h="24">
                    <a:moveTo>
                      <a:pt x="24" y="24"/>
                    </a:moveTo>
                    <a:lnTo>
                      <a:pt x="46" y="0"/>
                    </a:lnTo>
                    <a:lnTo>
                      <a:pt x="0" y="0"/>
                    </a:lnTo>
                    <a:lnTo>
                      <a:pt x="2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Segoe UI"/>
                  <a:ea typeface="+mn-ea"/>
                  <a:cs typeface="+mn-cs"/>
                </a:endParaRPr>
              </a:p>
            </p:txBody>
          </p:sp>
          <p:sp>
            <p:nvSpPr>
              <p:cNvPr id="19" name="Freeform 11"/>
              <p:cNvSpPr>
                <a:spLocks/>
              </p:cNvSpPr>
              <p:nvPr/>
            </p:nvSpPr>
            <p:spPr bwMode="auto">
              <a:xfrm>
                <a:off x="8682038" y="6478588"/>
                <a:ext cx="73025" cy="38100"/>
              </a:xfrm>
              <a:custGeom>
                <a:avLst/>
                <a:gdLst>
                  <a:gd name="T0" fmla="*/ 24 w 46"/>
                  <a:gd name="T1" fmla="*/ 24 h 24"/>
                  <a:gd name="T2" fmla="*/ 46 w 46"/>
                  <a:gd name="T3" fmla="*/ 0 h 24"/>
                  <a:gd name="T4" fmla="*/ 0 w 46"/>
                  <a:gd name="T5" fmla="*/ 0 h 24"/>
                  <a:gd name="T6" fmla="*/ 24 w 46"/>
                  <a:gd name="T7" fmla="*/ 24 h 24"/>
                </a:gdLst>
                <a:ahLst/>
                <a:cxnLst>
                  <a:cxn ang="0">
                    <a:pos x="T0" y="T1"/>
                  </a:cxn>
                  <a:cxn ang="0">
                    <a:pos x="T2" y="T3"/>
                  </a:cxn>
                  <a:cxn ang="0">
                    <a:pos x="T4" y="T5"/>
                  </a:cxn>
                  <a:cxn ang="0">
                    <a:pos x="T6" y="T7"/>
                  </a:cxn>
                </a:cxnLst>
                <a:rect l="0" t="0" r="r" b="b"/>
                <a:pathLst>
                  <a:path w="46" h="24">
                    <a:moveTo>
                      <a:pt x="24" y="24"/>
                    </a:moveTo>
                    <a:lnTo>
                      <a:pt x="46" y="0"/>
                    </a:lnTo>
                    <a:lnTo>
                      <a:pt x="0" y="0"/>
                    </a:lnTo>
                    <a:lnTo>
                      <a:pt x="2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Segoe UI"/>
                  <a:ea typeface="+mn-ea"/>
                  <a:cs typeface="+mn-cs"/>
                </a:endParaRPr>
              </a:p>
            </p:txBody>
          </p:sp>
          <p:grpSp>
            <p:nvGrpSpPr>
              <p:cNvPr id="25" name="Group 24"/>
              <p:cNvGrpSpPr/>
              <p:nvPr/>
            </p:nvGrpSpPr>
            <p:grpSpPr>
              <a:xfrm>
                <a:off x="8237538" y="5811838"/>
                <a:ext cx="730250" cy="804863"/>
                <a:chOff x="8237538" y="5811838"/>
                <a:chExt cx="730250" cy="804863"/>
              </a:xfrm>
              <a:grpFill/>
            </p:grpSpPr>
            <p:sp>
              <p:nvSpPr>
                <p:cNvPr id="20" name="Freeform 12"/>
                <p:cNvSpPr>
                  <a:spLocks/>
                </p:cNvSpPr>
                <p:nvPr/>
              </p:nvSpPr>
              <p:spPr bwMode="auto">
                <a:xfrm>
                  <a:off x="8456613" y="5811838"/>
                  <a:ext cx="444500" cy="509588"/>
                </a:xfrm>
                <a:custGeom>
                  <a:avLst/>
                  <a:gdLst>
                    <a:gd name="T0" fmla="*/ 90 w 345"/>
                    <a:gd name="T1" fmla="*/ 396 h 396"/>
                    <a:gd name="T2" fmla="*/ 344 w 345"/>
                    <a:gd name="T3" fmla="*/ 396 h 396"/>
                    <a:gd name="T4" fmla="*/ 345 w 345"/>
                    <a:gd name="T5" fmla="*/ 396 h 396"/>
                    <a:gd name="T6" fmla="*/ 231 w 345"/>
                    <a:gd name="T7" fmla="*/ 322 h 396"/>
                    <a:gd name="T8" fmla="*/ 173 w 345"/>
                    <a:gd name="T9" fmla="*/ 295 h 396"/>
                    <a:gd name="T10" fmla="*/ 173 w 345"/>
                    <a:gd name="T11" fmla="*/ 275 h 396"/>
                    <a:gd name="T12" fmla="*/ 244 w 345"/>
                    <a:gd name="T13" fmla="*/ 138 h 396"/>
                    <a:gd name="T14" fmla="*/ 129 w 345"/>
                    <a:gd name="T15" fmla="*/ 0 h 396"/>
                    <a:gd name="T16" fmla="*/ 127 w 345"/>
                    <a:gd name="T17" fmla="*/ 0 h 396"/>
                    <a:gd name="T18" fmla="*/ 126 w 345"/>
                    <a:gd name="T19" fmla="*/ 0 h 396"/>
                    <a:gd name="T20" fmla="*/ 11 w 345"/>
                    <a:gd name="T21" fmla="*/ 138 h 396"/>
                    <a:gd name="T22" fmla="*/ 81 w 345"/>
                    <a:gd name="T23" fmla="*/ 275 h 396"/>
                    <a:gd name="T24" fmla="*/ 81 w 345"/>
                    <a:gd name="T25" fmla="*/ 295 h 396"/>
                    <a:gd name="T26" fmla="*/ 24 w 345"/>
                    <a:gd name="T27" fmla="*/ 322 h 396"/>
                    <a:gd name="T28" fmla="*/ 0 w 345"/>
                    <a:gd name="T29" fmla="*/ 334 h 396"/>
                    <a:gd name="T30" fmla="*/ 90 w 345"/>
                    <a:gd name="T31"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5" h="396">
                      <a:moveTo>
                        <a:pt x="90" y="396"/>
                      </a:moveTo>
                      <a:cubicBezTo>
                        <a:pt x="344" y="396"/>
                        <a:pt x="344" y="396"/>
                        <a:pt x="344" y="396"/>
                      </a:cubicBezTo>
                      <a:cubicBezTo>
                        <a:pt x="345" y="396"/>
                        <a:pt x="345" y="396"/>
                        <a:pt x="345" y="396"/>
                      </a:cubicBezTo>
                      <a:cubicBezTo>
                        <a:pt x="323" y="368"/>
                        <a:pt x="266" y="340"/>
                        <a:pt x="231" y="322"/>
                      </a:cubicBezTo>
                      <a:cubicBezTo>
                        <a:pt x="186" y="300"/>
                        <a:pt x="173" y="295"/>
                        <a:pt x="173" y="295"/>
                      </a:cubicBezTo>
                      <a:cubicBezTo>
                        <a:pt x="173" y="275"/>
                        <a:pt x="173" y="275"/>
                        <a:pt x="173" y="275"/>
                      </a:cubicBezTo>
                      <a:cubicBezTo>
                        <a:pt x="215" y="252"/>
                        <a:pt x="244" y="199"/>
                        <a:pt x="244" y="138"/>
                      </a:cubicBezTo>
                      <a:cubicBezTo>
                        <a:pt x="244" y="56"/>
                        <a:pt x="192" y="0"/>
                        <a:pt x="129" y="0"/>
                      </a:cubicBezTo>
                      <a:cubicBezTo>
                        <a:pt x="128" y="0"/>
                        <a:pt x="128" y="0"/>
                        <a:pt x="127" y="0"/>
                      </a:cubicBezTo>
                      <a:cubicBezTo>
                        <a:pt x="127" y="0"/>
                        <a:pt x="127" y="0"/>
                        <a:pt x="126" y="0"/>
                      </a:cubicBezTo>
                      <a:cubicBezTo>
                        <a:pt x="63" y="0"/>
                        <a:pt x="11" y="56"/>
                        <a:pt x="11" y="138"/>
                      </a:cubicBezTo>
                      <a:cubicBezTo>
                        <a:pt x="11" y="199"/>
                        <a:pt x="40" y="252"/>
                        <a:pt x="81" y="275"/>
                      </a:cubicBezTo>
                      <a:cubicBezTo>
                        <a:pt x="81" y="295"/>
                        <a:pt x="81" y="295"/>
                        <a:pt x="81" y="295"/>
                      </a:cubicBezTo>
                      <a:cubicBezTo>
                        <a:pt x="81" y="295"/>
                        <a:pt x="68" y="300"/>
                        <a:pt x="24" y="322"/>
                      </a:cubicBezTo>
                      <a:cubicBezTo>
                        <a:pt x="17" y="326"/>
                        <a:pt x="9" y="330"/>
                        <a:pt x="0" y="334"/>
                      </a:cubicBezTo>
                      <a:cubicBezTo>
                        <a:pt x="33" y="344"/>
                        <a:pt x="73" y="366"/>
                        <a:pt x="90" y="3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Segoe UI"/>
                    <a:ea typeface="+mn-ea"/>
                    <a:cs typeface="+mn-cs"/>
                  </a:endParaRPr>
                </a:p>
              </p:txBody>
            </p:sp>
            <p:sp>
              <p:nvSpPr>
                <p:cNvPr id="24" name="Freeform 16"/>
                <p:cNvSpPr>
                  <a:spLocks noEditPoints="1"/>
                </p:cNvSpPr>
                <p:nvPr/>
              </p:nvSpPr>
              <p:spPr bwMode="auto">
                <a:xfrm>
                  <a:off x="8237538" y="6275388"/>
                  <a:ext cx="730250" cy="341313"/>
                </a:xfrm>
                <a:custGeom>
                  <a:avLst/>
                  <a:gdLst>
                    <a:gd name="T0" fmla="*/ 559 w 566"/>
                    <a:gd name="T1" fmla="*/ 112 h 265"/>
                    <a:gd name="T2" fmla="*/ 515 w 566"/>
                    <a:gd name="T3" fmla="*/ 67 h 265"/>
                    <a:gd name="T4" fmla="*/ 514 w 566"/>
                    <a:gd name="T5" fmla="*/ 67 h 265"/>
                    <a:gd name="T6" fmla="*/ 248 w 566"/>
                    <a:gd name="T7" fmla="*/ 67 h 265"/>
                    <a:gd name="T8" fmla="*/ 170 w 566"/>
                    <a:gd name="T9" fmla="*/ 5 h 265"/>
                    <a:gd name="T10" fmla="*/ 133 w 566"/>
                    <a:gd name="T11" fmla="*/ 0 h 265"/>
                    <a:gd name="T12" fmla="*/ 0 w 566"/>
                    <a:gd name="T13" fmla="*/ 132 h 265"/>
                    <a:gd name="T14" fmla="*/ 133 w 566"/>
                    <a:gd name="T15" fmla="*/ 265 h 265"/>
                    <a:gd name="T16" fmla="*/ 249 w 566"/>
                    <a:gd name="T17" fmla="*/ 197 h 265"/>
                    <a:gd name="T18" fmla="*/ 301 w 566"/>
                    <a:gd name="T19" fmla="*/ 197 h 265"/>
                    <a:gd name="T20" fmla="*/ 339 w 566"/>
                    <a:gd name="T21" fmla="*/ 158 h 265"/>
                    <a:gd name="T22" fmla="*/ 342 w 566"/>
                    <a:gd name="T23" fmla="*/ 155 h 265"/>
                    <a:gd name="T24" fmla="*/ 345 w 566"/>
                    <a:gd name="T25" fmla="*/ 158 h 265"/>
                    <a:gd name="T26" fmla="*/ 402 w 566"/>
                    <a:gd name="T27" fmla="*/ 158 h 265"/>
                    <a:gd name="T28" fmla="*/ 406 w 566"/>
                    <a:gd name="T29" fmla="*/ 155 h 265"/>
                    <a:gd name="T30" fmla="*/ 409 w 566"/>
                    <a:gd name="T31" fmla="*/ 158 h 265"/>
                    <a:gd name="T32" fmla="*/ 466 w 566"/>
                    <a:gd name="T33" fmla="*/ 158 h 265"/>
                    <a:gd name="T34" fmla="*/ 470 w 566"/>
                    <a:gd name="T35" fmla="*/ 155 h 265"/>
                    <a:gd name="T36" fmla="*/ 474 w 566"/>
                    <a:gd name="T37" fmla="*/ 158 h 265"/>
                    <a:gd name="T38" fmla="*/ 503 w 566"/>
                    <a:gd name="T39" fmla="*/ 188 h 265"/>
                    <a:gd name="T40" fmla="*/ 504 w 566"/>
                    <a:gd name="T41" fmla="*/ 188 h 265"/>
                    <a:gd name="T42" fmla="*/ 559 w 566"/>
                    <a:gd name="T43" fmla="*/ 132 h 265"/>
                    <a:gd name="T44" fmla="*/ 559 w 566"/>
                    <a:gd name="T45" fmla="*/ 112 h 265"/>
                    <a:gd name="T46" fmla="*/ 74 w 566"/>
                    <a:gd name="T47" fmla="*/ 166 h 265"/>
                    <a:gd name="T48" fmla="*/ 39 w 566"/>
                    <a:gd name="T49" fmla="*/ 130 h 265"/>
                    <a:gd name="T50" fmla="*/ 71 w 566"/>
                    <a:gd name="T51" fmla="*/ 95 h 265"/>
                    <a:gd name="T52" fmla="*/ 74 w 566"/>
                    <a:gd name="T53" fmla="*/ 95 h 265"/>
                    <a:gd name="T54" fmla="*/ 110 w 566"/>
                    <a:gd name="T55" fmla="*/ 130 h 265"/>
                    <a:gd name="T56" fmla="*/ 96 w 566"/>
                    <a:gd name="T57" fmla="*/ 158 h 265"/>
                    <a:gd name="T58" fmla="*/ 74 w 566"/>
                    <a:gd name="T59"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265">
                      <a:moveTo>
                        <a:pt x="559" y="112"/>
                      </a:moveTo>
                      <a:cubicBezTo>
                        <a:pt x="515" y="67"/>
                        <a:pt x="515" y="67"/>
                        <a:pt x="515" y="67"/>
                      </a:cubicBezTo>
                      <a:cubicBezTo>
                        <a:pt x="514" y="67"/>
                        <a:pt x="514" y="67"/>
                        <a:pt x="514" y="67"/>
                      </a:cubicBezTo>
                      <a:cubicBezTo>
                        <a:pt x="248" y="67"/>
                        <a:pt x="248" y="67"/>
                        <a:pt x="248" y="67"/>
                      </a:cubicBezTo>
                      <a:cubicBezTo>
                        <a:pt x="231" y="37"/>
                        <a:pt x="203" y="15"/>
                        <a:pt x="170" y="5"/>
                      </a:cubicBezTo>
                      <a:cubicBezTo>
                        <a:pt x="158" y="2"/>
                        <a:pt x="146" y="0"/>
                        <a:pt x="133" y="0"/>
                      </a:cubicBezTo>
                      <a:cubicBezTo>
                        <a:pt x="59" y="0"/>
                        <a:pt x="0" y="59"/>
                        <a:pt x="0" y="132"/>
                      </a:cubicBezTo>
                      <a:cubicBezTo>
                        <a:pt x="0" y="206"/>
                        <a:pt x="59" y="265"/>
                        <a:pt x="133" y="265"/>
                      </a:cubicBezTo>
                      <a:cubicBezTo>
                        <a:pt x="183" y="265"/>
                        <a:pt x="226" y="238"/>
                        <a:pt x="249" y="197"/>
                      </a:cubicBezTo>
                      <a:cubicBezTo>
                        <a:pt x="301" y="197"/>
                        <a:pt x="301" y="197"/>
                        <a:pt x="301" y="197"/>
                      </a:cubicBezTo>
                      <a:cubicBezTo>
                        <a:pt x="339" y="158"/>
                        <a:pt x="339" y="158"/>
                        <a:pt x="339" y="158"/>
                      </a:cubicBezTo>
                      <a:cubicBezTo>
                        <a:pt x="342" y="155"/>
                        <a:pt x="342" y="155"/>
                        <a:pt x="342" y="155"/>
                      </a:cubicBezTo>
                      <a:cubicBezTo>
                        <a:pt x="345" y="158"/>
                        <a:pt x="345" y="158"/>
                        <a:pt x="345" y="158"/>
                      </a:cubicBezTo>
                      <a:cubicBezTo>
                        <a:pt x="402" y="158"/>
                        <a:pt x="402" y="158"/>
                        <a:pt x="402" y="158"/>
                      </a:cubicBezTo>
                      <a:cubicBezTo>
                        <a:pt x="406" y="155"/>
                        <a:pt x="406" y="155"/>
                        <a:pt x="406" y="155"/>
                      </a:cubicBezTo>
                      <a:cubicBezTo>
                        <a:pt x="409" y="158"/>
                        <a:pt x="409" y="158"/>
                        <a:pt x="409" y="158"/>
                      </a:cubicBezTo>
                      <a:cubicBezTo>
                        <a:pt x="466" y="158"/>
                        <a:pt x="466" y="158"/>
                        <a:pt x="466" y="158"/>
                      </a:cubicBezTo>
                      <a:cubicBezTo>
                        <a:pt x="470" y="155"/>
                        <a:pt x="470" y="155"/>
                        <a:pt x="470" y="155"/>
                      </a:cubicBezTo>
                      <a:cubicBezTo>
                        <a:pt x="474" y="158"/>
                        <a:pt x="474" y="158"/>
                        <a:pt x="474" y="158"/>
                      </a:cubicBezTo>
                      <a:cubicBezTo>
                        <a:pt x="503" y="188"/>
                        <a:pt x="503" y="188"/>
                        <a:pt x="503" y="188"/>
                      </a:cubicBezTo>
                      <a:cubicBezTo>
                        <a:pt x="504" y="188"/>
                        <a:pt x="504" y="188"/>
                        <a:pt x="504" y="188"/>
                      </a:cubicBezTo>
                      <a:cubicBezTo>
                        <a:pt x="559" y="132"/>
                        <a:pt x="559" y="132"/>
                        <a:pt x="559" y="132"/>
                      </a:cubicBezTo>
                      <a:cubicBezTo>
                        <a:pt x="566" y="125"/>
                        <a:pt x="566" y="119"/>
                        <a:pt x="559" y="112"/>
                      </a:cubicBezTo>
                      <a:close/>
                      <a:moveTo>
                        <a:pt x="74" y="166"/>
                      </a:moveTo>
                      <a:cubicBezTo>
                        <a:pt x="55" y="166"/>
                        <a:pt x="39" y="150"/>
                        <a:pt x="39" y="130"/>
                      </a:cubicBezTo>
                      <a:cubicBezTo>
                        <a:pt x="39" y="112"/>
                        <a:pt x="53" y="97"/>
                        <a:pt x="71" y="95"/>
                      </a:cubicBezTo>
                      <a:cubicBezTo>
                        <a:pt x="72" y="95"/>
                        <a:pt x="73" y="95"/>
                        <a:pt x="74" y="95"/>
                      </a:cubicBezTo>
                      <a:cubicBezTo>
                        <a:pt x="94" y="95"/>
                        <a:pt x="110" y="111"/>
                        <a:pt x="110" y="130"/>
                      </a:cubicBezTo>
                      <a:cubicBezTo>
                        <a:pt x="110" y="142"/>
                        <a:pt x="105" y="152"/>
                        <a:pt x="96" y="158"/>
                      </a:cubicBezTo>
                      <a:cubicBezTo>
                        <a:pt x="90" y="163"/>
                        <a:pt x="83"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solidFill>
                    <a:effectLst/>
                    <a:uLnTx/>
                    <a:uFillTx/>
                    <a:latin typeface="Segoe UI"/>
                    <a:ea typeface="+mn-ea"/>
                    <a:cs typeface="+mn-cs"/>
                  </a:endParaRPr>
                </a:p>
              </p:txBody>
            </p:sp>
          </p:grpSp>
        </p:grpSp>
      </p:grpSp>
      <p:grpSp>
        <p:nvGrpSpPr>
          <p:cNvPr id="117" name="Group 116"/>
          <p:cNvGrpSpPr>
            <a:grpSpLocks noChangeAspect="1"/>
          </p:cNvGrpSpPr>
          <p:nvPr/>
        </p:nvGrpSpPr>
        <p:grpSpPr>
          <a:xfrm>
            <a:off x="3801021" y="4108108"/>
            <a:ext cx="1156430" cy="1321234"/>
            <a:chOff x="3315756" y="3038485"/>
            <a:chExt cx="3157068" cy="3606958"/>
          </a:xfrm>
        </p:grpSpPr>
        <p:sp>
          <p:nvSpPr>
            <p:cNvPr id="119" name="Rectangle 118"/>
            <p:cNvSpPr/>
            <p:nvPr/>
          </p:nvSpPr>
          <p:spPr bwMode="auto">
            <a:xfrm>
              <a:off x="4251941" y="3617830"/>
              <a:ext cx="1034762" cy="170929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mn-cs"/>
              </a:endParaRPr>
            </a:p>
          </p:txBody>
        </p:sp>
        <p:grpSp>
          <p:nvGrpSpPr>
            <p:cNvPr id="120" name="Group 119"/>
            <p:cNvGrpSpPr/>
            <p:nvPr/>
          </p:nvGrpSpPr>
          <p:grpSpPr>
            <a:xfrm>
              <a:off x="3315756" y="3038485"/>
              <a:ext cx="3157068" cy="3606958"/>
              <a:chOff x="3315756" y="2978967"/>
              <a:chExt cx="3157068" cy="3606958"/>
            </a:xfrm>
          </p:grpSpPr>
          <p:grpSp>
            <p:nvGrpSpPr>
              <p:cNvPr id="121" name="Group 120"/>
              <p:cNvGrpSpPr/>
              <p:nvPr/>
            </p:nvGrpSpPr>
            <p:grpSpPr>
              <a:xfrm>
                <a:off x="3315756" y="3486084"/>
                <a:ext cx="3157068" cy="3099841"/>
                <a:chOff x="3012988" y="3330175"/>
                <a:chExt cx="3157068" cy="3099841"/>
              </a:xfrm>
            </p:grpSpPr>
            <p:sp>
              <p:nvSpPr>
                <p:cNvPr id="134" name="TextBox 133"/>
                <p:cNvSpPr txBox="1"/>
                <p:nvPr/>
              </p:nvSpPr>
              <p:spPr>
                <a:xfrm>
                  <a:off x="3012988" y="4935386"/>
                  <a:ext cx="3157068" cy="1494630"/>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0"/>
                    </a:spcAft>
                    <a:buClrTx/>
                    <a:buSzTx/>
                    <a:buFontTx/>
                    <a:buNone/>
                    <a:tabLst/>
                    <a:defRPr/>
                  </a:pPr>
                  <a:r>
                    <a:rPr kumimoji="0" lang="en-US" sz="686" b="1" i="0" u="none" strike="noStrike" kern="1200" cap="none" spc="294" normalizeH="0" baseline="0" noProof="0">
                      <a:ln>
                        <a:noFill/>
                      </a:ln>
                      <a:effectLst/>
                      <a:uLnTx/>
                      <a:uFillTx/>
                      <a:latin typeface="Segoe UI"/>
                      <a:ea typeface="+mn-ea"/>
                      <a:cs typeface="+mn-cs"/>
                    </a:rPr>
                    <a:t>  </a:t>
                  </a:r>
                </a:p>
                <a:p>
                  <a:pPr marL="0" marR="0" lvl="0" indent="0" algn="l" defTabSz="914133" rtl="0" eaLnBrk="1" fontAlgn="auto" latinLnBrk="0" hangingPunct="1">
                    <a:lnSpc>
                      <a:spcPct val="90000"/>
                    </a:lnSpc>
                    <a:spcBef>
                      <a:spcPts val="0"/>
                    </a:spcBef>
                    <a:spcAft>
                      <a:spcPts val="0"/>
                    </a:spcAft>
                    <a:buClrTx/>
                    <a:buSzTx/>
                    <a:buFontTx/>
                    <a:buNone/>
                    <a:tabLst/>
                    <a:defRPr/>
                  </a:pPr>
                  <a:r>
                    <a:rPr kumimoji="0" lang="en-US" sz="686" b="1" i="0" u="none" strike="noStrike" kern="1200" cap="none" spc="294" normalizeH="0" baseline="0" noProof="0">
                      <a:ln>
                        <a:noFill/>
                      </a:ln>
                      <a:effectLst/>
                      <a:uLnTx/>
                      <a:uFillTx/>
                      <a:latin typeface="Segoe UI"/>
                      <a:ea typeface="+mn-ea"/>
                      <a:cs typeface="+mn-cs"/>
                    </a:rPr>
                    <a:t>   </a:t>
                  </a:r>
                  <a:r>
                    <a:rPr kumimoji="0" lang="en-US" sz="1176" b="0" i="0" u="none" strike="noStrike" kern="1200" cap="none" spc="0" normalizeH="0" baseline="0" noProof="0">
                      <a:ln>
                        <a:noFill/>
                      </a:ln>
                      <a:effectLst/>
                      <a:uLnTx/>
                      <a:uFillTx/>
                      <a:latin typeface="Segoe UI"/>
                      <a:ea typeface="+mn-ea"/>
                      <a:cs typeface="+mn-cs"/>
                    </a:rPr>
                    <a:t>MFA</a:t>
                  </a:r>
                </a:p>
              </p:txBody>
            </p:sp>
            <p:grpSp>
              <p:nvGrpSpPr>
                <p:cNvPr id="135" name="Group 134"/>
                <p:cNvGrpSpPr/>
                <p:nvPr/>
              </p:nvGrpSpPr>
              <p:grpSpPr>
                <a:xfrm>
                  <a:off x="4274609" y="3657058"/>
                  <a:ext cx="364509" cy="450651"/>
                  <a:chOff x="12251162" y="-145458"/>
                  <a:chExt cx="6442076" cy="7964488"/>
                </a:xfrm>
                <a:solidFill>
                  <a:schemeClr val="bg1"/>
                </a:solidFill>
              </p:grpSpPr>
              <p:sp>
                <p:nvSpPr>
                  <p:cNvPr id="143" name="Freeform 5"/>
                  <p:cNvSpPr>
                    <a:spLocks noEditPoints="1"/>
                  </p:cNvSpPr>
                  <p:nvPr/>
                </p:nvSpPr>
                <p:spPr bwMode="auto">
                  <a:xfrm>
                    <a:off x="15608725" y="4736105"/>
                    <a:ext cx="3084513" cy="3082925"/>
                  </a:xfrm>
                  <a:custGeom>
                    <a:avLst/>
                    <a:gdLst>
                      <a:gd name="T0" fmla="*/ 410 w 821"/>
                      <a:gd name="T1" fmla="*/ 0 h 821"/>
                      <a:gd name="T2" fmla="*/ 0 w 821"/>
                      <a:gd name="T3" fmla="*/ 411 h 821"/>
                      <a:gd name="T4" fmla="*/ 410 w 821"/>
                      <a:gd name="T5" fmla="*/ 821 h 821"/>
                      <a:gd name="T6" fmla="*/ 821 w 821"/>
                      <a:gd name="T7" fmla="*/ 411 h 821"/>
                      <a:gd name="T8" fmla="*/ 410 w 821"/>
                      <a:gd name="T9" fmla="*/ 0 h 821"/>
                      <a:gd name="T10" fmla="*/ 336 w 821"/>
                      <a:gd name="T11" fmla="*/ 584 h 821"/>
                      <a:gd name="T12" fmla="*/ 192 w 821"/>
                      <a:gd name="T13" fmla="*/ 387 h 821"/>
                      <a:gd name="T14" fmla="*/ 297 w 821"/>
                      <a:gd name="T15" fmla="*/ 387 h 821"/>
                      <a:gd name="T16" fmla="*/ 440 w 821"/>
                      <a:gd name="T17" fmla="*/ 584 h 821"/>
                      <a:gd name="T18" fmla="*/ 336 w 821"/>
                      <a:gd name="T19" fmla="*/ 584 h 821"/>
                      <a:gd name="T20" fmla="*/ 455 w 821"/>
                      <a:gd name="T21" fmla="*/ 569 h 821"/>
                      <a:gd name="T22" fmla="*/ 397 w 821"/>
                      <a:gd name="T23" fmla="*/ 489 h 821"/>
                      <a:gd name="T24" fmla="*/ 528 w 821"/>
                      <a:gd name="T25" fmla="*/ 226 h 821"/>
                      <a:gd name="T26" fmla="*/ 623 w 821"/>
                      <a:gd name="T27" fmla="*/ 226 h 821"/>
                      <a:gd name="T28" fmla="*/ 455 w 821"/>
                      <a:gd name="T29" fmla="*/ 56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1" h="821">
                        <a:moveTo>
                          <a:pt x="410" y="0"/>
                        </a:moveTo>
                        <a:cubicBezTo>
                          <a:pt x="184" y="0"/>
                          <a:pt x="0" y="184"/>
                          <a:pt x="0" y="411"/>
                        </a:cubicBezTo>
                        <a:cubicBezTo>
                          <a:pt x="0" y="637"/>
                          <a:pt x="184" y="821"/>
                          <a:pt x="410" y="821"/>
                        </a:cubicBezTo>
                        <a:cubicBezTo>
                          <a:pt x="637" y="821"/>
                          <a:pt x="821" y="637"/>
                          <a:pt x="821" y="411"/>
                        </a:cubicBezTo>
                        <a:cubicBezTo>
                          <a:pt x="821" y="184"/>
                          <a:pt x="637" y="0"/>
                          <a:pt x="410" y="0"/>
                        </a:cubicBezTo>
                        <a:close/>
                        <a:moveTo>
                          <a:pt x="336" y="584"/>
                        </a:moveTo>
                        <a:cubicBezTo>
                          <a:pt x="192" y="387"/>
                          <a:pt x="192" y="387"/>
                          <a:pt x="192" y="387"/>
                        </a:cubicBezTo>
                        <a:cubicBezTo>
                          <a:pt x="297" y="387"/>
                          <a:pt x="297" y="387"/>
                          <a:pt x="297" y="387"/>
                        </a:cubicBezTo>
                        <a:cubicBezTo>
                          <a:pt x="440" y="584"/>
                          <a:pt x="440" y="584"/>
                          <a:pt x="440" y="584"/>
                        </a:cubicBezTo>
                        <a:lnTo>
                          <a:pt x="336" y="584"/>
                        </a:lnTo>
                        <a:close/>
                        <a:moveTo>
                          <a:pt x="455" y="569"/>
                        </a:moveTo>
                        <a:cubicBezTo>
                          <a:pt x="397" y="489"/>
                          <a:pt x="397" y="489"/>
                          <a:pt x="397" y="489"/>
                        </a:cubicBezTo>
                        <a:cubicBezTo>
                          <a:pt x="528" y="226"/>
                          <a:pt x="528" y="226"/>
                          <a:pt x="528" y="226"/>
                        </a:cubicBezTo>
                        <a:cubicBezTo>
                          <a:pt x="623" y="226"/>
                          <a:pt x="623" y="226"/>
                          <a:pt x="623" y="226"/>
                        </a:cubicBezTo>
                        <a:lnTo>
                          <a:pt x="45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4" name="Freeform 6"/>
                  <p:cNvSpPr>
                    <a:spLocks/>
                  </p:cNvSpPr>
                  <p:nvPr/>
                </p:nvSpPr>
                <p:spPr bwMode="auto">
                  <a:xfrm>
                    <a:off x="12251162" y="-145458"/>
                    <a:ext cx="5251450" cy="6669088"/>
                  </a:xfrm>
                  <a:custGeom>
                    <a:avLst/>
                    <a:gdLst>
                      <a:gd name="T0" fmla="*/ 872 w 1398"/>
                      <a:gd name="T1" fmla="*/ 1776 h 1776"/>
                      <a:gd name="T2" fmla="*/ 867 w 1398"/>
                      <a:gd name="T3" fmla="*/ 1711 h 1776"/>
                      <a:gd name="T4" fmla="*/ 1304 w 1398"/>
                      <a:gd name="T5" fmla="*/ 1273 h 1776"/>
                      <a:gd name="T6" fmla="*/ 1398 w 1398"/>
                      <a:gd name="T7" fmla="*/ 1284 h 1776"/>
                      <a:gd name="T8" fmla="*/ 1192 w 1398"/>
                      <a:gd name="T9" fmla="*/ 1174 h 1776"/>
                      <a:gd name="T10" fmla="*/ 982 w 1398"/>
                      <a:gd name="T11" fmla="*/ 1073 h 1776"/>
                      <a:gd name="T12" fmla="*/ 982 w 1398"/>
                      <a:gd name="T13" fmla="*/ 1000 h 1776"/>
                      <a:gd name="T14" fmla="*/ 1238 w 1398"/>
                      <a:gd name="T15" fmla="*/ 502 h 1776"/>
                      <a:gd name="T16" fmla="*/ 819 w 1398"/>
                      <a:gd name="T17" fmla="*/ 0 h 1776"/>
                      <a:gd name="T18" fmla="*/ 400 w 1398"/>
                      <a:gd name="T19" fmla="*/ 502 h 1776"/>
                      <a:gd name="T20" fmla="*/ 655 w 1398"/>
                      <a:gd name="T21" fmla="*/ 1000 h 1776"/>
                      <a:gd name="T22" fmla="*/ 655 w 1398"/>
                      <a:gd name="T23" fmla="*/ 1073 h 1776"/>
                      <a:gd name="T24" fmla="*/ 446 w 1398"/>
                      <a:gd name="T25" fmla="*/ 1174 h 1776"/>
                      <a:gd name="T26" fmla="*/ 0 w 1398"/>
                      <a:gd name="T27" fmla="*/ 1519 h 1776"/>
                      <a:gd name="T28" fmla="*/ 0 w 1398"/>
                      <a:gd name="T29" fmla="*/ 1776 h 1776"/>
                      <a:gd name="T30" fmla="*/ 774 w 1398"/>
                      <a:gd name="T31" fmla="*/ 1776 h 1776"/>
                      <a:gd name="T32" fmla="*/ 774 w 1398"/>
                      <a:gd name="T33" fmla="*/ 1776 h 1776"/>
                      <a:gd name="T34" fmla="*/ 872 w 1398"/>
                      <a:gd name="T35"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8" h="1776">
                        <a:moveTo>
                          <a:pt x="872" y="1776"/>
                        </a:moveTo>
                        <a:cubicBezTo>
                          <a:pt x="869" y="1755"/>
                          <a:pt x="867" y="1733"/>
                          <a:pt x="867" y="1711"/>
                        </a:cubicBezTo>
                        <a:cubicBezTo>
                          <a:pt x="867" y="1469"/>
                          <a:pt x="1063" y="1273"/>
                          <a:pt x="1304" y="1273"/>
                        </a:cubicBezTo>
                        <a:cubicBezTo>
                          <a:pt x="1336" y="1273"/>
                          <a:pt x="1368" y="1277"/>
                          <a:pt x="1398" y="1284"/>
                        </a:cubicBezTo>
                        <a:cubicBezTo>
                          <a:pt x="1326" y="1242"/>
                          <a:pt x="1251" y="1204"/>
                          <a:pt x="1192" y="1174"/>
                        </a:cubicBezTo>
                        <a:cubicBezTo>
                          <a:pt x="1029" y="1093"/>
                          <a:pt x="982" y="1073"/>
                          <a:pt x="982" y="1073"/>
                        </a:cubicBezTo>
                        <a:cubicBezTo>
                          <a:pt x="982" y="1000"/>
                          <a:pt x="982" y="1000"/>
                          <a:pt x="982" y="1000"/>
                        </a:cubicBezTo>
                        <a:cubicBezTo>
                          <a:pt x="1132" y="918"/>
                          <a:pt x="1238" y="726"/>
                          <a:pt x="1238" y="502"/>
                        </a:cubicBezTo>
                        <a:cubicBezTo>
                          <a:pt x="1238" y="203"/>
                          <a:pt x="1050" y="0"/>
                          <a:pt x="819" y="0"/>
                        </a:cubicBezTo>
                        <a:cubicBezTo>
                          <a:pt x="587" y="0"/>
                          <a:pt x="400" y="203"/>
                          <a:pt x="400" y="502"/>
                        </a:cubicBezTo>
                        <a:cubicBezTo>
                          <a:pt x="400" y="726"/>
                          <a:pt x="505" y="918"/>
                          <a:pt x="655" y="1000"/>
                        </a:cubicBezTo>
                        <a:cubicBezTo>
                          <a:pt x="655" y="1073"/>
                          <a:pt x="655" y="1073"/>
                          <a:pt x="655" y="1073"/>
                        </a:cubicBezTo>
                        <a:cubicBezTo>
                          <a:pt x="655" y="1073"/>
                          <a:pt x="608" y="1093"/>
                          <a:pt x="446" y="1174"/>
                        </a:cubicBezTo>
                        <a:cubicBezTo>
                          <a:pt x="284" y="1256"/>
                          <a:pt x="0" y="1397"/>
                          <a:pt x="0" y="1519"/>
                        </a:cubicBezTo>
                        <a:cubicBezTo>
                          <a:pt x="0" y="1641"/>
                          <a:pt x="0" y="1776"/>
                          <a:pt x="0" y="1776"/>
                        </a:cubicBezTo>
                        <a:cubicBezTo>
                          <a:pt x="774" y="1776"/>
                          <a:pt x="774" y="1776"/>
                          <a:pt x="774" y="1776"/>
                        </a:cubicBezTo>
                        <a:cubicBezTo>
                          <a:pt x="774" y="1776"/>
                          <a:pt x="774" y="1776"/>
                          <a:pt x="774" y="1776"/>
                        </a:cubicBezTo>
                        <a:lnTo>
                          <a:pt x="872" y="17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36" name="Freeform 5"/>
                <p:cNvSpPr>
                  <a:spLocks noEditPoints="1"/>
                </p:cNvSpPr>
                <p:nvPr/>
              </p:nvSpPr>
              <p:spPr bwMode="auto">
                <a:xfrm>
                  <a:off x="3917182" y="3330175"/>
                  <a:ext cx="1074135" cy="1920923"/>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37" name="Group 136"/>
                <p:cNvGrpSpPr/>
                <p:nvPr/>
              </p:nvGrpSpPr>
              <p:grpSpPr>
                <a:xfrm>
                  <a:off x="4021133" y="4257661"/>
                  <a:ext cx="841620" cy="477215"/>
                  <a:chOff x="5064468" y="2669415"/>
                  <a:chExt cx="858496" cy="486784"/>
                </a:xfrm>
                <a:solidFill>
                  <a:schemeClr val="bg2"/>
                </a:solidFill>
              </p:grpSpPr>
              <p:grpSp>
                <p:nvGrpSpPr>
                  <p:cNvPr id="138" name="Group 137"/>
                  <p:cNvGrpSpPr/>
                  <p:nvPr/>
                </p:nvGrpSpPr>
                <p:grpSpPr>
                  <a:xfrm>
                    <a:off x="5064468" y="2669415"/>
                    <a:ext cx="858496" cy="288115"/>
                    <a:chOff x="10308455" y="2774544"/>
                    <a:chExt cx="1138237" cy="288115"/>
                  </a:xfrm>
                  <a:grpFill/>
                </p:grpSpPr>
                <p:sp>
                  <p:nvSpPr>
                    <p:cNvPr id="140" name="Rectangle 139"/>
                    <p:cNvSpPr/>
                    <p:nvPr/>
                  </p:nvSpPr>
                  <p:spPr bwMode="auto">
                    <a:xfrm>
                      <a:off x="10308455" y="2774544"/>
                      <a:ext cx="1138237" cy="5988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a:ln>
                          <a:noFill/>
                        </a:ln>
                        <a:solidFill>
                          <a:schemeClr val="tx1"/>
                        </a:solidFill>
                        <a:effectLst/>
                        <a:uLnTx/>
                        <a:uFillTx/>
                        <a:latin typeface="Segoe UI"/>
                        <a:ea typeface="+mn-ea"/>
                        <a:cs typeface="+mn-cs"/>
                      </a:endParaRPr>
                    </a:p>
                  </p:txBody>
                </p:sp>
                <p:sp>
                  <p:nvSpPr>
                    <p:cNvPr id="141" name="Rectangle 140"/>
                    <p:cNvSpPr/>
                    <p:nvPr/>
                  </p:nvSpPr>
                  <p:spPr bwMode="auto">
                    <a:xfrm>
                      <a:off x="10308455" y="2888660"/>
                      <a:ext cx="1138237" cy="5988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a:ln>
                          <a:noFill/>
                        </a:ln>
                        <a:solidFill>
                          <a:schemeClr val="tx1"/>
                        </a:solidFill>
                        <a:effectLst/>
                        <a:uLnTx/>
                        <a:uFillTx/>
                        <a:latin typeface="Segoe UI"/>
                        <a:ea typeface="+mn-ea"/>
                        <a:cs typeface="+mn-cs"/>
                      </a:endParaRPr>
                    </a:p>
                  </p:txBody>
                </p:sp>
                <p:sp>
                  <p:nvSpPr>
                    <p:cNvPr id="142" name="Rectangle 141"/>
                    <p:cNvSpPr/>
                    <p:nvPr/>
                  </p:nvSpPr>
                  <p:spPr bwMode="auto">
                    <a:xfrm>
                      <a:off x="10308455" y="3002776"/>
                      <a:ext cx="1138237" cy="5988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a:ln>
                          <a:noFill/>
                        </a:ln>
                        <a:solidFill>
                          <a:schemeClr val="tx1"/>
                        </a:solidFill>
                        <a:effectLst/>
                        <a:uLnTx/>
                        <a:uFillTx/>
                        <a:latin typeface="Segoe UI"/>
                        <a:ea typeface="+mn-ea"/>
                        <a:cs typeface="+mn-cs"/>
                      </a:endParaRPr>
                    </a:p>
                  </p:txBody>
                </p:sp>
              </p:grpSp>
              <p:sp>
                <p:nvSpPr>
                  <p:cNvPr id="139" name="Rectangle 138"/>
                  <p:cNvSpPr/>
                  <p:nvPr/>
                </p:nvSpPr>
                <p:spPr bwMode="auto">
                  <a:xfrm>
                    <a:off x="5064468" y="3054725"/>
                    <a:ext cx="858495" cy="101474"/>
                  </a:xfrm>
                  <a:prstGeom prst="rect">
                    <a:avLst/>
                  </a:prstGeom>
                  <a:no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a:ln>
                        <a:noFill/>
                      </a:ln>
                      <a:solidFill>
                        <a:schemeClr val="tx1"/>
                      </a:solidFill>
                      <a:effectLst/>
                      <a:uLnTx/>
                      <a:uFillTx/>
                      <a:latin typeface="Segoe UI"/>
                      <a:ea typeface="+mn-ea"/>
                      <a:cs typeface="+mn-cs"/>
                    </a:endParaRPr>
                  </a:p>
                </p:txBody>
              </p:sp>
            </p:grpSp>
          </p:grpSp>
          <p:grpSp>
            <p:nvGrpSpPr>
              <p:cNvPr id="122" name="Group 121"/>
              <p:cNvGrpSpPr/>
              <p:nvPr/>
            </p:nvGrpSpPr>
            <p:grpSpPr>
              <a:xfrm>
                <a:off x="5292479" y="2978967"/>
                <a:ext cx="299040" cy="595842"/>
                <a:chOff x="4929292" y="3136359"/>
                <a:chExt cx="598911" cy="1193344"/>
              </a:xfrm>
            </p:grpSpPr>
            <p:sp>
              <p:nvSpPr>
                <p:cNvPr id="131" name="Freeform 37"/>
                <p:cNvSpPr>
                  <a:spLocks/>
                </p:cNvSpPr>
                <p:nvPr/>
              </p:nvSpPr>
              <p:spPr bwMode="auto">
                <a:xfrm rot="8100000">
                  <a:off x="4929292" y="3831869"/>
                  <a:ext cx="178739" cy="470503"/>
                </a:xfrm>
                <a:custGeom>
                  <a:avLst/>
                  <a:gdLst>
                    <a:gd name="T0" fmla="*/ 26 w 26"/>
                    <a:gd name="T1" fmla="*/ 0 h 69"/>
                    <a:gd name="T2" fmla="*/ 0 w 26"/>
                    <a:gd name="T3" fmla="*/ 35 h 69"/>
                    <a:gd name="T4" fmla="*/ 26 w 26"/>
                    <a:gd name="T5" fmla="*/ 69 h 69"/>
                    <a:gd name="T6" fmla="*/ 11 w 26"/>
                    <a:gd name="T7" fmla="*/ 35 h 69"/>
                    <a:gd name="T8" fmla="*/ 26 w 26"/>
                    <a:gd name="T9" fmla="*/ 0 h 69"/>
                  </a:gdLst>
                  <a:ahLst/>
                  <a:cxnLst>
                    <a:cxn ang="0">
                      <a:pos x="T0" y="T1"/>
                    </a:cxn>
                    <a:cxn ang="0">
                      <a:pos x="T2" y="T3"/>
                    </a:cxn>
                    <a:cxn ang="0">
                      <a:pos x="T4" y="T5"/>
                    </a:cxn>
                    <a:cxn ang="0">
                      <a:pos x="T6" y="T7"/>
                    </a:cxn>
                    <a:cxn ang="0">
                      <a:pos x="T8" y="T9"/>
                    </a:cxn>
                  </a:cxnLst>
                  <a:rect l="0" t="0" r="r" b="b"/>
                  <a:pathLst>
                    <a:path w="26" h="69">
                      <a:moveTo>
                        <a:pt x="26" y="0"/>
                      </a:moveTo>
                      <a:cubicBezTo>
                        <a:pt x="12" y="2"/>
                        <a:pt x="0" y="16"/>
                        <a:pt x="0" y="35"/>
                      </a:cubicBezTo>
                      <a:cubicBezTo>
                        <a:pt x="0" y="52"/>
                        <a:pt x="12" y="66"/>
                        <a:pt x="26" y="69"/>
                      </a:cubicBezTo>
                      <a:cubicBezTo>
                        <a:pt x="16" y="60"/>
                        <a:pt x="11" y="47"/>
                        <a:pt x="11" y="35"/>
                      </a:cubicBezTo>
                      <a:cubicBezTo>
                        <a:pt x="11" y="22"/>
                        <a:pt x="16" y="9"/>
                        <a:pt x="26" y="0"/>
                      </a:cubicBez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2" name="Freeform 38"/>
                <p:cNvSpPr>
                  <a:spLocks/>
                </p:cNvSpPr>
                <p:nvPr/>
              </p:nvSpPr>
              <p:spPr bwMode="auto">
                <a:xfrm rot="8100000">
                  <a:off x="5025412" y="3512325"/>
                  <a:ext cx="283879" cy="812210"/>
                </a:xfrm>
                <a:custGeom>
                  <a:avLst/>
                  <a:gdLst>
                    <a:gd name="T0" fmla="*/ 41 w 41"/>
                    <a:gd name="T1" fmla="*/ 0 h 119"/>
                    <a:gd name="T2" fmla="*/ 1 w 41"/>
                    <a:gd name="T3" fmla="*/ 60 h 119"/>
                    <a:gd name="T4" fmla="*/ 41 w 41"/>
                    <a:gd name="T5" fmla="*/ 119 h 119"/>
                    <a:gd name="T6" fmla="*/ 14 w 41"/>
                    <a:gd name="T7" fmla="*/ 60 h 119"/>
                    <a:gd name="T8" fmla="*/ 41 w 41"/>
                    <a:gd name="T9" fmla="*/ 0 h 119"/>
                  </a:gdLst>
                  <a:ahLst/>
                  <a:cxnLst>
                    <a:cxn ang="0">
                      <a:pos x="T0" y="T1"/>
                    </a:cxn>
                    <a:cxn ang="0">
                      <a:pos x="T2" y="T3"/>
                    </a:cxn>
                    <a:cxn ang="0">
                      <a:pos x="T4" y="T5"/>
                    </a:cxn>
                    <a:cxn ang="0">
                      <a:pos x="T6" y="T7"/>
                    </a:cxn>
                    <a:cxn ang="0">
                      <a:pos x="T8" y="T9"/>
                    </a:cxn>
                  </a:cxnLst>
                  <a:rect l="0" t="0" r="r" b="b"/>
                  <a:pathLst>
                    <a:path w="41" h="119">
                      <a:moveTo>
                        <a:pt x="41" y="0"/>
                      </a:moveTo>
                      <a:cubicBezTo>
                        <a:pt x="21" y="7"/>
                        <a:pt x="0" y="30"/>
                        <a:pt x="1" y="60"/>
                      </a:cubicBezTo>
                      <a:cubicBezTo>
                        <a:pt x="0" y="88"/>
                        <a:pt x="21" y="111"/>
                        <a:pt x="41" y="119"/>
                      </a:cubicBezTo>
                      <a:cubicBezTo>
                        <a:pt x="24" y="103"/>
                        <a:pt x="14" y="82"/>
                        <a:pt x="14" y="60"/>
                      </a:cubicBezTo>
                      <a:cubicBezTo>
                        <a:pt x="14" y="38"/>
                        <a:pt x="24" y="16"/>
                        <a:pt x="41" y="0"/>
                      </a:cubicBez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3" name="Freeform 39"/>
                <p:cNvSpPr>
                  <a:spLocks/>
                </p:cNvSpPr>
                <p:nvPr/>
              </p:nvSpPr>
              <p:spPr bwMode="auto">
                <a:xfrm rot="8100000">
                  <a:off x="5177297" y="3136359"/>
                  <a:ext cx="350906" cy="1193344"/>
                </a:xfrm>
                <a:custGeom>
                  <a:avLst/>
                  <a:gdLst>
                    <a:gd name="T0" fmla="*/ 51 w 51"/>
                    <a:gd name="T1" fmla="*/ 0 h 175"/>
                    <a:gd name="T2" fmla="*/ 0 w 51"/>
                    <a:gd name="T3" fmla="*/ 88 h 175"/>
                    <a:gd name="T4" fmla="*/ 51 w 51"/>
                    <a:gd name="T5" fmla="*/ 175 h 175"/>
                    <a:gd name="T6" fmla="*/ 16 w 51"/>
                    <a:gd name="T7" fmla="*/ 88 h 175"/>
                    <a:gd name="T8" fmla="*/ 51 w 51"/>
                    <a:gd name="T9" fmla="*/ 0 h 175"/>
                  </a:gdLst>
                  <a:ahLst/>
                  <a:cxnLst>
                    <a:cxn ang="0">
                      <a:pos x="T0" y="T1"/>
                    </a:cxn>
                    <a:cxn ang="0">
                      <a:pos x="T2" y="T3"/>
                    </a:cxn>
                    <a:cxn ang="0">
                      <a:pos x="T4" y="T5"/>
                    </a:cxn>
                    <a:cxn ang="0">
                      <a:pos x="T6" y="T7"/>
                    </a:cxn>
                    <a:cxn ang="0">
                      <a:pos x="T8" y="T9"/>
                    </a:cxn>
                  </a:cxnLst>
                  <a:rect l="0" t="0" r="r" b="b"/>
                  <a:pathLst>
                    <a:path w="51" h="175">
                      <a:moveTo>
                        <a:pt x="51" y="0"/>
                      </a:moveTo>
                      <a:cubicBezTo>
                        <a:pt x="25" y="13"/>
                        <a:pt x="0" y="46"/>
                        <a:pt x="0" y="88"/>
                      </a:cubicBezTo>
                      <a:cubicBezTo>
                        <a:pt x="0" y="128"/>
                        <a:pt x="25" y="162"/>
                        <a:pt x="51" y="175"/>
                      </a:cubicBezTo>
                      <a:cubicBezTo>
                        <a:pt x="29" y="152"/>
                        <a:pt x="16" y="120"/>
                        <a:pt x="16" y="88"/>
                      </a:cubicBezTo>
                      <a:cubicBezTo>
                        <a:pt x="16" y="55"/>
                        <a:pt x="29" y="23"/>
                        <a:pt x="51" y="0"/>
                      </a:cubicBez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23" name="Group 122"/>
              <p:cNvGrpSpPr/>
              <p:nvPr/>
            </p:nvGrpSpPr>
            <p:grpSpPr>
              <a:xfrm>
                <a:off x="3820505" y="3188707"/>
                <a:ext cx="595843" cy="299040"/>
                <a:chOff x="4094089" y="3804232"/>
                <a:chExt cx="595843" cy="299040"/>
              </a:xfrm>
            </p:grpSpPr>
            <p:sp>
              <p:nvSpPr>
                <p:cNvPr id="125" name="Freeform 37"/>
                <p:cNvSpPr>
                  <a:spLocks/>
                </p:cNvSpPr>
                <p:nvPr/>
              </p:nvSpPr>
              <p:spPr bwMode="auto">
                <a:xfrm rot="13500000">
                  <a:off x="4180576" y="3731392"/>
                  <a:ext cx="89245" cy="234925"/>
                </a:xfrm>
                <a:custGeom>
                  <a:avLst/>
                  <a:gdLst>
                    <a:gd name="T0" fmla="*/ 26 w 26"/>
                    <a:gd name="T1" fmla="*/ 0 h 69"/>
                    <a:gd name="T2" fmla="*/ 0 w 26"/>
                    <a:gd name="T3" fmla="*/ 35 h 69"/>
                    <a:gd name="T4" fmla="*/ 26 w 26"/>
                    <a:gd name="T5" fmla="*/ 69 h 69"/>
                    <a:gd name="T6" fmla="*/ 11 w 26"/>
                    <a:gd name="T7" fmla="*/ 35 h 69"/>
                    <a:gd name="T8" fmla="*/ 26 w 26"/>
                    <a:gd name="T9" fmla="*/ 0 h 69"/>
                  </a:gdLst>
                  <a:ahLst/>
                  <a:cxnLst>
                    <a:cxn ang="0">
                      <a:pos x="T0" y="T1"/>
                    </a:cxn>
                    <a:cxn ang="0">
                      <a:pos x="T2" y="T3"/>
                    </a:cxn>
                    <a:cxn ang="0">
                      <a:pos x="T4" y="T5"/>
                    </a:cxn>
                    <a:cxn ang="0">
                      <a:pos x="T6" y="T7"/>
                    </a:cxn>
                    <a:cxn ang="0">
                      <a:pos x="T8" y="T9"/>
                    </a:cxn>
                  </a:cxnLst>
                  <a:rect l="0" t="0" r="r" b="b"/>
                  <a:pathLst>
                    <a:path w="26" h="69">
                      <a:moveTo>
                        <a:pt x="26" y="0"/>
                      </a:moveTo>
                      <a:cubicBezTo>
                        <a:pt x="12" y="2"/>
                        <a:pt x="0" y="16"/>
                        <a:pt x="0" y="35"/>
                      </a:cubicBezTo>
                      <a:cubicBezTo>
                        <a:pt x="0" y="52"/>
                        <a:pt x="12" y="66"/>
                        <a:pt x="26" y="69"/>
                      </a:cubicBezTo>
                      <a:cubicBezTo>
                        <a:pt x="16" y="60"/>
                        <a:pt x="11" y="47"/>
                        <a:pt x="11" y="35"/>
                      </a:cubicBezTo>
                      <a:cubicBezTo>
                        <a:pt x="11" y="22"/>
                        <a:pt x="16" y="9"/>
                        <a:pt x="26" y="0"/>
                      </a:cubicBez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9" name="Freeform 38"/>
                <p:cNvSpPr>
                  <a:spLocks/>
                </p:cNvSpPr>
                <p:nvPr/>
              </p:nvSpPr>
              <p:spPr bwMode="auto">
                <a:xfrm rot="13500000">
                  <a:off x="4228570" y="3720326"/>
                  <a:ext cx="141742" cy="405541"/>
                </a:xfrm>
                <a:custGeom>
                  <a:avLst/>
                  <a:gdLst>
                    <a:gd name="T0" fmla="*/ 41 w 41"/>
                    <a:gd name="T1" fmla="*/ 0 h 119"/>
                    <a:gd name="T2" fmla="*/ 1 w 41"/>
                    <a:gd name="T3" fmla="*/ 60 h 119"/>
                    <a:gd name="T4" fmla="*/ 41 w 41"/>
                    <a:gd name="T5" fmla="*/ 119 h 119"/>
                    <a:gd name="T6" fmla="*/ 14 w 41"/>
                    <a:gd name="T7" fmla="*/ 60 h 119"/>
                    <a:gd name="T8" fmla="*/ 41 w 41"/>
                    <a:gd name="T9" fmla="*/ 0 h 119"/>
                  </a:gdLst>
                  <a:ahLst/>
                  <a:cxnLst>
                    <a:cxn ang="0">
                      <a:pos x="T0" y="T1"/>
                    </a:cxn>
                    <a:cxn ang="0">
                      <a:pos x="T2" y="T3"/>
                    </a:cxn>
                    <a:cxn ang="0">
                      <a:pos x="T4" y="T5"/>
                    </a:cxn>
                    <a:cxn ang="0">
                      <a:pos x="T6" y="T7"/>
                    </a:cxn>
                    <a:cxn ang="0">
                      <a:pos x="T8" y="T9"/>
                    </a:cxn>
                  </a:cxnLst>
                  <a:rect l="0" t="0" r="r" b="b"/>
                  <a:pathLst>
                    <a:path w="41" h="119">
                      <a:moveTo>
                        <a:pt x="41" y="0"/>
                      </a:moveTo>
                      <a:cubicBezTo>
                        <a:pt x="21" y="7"/>
                        <a:pt x="0" y="30"/>
                        <a:pt x="1" y="60"/>
                      </a:cubicBezTo>
                      <a:cubicBezTo>
                        <a:pt x="0" y="88"/>
                        <a:pt x="21" y="111"/>
                        <a:pt x="41" y="119"/>
                      </a:cubicBezTo>
                      <a:cubicBezTo>
                        <a:pt x="24" y="103"/>
                        <a:pt x="14" y="82"/>
                        <a:pt x="14" y="60"/>
                      </a:cubicBezTo>
                      <a:cubicBezTo>
                        <a:pt x="14" y="38"/>
                        <a:pt x="24" y="16"/>
                        <a:pt x="41" y="0"/>
                      </a:cubicBez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0" name="Freeform 39"/>
                <p:cNvSpPr>
                  <a:spLocks/>
                </p:cNvSpPr>
                <p:nvPr/>
              </p:nvSpPr>
              <p:spPr bwMode="auto">
                <a:xfrm rot="13500000">
                  <a:off x="4304406" y="3717746"/>
                  <a:ext cx="175209" cy="595843"/>
                </a:xfrm>
                <a:custGeom>
                  <a:avLst/>
                  <a:gdLst>
                    <a:gd name="T0" fmla="*/ 51 w 51"/>
                    <a:gd name="T1" fmla="*/ 0 h 175"/>
                    <a:gd name="T2" fmla="*/ 0 w 51"/>
                    <a:gd name="T3" fmla="*/ 88 h 175"/>
                    <a:gd name="T4" fmla="*/ 51 w 51"/>
                    <a:gd name="T5" fmla="*/ 175 h 175"/>
                    <a:gd name="T6" fmla="*/ 16 w 51"/>
                    <a:gd name="T7" fmla="*/ 88 h 175"/>
                    <a:gd name="T8" fmla="*/ 51 w 51"/>
                    <a:gd name="T9" fmla="*/ 0 h 175"/>
                  </a:gdLst>
                  <a:ahLst/>
                  <a:cxnLst>
                    <a:cxn ang="0">
                      <a:pos x="T0" y="T1"/>
                    </a:cxn>
                    <a:cxn ang="0">
                      <a:pos x="T2" y="T3"/>
                    </a:cxn>
                    <a:cxn ang="0">
                      <a:pos x="T4" y="T5"/>
                    </a:cxn>
                    <a:cxn ang="0">
                      <a:pos x="T6" y="T7"/>
                    </a:cxn>
                    <a:cxn ang="0">
                      <a:pos x="T8" y="T9"/>
                    </a:cxn>
                  </a:cxnLst>
                  <a:rect l="0" t="0" r="r" b="b"/>
                  <a:pathLst>
                    <a:path w="51" h="175">
                      <a:moveTo>
                        <a:pt x="51" y="0"/>
                      </a:moveTo>
                      <a:cubicBezTo>
                        <a:pt x="25" y="13"/>
                        <a:pt x="0" y="46"/>
                        <a:pt x="0" y="88"/>
                      </a:cubicBezTo>
                      <a:cubicBezTo>
                        <a:pt x="0" y="128"/>
                        <a:pt x="25" y="162"/>
                        <a:pt x="51" y="175"/>
                      </a:cubicBezTo>
                      <a:cubicBezTo>
                        <a:pt x="29" y="152"/>
                        <a:pt x="16" y="120"/>
                        <a:pt x="16" y="88"/>
                      </a:cubicBezTo>
                      <a:cubicBezTo>
                        <a:pt x="16" y="55"/>
                        <a:pt x="29" y="23"/>
                        <a:pt x="51" y="0"/>
                      </a:cubicBez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sp>
        <p:nvSpPr>
          <p:cNvPr id="115" name="TextBox 114"/>
          <p:cNvSpPr txBox="1"/>
          <p:nvPr/>
        </p:nvSpPr>
        <p:spPr>
          <a:xfrm>
            <a:off x="52431" y="5834783"/>
            <a:ext cx="1675083" cy="615388"/>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solidFill>
                  <a:schemeClr val="bg2"/>
                </a:solidFill>
                <a:effectLst/>
                <a:uLnTx/>
                <a:uFillTx/>
                <a:latin typeface="Segoe UI"/>
                <a:ea typeface="+mn-ea"/>
                <a:cs typeface="+mn-cs"/>
              </a:rPr>
              <a:t>IDENTITY PROTECTION</a:t>
            </a:r>
          </a:p>
        </p:txBody>
      </p:sp>
      <p:sp>
        <p:nvSpPr>
          <p:cNvPr id="126" name="Rectangle 125"/>
          <p:cNvSpPr/>
          <p:nvPr/>
        </p:nvSpPr>
        <p:spPr bwMode="auto">
          <a:xfrm>
            <a:off x="5773755" y="4343930"/>
            <a:ext cx="1932663" cy="3050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89642" rIns="89642" bIns="89642" numCol="1" spcCol="0" rtlCol="0" fromWordArt="0" anchor="ctr"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49" normalizeH="0" baseline="0" noProof="0">
                <a:ln>
                  <a:noFill/>
                </a:ln>
                <a:solidFill>
                  <a:schemeClr val="tx1"/>
                </a:solidFill>
                <a:effectLst/>
                <a:uLnTx/>
                <a:uFillTx/>
                <a:latin typeface="Segoe UI"/>
                <a:ea typeface="+mn-ea"/>
                <a:cs typeface="+mn-cs"/>
              </a:rPr>
              <a:t>Risk</a:t>
            </a:r>
          </a:p>
        </p:txBody>
      </p:sp>
      <p:sp>
        <p:nvSpPr>
          <p:cNvPr id="127" name="Freeform 11"/>
          <p:cNvSpPr>
            <a:spLocks noEditPoints="1"/>
          </p:cNvSpPr>
          <p:nvPr/>
        </p:nvSpPr>
        <p:spPr bwMode="auto">
          <a:xfrm>
            <a:off x="5369313" y="4343400"/>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76692" y="2445872"/>
            <a:ext cx="2077476" cy="2569998"/>
          </a:xfrm>
          <a:prstGeom prst="rect">
            <a:avLst/>
          </a:prstGeom>
          <a:ln>
            <a:solidFill>
              <a:schemeClr val="accent3"/>
            </a:solidFill>
          </a:ln>
        </p:spPr>
      </p:pic>
      <p:sp>
        <p:nvSpPr>
          <p:cNvPr id="98" name="Freeform 15"/>
          <p:cNvSpPr>
            <a:spLocks noEditPoints="1"/>
          </p:cNvSpPr>
          <p:nvPr/>
        </p:nvSpPr>
        <p:spPr bwMode="auto">
          <a:xfrm>
            <a:off x="9103531" y="4989521"/>
            <a:ext cx="290243" cy="290243"/>
          </a:xfrm>
          <a:custGeom>
            <a:avLst/>
            <a:gdLst>
              <a:gd name="T0" fmla="*/ 948 w 1896"/>
              <a:gd name="T1" fmla="*/ 0 h 1896"/>
              <a:gd name="T2" fmla="*/ 0 w 1896"/>
              <a:gd name="T3" fmla="*/ 948 h 1896"/>
              <a:gd name="T4" fmla="*/ 948 w 1896"/>
              <a:gd name="T5" fmla="*/ 1896 h 1896"/>
              <a:gd name="T6" fmla="*/ 1896 w 1896"/>
              <a:gd name="T7" fmla="*/ 948 h 1896"/>
              <a:gd name="T8" fmla="*/ 948 w 1896"/>
              <a:gd name="T9" fmla="*/ 0 h 1896"/>
              <a:gd name="T10" fmla="*/ 755 w 1896"/>
              <a:gd name="T11" fmla="*/ 1371 h 1896"/>
              <a:gd name="T12" fmla="*/ 533 w 1896"/>
              <a:gd name="T13" fmla="*/ 1371 h 1896"/>
              <a:gd name="T14" fmla="*/ 817 w 1896"/>
              <a:gd name="T15" fmla="*/ 1009 h 1896"/>
              <a:gd name="T16" fmla="*/ 918 w 1896"/>
              <a:gd name="T17" fmla="*/ 1147 h 1896"/>
              <a:gd name="T18" fmla="*/ 755 w 1896"/>
              <a:gd name="T19" fmla="*/ 1371 h 1896"/>
              <a:gd name="T20" fmla="*/ 1142 w 1896"/>
              <a:gd name="T21" fmla="*/ 1371 h 1896"/>
              <a:gd name="T22" fmla="*/ 948 w 1896"/>
              <a:gd name="T23" fmla="*/ 1107 h 1896"/>
              <a:gd name="T24" fmla="*/ 835 w 1896"/>
              <a:gd name="T25" fmla="*/ 953 h 1896"/>
              <a:gd name="T26" fmla="*/ 522 w 1896"/>
              <a:gd name="T27" fmla="*/ 526 h 1896"/>
              <a:gd name="T28" fmla="*/ 741 w 1896"/>
              <a:gd name="T29" fmla="*/ 524 h 1896"/>
              <a:gd name="T30" fmla="*/ 918 w 1896"/>
              <a:gd name="T31" fmla="*/ 761 h 1896"/>
              <a:gd name="T32" fmla="*/ 948 w 1896"/>
              <a:gd name="T33" fmla="*/ 802 h 1896"/>
              <a:gd name="T34" fmla="*/ 1061 w 1896"/>
              <a:gd name="T35" fmla="*/ 953 h 1896"/>
              <a:gd name="T36" fmla="*/ 1065 w 1896"/>
              <a:gd name="T37" fmla="*/ 958 h 1896"/>
              <a:gd name="T38" fmla="*/ 1374 w 1896"/>
              <a:gd name="T39" fmla="*/ 1371 h 1896"/>
              <a:gd name="T40" fmla="*/ 1142 w 1896"/>
              <a:gd name="T41" fmla="*/ 1371 h 1896"/>
              <a:gd name="T42" fmla="*/ 1096 w 1896"/>
              <a:gd name="T43" fmla="*/ 921 h 1896"/>
              <a:gd name="T44" fmla="*/ 998 w 1896"/>
              <a:gd name="T45" fmla="*/ 787 h 1896"/>
              <a:gd name="T46" fmla="*/ 1197 w 1896"/>
              <a:gd name="T47" fmla="*/ 523 h 1896"/>
              <a:gd name="T48" fmla="*/ 1415 w 1896"/>
              <a:gd name="T49" fmla="*/ 525 h 1896"/>
              <a:gd name="T50" fmla="*/ 1096 w 1896"/>
              <a:gd name="T51" fmla="*/ 921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6" h="1896">
                <a:moveTo>
                  <a:pt x="948" y="0"/>
                </a:moveTo>
                <a:cubicBezTo>
                  <a:pt x="424" y="0"/>
                  <a:pt x="0" y="424"/>
                  <a:pt x="0" y="948"/>
                </a:cubicBezTo>
                <a:cubicBezTo>
                  <a:pt x="0" y="1471"/>
                  <a:pt x="424" y="1896"/>
                  <a:pt x="948" y="1896"/>
                </a:cubicBezTo>
                <a:cubicBezTo>
                  <a:pt x="1471" y="1896"/>
                  <a:pt x="1896" y="1471"/>
                  <a:pt x="1896" y="948"/>
                </a:cubicBezTo>
                <a:cubicBezTo>
                  <a:pt x="1896" y="424"/>
                  <a:pt x="1471" y="0"/>
                  <a:pt x="948" y="0"/>
                </a:cubicBezTo>
                <a:close/>
                <a:moveTo>
                  <a:pt x="755" y="1371"/>
                </a:moveTo>
                <a:cubicBezTo>
                  <a:pt x="533" y="1371"/>
                  <a:pt x="533" y="1371"/>
                  <a:pt x="533" y="1371"/>
                </a:cubicBezTo>
                <a:cubicBezTo>
                  <a:pt x="817" y="1009"/>
                  <a:pt x="817" y="1009"/>
                  <a:pt x="817" y="1009"/>
                </a:cubicBezTo>
                <a:cubicBezTo>
                  <a:pt x="918" y="1147"/>
                  <a:pt x="918" y="1147"/>
                  <a:pt x="918" y="1147"/>
                </a:cubicBezTo>
                <a:lnTo>
                  <a:pt x="755" y="1371"/>
                </a:lnTo>
                <a:close/>
                <a:moveTo>
                  <a:pt x="1142" y="1371"/>
                </a:moveTo>
                <a:cubicBezTo>
                  <a:pt x="948" y="1107"/>
                  <a:pt x="948" y="1107"/>
                  <a:pt x="948" y="1107"/>
                </a:cubicBezTo>
                <a:cubicBezTo>
                  <a:pt x="835" y="953"/>
                  <a:pt x="835" y="953"/>
                  <a:pt x="835" y="953"/>
                </a:cubicBezTo>
                <a:cubicBezTo>
                  <a:pt x="522" y="526"/>
                  <a:pt x="522" y="526"/>
                  <a:pt x="522" y="526"/>
                </a:cubicBezTo>
                <a:cubicBezTo>
                  <a:pt x="741" y="524"/>
                  <a:pt x="741" y="524"/>
                  <a:pt x="741" y="524"/>
                </a:cubicBezTo>
                <a:cubicBezTo>
                  <a:pt x="918" y="761"/>
                  <a:pt x="918" y="761"/>
                  <a:pt x="918" y="761"/>
                </a:cubicBezTo>
                <a:cubicBezTo>
                  <a:pt x="948" y="802"/>
                  <a:pt x="948" y="802"/>
                  <a:pt x="948" y="802"/>
                </a:cubicBezTo>
                <a:cubicBezTo>
                  <a:pt x="1061" y="953"/>
                  <a:pt x="1061" y="953"/>
                  <a:pt x="1061" y="953"/>
                </a:cubicBezTo>
                <a:cubicBezTo>
                  <a:pt x="1065" y="958"/>
                  <a:pt x="1065" y="958"/>
                  <a:pt x="1065" y="958"/>
                </a:cubicBezTo>
                <a:cubicBezTo>
                  <a:pt x="1374" y="1371"/>
                  <a:pt x="1374" y="1371"/>
                  <a:pt x="1374" y="1371"/>
                </a:cubicBezTo>
                <a:lnTo>
                  <a:pt x="1142" y="1371"/>
                </a:lnTo>
                <a:close/>
                <a:moveTo>
                  <a:pt x="1096" y="921"/>
                </a:moveTo>
                <a:cubicBezTo>
                  <a:pt x="998" y="787"/>
                  <a:pt x="998" y="787"/>
                  <a:pt x="998" y="787"/>
                </a:cubicBezTo>
                <a:cubicBezTo>
                  <a:pt x="1197" y="523"/>
                  <a:pt x="1197" y="523"/>
                  <a:pt x="1197" y="523"/>
                </a:cubicBezTo>
                <a:cubicBezTo>
                  <a:pt x="1415" y="525"/>
                  <a:pt x="1415" y="525"/>
                  <a:pt x="1415" y="525"/>
                </a:cubicBezTo>
                <a:lnTo>
                  <a:pt x="1096" y="921"/>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92" name="Freeform 11"/>
          <p:cNvSpPr>
            <a:spLocks noEditPoints="1"/>
          </p:cNvSpPr>
          <p:nvPr/>
        </p:nvSpPr>
        <p:spPr bwMode="auto">
          <a:xfrm>
            <a:off x="8118229" y="3357511"/>
            <a:ext cx="294927" cy="294927"/>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99" name="Group 98"/>
          <p:cNvGrpSpPr/>
          <p:nvPr/>
        </p:nvGrpSpPr>
        <p:grpSpPr>
          <a:xfrm>
            <a:off x="8162537" y="3913421"/>
            <a:ext cx="206309" cy="364869"/>
            <a:chOff x="12548790" y="-1264290"/>
            <a:chExt cx="5541963" cy="9801225"/>
          </a:xfrm>
          <a:solidFill>
            <a:schemeClr val="accent1">
              <a:lumMod val="40000"/>
              <a:lumOff val="60000"/>
            </a:schemeClr>
          </a:solidFill>
        </p:grpSpPr>
        <p:sp>
          <p:nvSpPr>
            <p:cNvPr id="100" name="Freeform 19"/>
            <p:cNvSpPr>
              <a:spLocks/>
            </p:cNvSpPr>
            <p:nvPr/>
          </p:nvSpPr>
          <p:spPr bwMode="auto">
            <a:xfrm>
              <a:off x="13420328" y="-1264290"/>
              <a:ext cx="3816350" cy="3741738"/>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101" name="Freeform 20"/>
            <p:cNvSpPr>
              <a:spLocks noEditPoints="1"/>
            </p:cNvSpPr>
            <p:nvPr/>
          </p:nvSpPr>
          <p:spPr bwMode="auto">
            <a:xfrm>
              <a:off x="12548790" y="2796535"/>
              <a:ext cx="5541963" cy="5740400"/>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Tree>
    <p:extLst>
      <p:ext uri="{BB962C8B-B14F-4D97-AF65-F5344CB8AC3E}">
        <p14:creationId xmlns:p14="http://schemas.microsoft.com/office/powerpoint/2010/main" val="1575818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earing a suit and tie&#10;&#10;Description automatically generated">
            <a:extLst>
              <a:ext uri="{FF2B5EF4-FFF2-40B4-BE49-F238E27FC236}">
                <a16:creationId xmlns:a16="http://schemas.microsoft.com/office/drawing/2014/main" id="{54BA9D4D-1D7B-421E-95B9-01DF69BD4C31}"/>
              </a:ext>
            </a:extLst>
          </p:cNvPr>
          <p:cNvPicPr>
            <a:picLocks noChangeAspect="1"/>
          </p:cNvPicPr>
          <p:nvPr/>
        </p:nvPicPr>
        <p:blipFill rotWithShape="1">
          <a:blip r:embed="rId3">
            <a:extLst>
              <a:ext uri="{28A0092B-C50C-407E-A947-70E740481C1C}">
                <a14:useLocalDpi xmlns:a14="http://schemas.microsoft.com/office/drawing/2010/main" val="0"/>
              </a:ext>
            </a:extLst>
          </a:blip>
          <a:srcRect l="-162" r="49041"/>
          <a:stretch/>
        </p:blipFill>
        <p:spPr>
          <a:xfrm>
            <a:off x="6934200" y="-1"/>
            <a:ext cx="5257800" cy="6865741"/>
          </a:xfrm>
          <a:prstGeom prst="rect">
            <a:avLst/>
          </a:prstGeom>
        </p:spPr>
      </p:pic>
      <p:sp>
        <p:nvSpPr>
          <p:cNvPr id="7" name="Rectangle 6">
            <a:extLst>
              <a:ext uri="{FF2B5EF4-FFF2-40B4-BE49-F238E27FC236}">
                <a16:creationId xmlns:a16="http://schemas.microsoft.com/office/drawing/2014/main" id="{FF6D7E9B-1DA4-447E-8624-588A1F32EF2F}"/>
              </a:ext>
            </a:extLst>
          </p:cNvPr>
          <p:cNvSpPr/>
          <p:nvPr/>
        </p:nvSpPr>
        <p:spPr bwMode="auto">
          <a:xfrm>
            <a:off x="0" y="0"/>
            <a:ext cx="8688997" cy="6858000"/>
          </a:xfrm>
          <a:prstGeom prst="rect">
            <a:avLst/>
          </a:prstGeom>
          <a:gradFill flip="none" rotWithShape="1">
            <a:gsLst>
              <a:gs pos="100000">
                <a:schemeClr val="bg2">
                  <a:alpha val="2000"/>
                </a:schemeClr>
              </a:gs>
              <a:gs pos="82000">
                <a:schemeClr val="bg2">
                  <a:lumMod val="95000"/>
                </a:schemeClr>
              </a:gs>
              <a:gs pos="0">
                <a:schemeClr val="accent4"/>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8482BC7-64D8-4AC3-A0F2-B1FE4804DD36}"/>
              </a:ext>
            </a:extLst>
          </p:cNvPr>
          <p:cNvSpPr txBox="1">
            <a:spLocks/>
          </p:cNvSpPr>
          <p:nvPr/>
        </p:nvSpPr>
        <p:spPr>
          <a:xfrm>
            <a:off x="268080" y="337122"/>
            <a:ext cx="11655840" cy="899665"/>
          </a:xfrm>
          <a:prstGeom prst="rect">
            <a:avLst/>
          </a:prstGeom>
        </p:spPr>
        <p:txBody>
          <a:bodyPr/>
          <a:lst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800" spc="0" dirty="0">
                <a:ln w="0"/>
                <a:solidFill>
                  <a:schemeClr val="tx1"/>
                </a:solidFill>
                <a:effectLst>
                  <a:outerShdw blurRad="38100" dist="25400" dir="5400000" algn="ctr" rotWithShape="0">
                    <a:srgbClr val="6E747A">
                      <a:alpha val="43000"/>
                    </a:srgbClr>
                  </a:outerShdw>
                </a:effectLst>
              </a:rPr>
              <a:t>What is </a:t>
            </a:r>
          </a:p>
          <a:p>
            <a:r>
              <a:rPr lang="en-GB" sz="4800" spc="0" dirty="0">
                <a:ln w="0"/>
                <a:solidFill>
                  <a:schemeClr val="accent1"/>
                </a:solidFill>
                <a:effectLst>
                  <a:outerShdw blurRad="38100" dist="25400" dir="5400000" algn="ctr" rotWithShape="0">
                    <a:srgbClr val="6E747A">
                      <a:alpha val="43000"/>
                    </a:srgbClr>
                  </a:outerShdw>
                </a:effectLst>
              </a:rPr>
              <a:t>Azure Active Directory?</a:t>
            </a:r>
            <a:endParaRPr lang="en-GB" sz="4800" dirty="0"/>
          </a:p>
        </p:txBody>
      </p:sp>
      <p:sp>
        <p:nvSpPr>
          <p:cNvPr id="8" name="Rectangle 7">
            <a:extLst>
              <a:ext uri="{FF2B5EF4-FFF2-40B4-BE49-F238E27FC236}">
                <a16:creationId xmlns:a16="http://schemas.microsoft.com/office/drawing/2014/main" id="{89980646-CCDD-48B1-B134-811F2CC2C13E}"/>
              </a:ext>
            </a:extLst>
          </p:cNvPr>
          <p:cNvSpPr/>
          <p:nvPr/>
        </p:nvSpPr>
        <p:spPr>
          <a:xfrm>
            <a:off x="505170" y="5019103"/>
            <a:ext cx="6096000" cy="590931"/>
          </a:xfrm>
          <a:prstGeom prst="rect">
            <a:avLst/>
          </a:prstGeom>
        </p:spPr>
        <p:txBody>
          <a:bodyPr>
            <a:spAutoFit/>
          </a:bodyPr>
          <a:lstStyle/>
          <a:p>
            <a:pPr algn="ctr" defTabSz="932472" fontAlgn="base">
              <a:lnSpc>
                <a:spcPct val="90000"/>
              </a:lnSpc>
              <a:spcBef>
                <a:spcPct val="0"/>
              </a:spcBef>
              <a:spcAft>
                <a:spcPct val="0"/>
              </a:spcAft>
            </a:pPr>
            <a:r>
              <a:rPr lang="en-GB" dirty="0"/>
              <a:t>An identity as a service provider aimed at organization users to provide and control access to cloud resources</a:t>
            </a:r>
            <a:endParaRPr lang="en-US" sz="2400" dirty="0" err="1">
              <a:ea typeface="Segoe UI" pitchFamily="34" charset="0"/>
              <a:cs typeface="Segoe UI" pitchFamily="34" charset="0"/>
            </a:endParaRPr>
          </a:p>
        </p:txBody>
      </p:sp>
      <p:pic>
        <p:nvPicPr>
          <p:cNvPr id="1028" name="Picture 4" descr="Imagen relacionada">
            <a:extLst>
              <a:ext uri="{FF2B5EF4-FFF2-40B4-BE49-F238E27FC236}">
                <a16:creationId xmlns:a16="http://schemas.microsoft.com/office/drawing/2014/main" id="{B0B523BE-4B09-4A8A-949F-75BB144F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140" y="1905000"/>
            <a:ext cx="5715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953981C-2EFC-4701-A6D7-9300A09CF2F8}"/>
              </a:ext>
            </a:extLst>
          </p:cNvPr>
          <p:cNvSpPr txBox="1"/>
          <p:nvPr/>
        </p:nvSpPr>
        <p:spPr>
          <a:xfrm>
            <a:off x="1662240" y="2063246"/>
            <a:ext cx="5012013" cy="4311950"/>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User Identity Management</a:t>
            </a: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r>
              <a:rPr lang="en-GB" sz="2400" dirty="0">
                <a:gradFill>
                  <a:gsLst>
                    <a:gs pos="2917">
                      <a:schemeClr val="tx1"/>
                    </a:gs>
                    <a:gs pos="30000">
                      <a:schemeClr val="tx1"/>
                    </a:gs>
                  </a:gsLst>
                  <a:lin ang="5400000" scaled="0"/>
                </a:gradFill>
              </a:rPr>
              <a:t>Intelligence-Driven Access Policies</a:t>
            </a: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r>
              <a:rPr lang="en-GB" sz="2400" dirty="0">
                <a:gradFill>
                  <a:gsLst>
                    <a:gs pos="2917">
                      <a:schemeClr val="tx1"/>
                    </a:gs>
                    <a:gs pos="30000">
                      <a:schemeClr val="tx1"/>
                    </a:gs>
                  </a:gsLst>
                  <a:lin ang="5400000" scaled="0"/>
                </a:gradFill>
              </a:rPr>
              <a:t>Resource access protection</a:t>
            </a: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r>
              <a:rPr lang="en-GB" sz="2400" dirty="0">
                <a:gradFill>
                  <a:gsLst>
                    <a:gs pos="2917">
                      <a:schemeClr val="tx1"/>
                    </a:gs>
                    <a:gs pos="30000">
                      <a:schemeClr val="tx1"/>
                    </a:gs>
                  </a:gsLst>
                  <a:lin ang="5400000" scaled="0"/>
                </a:gradFill>
              </a:rPr>
              <a:t>Multi-platform solution</a:t>
            </a:r>
          </a:p>
        </p:txBody>
      </p:sp>
      <p:pic>
        <p:nvPicPr>
          <p:cNvPr id="21" name="Picture 20">
            <a:extLst>
              <a:ext uri="{FF2B5EF4-FFF2-40B4-BE49-F238E27FC236}">
                <a16:creationId xmlns:a16="http://schemas.microsoft.com/office/drawing/2014/main" id="{71D0654A-D076-493A-BD1D-6C61EFEB78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223" y="5335391"/>
            <a:ext cx="1508057" cy="1105908"/>
          </a:xfrm>
          <a:prstGeom prst="rect">
            <a:avLst/>
          </a:prstGeom>
        </p:spPr>
      </p:pic>
      <p:pic>
        <p:nvPicPr>
          <p:cNvPr id="23" name="Picture 22">
            <a:extLst>
              <a:ext uri="{FF2B5EF4-FFF2-40B4-BE49-F238E27FC236}">
                <a16:creationId xmlns:a16="http://schemas.microsoft.com/office/drawing/2014/main" id="{2684247B-F800-4A9E-A9D9-ADE38CF9EE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139" y="1922859"/>
            <a:ext cx="1508055" cy="1105907"/>
          </a:xfrm>
          <a:prstGeom prst="rect">
            <a:avLst/>
          </a:prstGeom>
        </p:spPr>
      </p:pic>
      <p:pic>
        <p:nvPicPr>
          <p:cNvPr id="25" name="Picture 24">
            <a:extLst>
              <a:ext uri="{FF2B5EF4-FFF2-40B4-BE49-F238E27FC236}">
                <a16:creationId xmlns:a16="http://schemas.microsoft.com/office/drawing/2014/main" id="{D204135A-3C70-463E-9AD1-BB7EA6A30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031" y="3046624"/>
            <a:ext cx="1508054" cy="1105906"/>
          </a:xfrm>
          <a:prstGeom prst="rect">
            <a:avLst/>
          </a:prstGeom>
        </p:spPr>
      </p:pic>
      <p:pic>
        <p:nvPicPr>
          <p:cNvPr id="27" name="Picture 26" descr="A picture containing object&#10;&#10;Description automatically generated">
            <a:extLst>
              <a:ext uri="{FF2B5EF4-FFF2-40B4-BE49-F238E27FC236}">
                <a16:creationId xmlns:a16="http://schemas.microsoft.com/office/drawing/2014/main" id="{1988B4A7-F31A-433E-A247-E799774328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139" y="4187311"/>
            <a:ext cx="1508055" cy="1105907"/>
          </a:xfrm>
          <a:prstGeom prst="rect">
            <a:avLst/>
          </a:prstGeom>
        </p:spPr>
      </p:pic>
    </p:spTree>
    <p:extLst>
      <p:ext uri="{BB962C8B-B14F-4D97-AF65-F5344CB8AC3E}">
        <p14:creationId xmlns:p14="http://schemas.microsoft.com/office/powerpoint/2010/main" val="12247219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28"/>
                                        </p:tgtEl>
                                      </p:cBhvr>
                                    </p:animEffect>
                                    <p:set>
                                      <p:cBhvr>
                                        <p:cTn id="18" dur="1" fill="hold">
                                          <p:stCondLst>
                                            <p:cond delay="499"/>
                                          </p:stCondLst>
                                        </p:cTn>
                                        <p:tgtEl>
                                          <p:spTgt spid="10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90A5ED-1991-4394-855B-BCBDD9C87607}"/>
              </a:ext>
            </a:extLst>
          </p:cNvPr>
          <p:cNvSpPr txBox="1">
            <a:spLocks/>
          </p:cNvSpPr>
          <p:nvPr/>
        </p:nvSpPr>
        <p:spPr>
          <a:xfrm>
            <a:off x="268080" y="337122"/>
            <a:ext cx="11655840" cy="899665"/>
          </a:xfrm>
          <a:prstGeom prst="rect">
            <a:avLst/>
          </a:prstGeom>
        </p:spPr>
        <p:txBody>
          <a:bodyPr/>
          <a:lst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800" spc="0" dirty="0">
                <a:ln w="0"/>
                <a:solidFill>
                  <a:schemeClr val="accent1"/>
                </a:solidFill>
                <a:effectLst>
                  <a:outerShdw blurRad="38100" dist="25400" dir="5400000" algn="ctr" rotWithShape="0">
                    <a:srgbClr val="6E747A">
                      <a:alpha val="43000"/>
                    </a:srgbClr>
                  </a:outerShdw>
                </a:effectLst>
              </a:rPr>
              <a:t>Azure Active Directory </a:t>
            </a:r>
            <a:r>
              <a:rPr lang="en-GB" sz="4800" spc="0" dirty="0">
                <a:ln w="0"/>
                <a:solidFill>
                  <a:schemeClr val="tx1"/>
                </a:solidFill>
                <a:effectLst>
                  <a:outerShdw blurRad="38100" dist="25400" dir="5400000" algn="ctr" rotWithShape="0">
                    <a:srgbClr val="6E747A">
                      <a:alpha val="43000"/>
                    </a:srgbClr>
                  </a:outerShdw>
                </a:effectLst>
              </a:rPr>
              <a:t>functionalities</a:t>
            </a:r>
            <a:endParaRPr lang="en-GB" sz="4800" dirty="0">
              <a:solidFill>
                <a:schemeClr val="tx1"/>
              </a:solidFill>
            </a:endParaRPr>
          </a:p>
        </p:txBody>
      </p:sp>
      <p:pic>
        <p:nvPicPr>
          <p:cNvPr id="2050" name="Picture 2" descr="https://azurecomcdn.azureedge.net/cvt-b047c23d03d7be04572216d25b8fc4c15f2a5e35bb2e277d9edde78a364058ef/images/page/services/active-directory/simplify.png">
            <a:extLst>
              <a:ext uri="{FF2B5EF4-FFF2-40B4-BE49-F238E27FC236}">
                <a16:creationId xmlns:a16="http://schemas.microsoft.com/office/drawing/2014/main" id="{83CD9CF7-76A9-4E03-B5B2-B6250FF2C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307" y="1603468"/>
            <a:ext cx="1931988" cy="11364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3FACAD3-1A42-457F-9C4D-719B6BA8AA7E}"/>
              </a:ext>
            </a:extLst>
          </p:cNvPr>
          <p:cNvSpPr/>
          <p:nvPr/>
        </p:nvSpPr>
        <p:spPr>
          <a:xfrm>
            <a:off x="2604295" y="1812061"/>
            <a:ext cx="6096000" cy="1200329"/>
          </a:xfrm>
          <a:prstGeom prst="rect">
            <a:avLst/>
          </a:prstGeom>
        </p:spPr>
        <p:txBody>
          <a:bodyPr>
            <a:spAutoFit/>
          </a:bodyPr>
          <a:lstStyle/>
          <a:p>
            <a:r>
              <a:rPr lang="en-GB" b="1" dirty="0">
                <a:solidFill>
                  <a:srgbClr val="505055"/>
                </a:solidFill>
                <a:latin typeface="Segoe UI" panose="020B0502040204020203" pitchFamily="34" charset="0"/>
              </a:rPr>
              <a:t>Get seamless access to any application from </a:t>
            </a:r>
          </a:p>
          <a:p>
            <a:r>
              <a:rPr lang="en-GB" b="1" dirty="0">
                <a:solidFill>
                  <a:srgbClr val="505055"/>
                </a:solidFill>
                <a:latin typeface="Segoe UI" panose="020B0502040204020203" pitchFamily="34" charset="0"/>
              </a:rPr>
              <a:t>virtually any location or device</a:t>
            </a:r>
          </a:p>
          <a:p>
            <a:br>
              <a:rPr lang="en-GB" dirty="0"/>
            </a:br>
            <a:endParaRPr lang="en-GB" dirty="0"/>
          </a:p>
        </p:txBody>
      </p:sp>
      <p:pic>
        <p:nvPicPr>
          <p:cNvPr id="2052" name="Picture 4" descr="https://azurecomcdn.azureedge.net/cvt-b047c23d03d7be04572216d25b8fc4c15f2a5e35bb2e277d9edde78a364058ef/images/page/services/active-directory/protect.png">
            <a:extLst>
              <a:ext uri="{FF2B5EF4-FFF2-40B4-BE49-F238E27FC236}">
                <a16:creationId xmlns:a16="http://schemas.microsoft.com/office/drawing/2014/main" id="{D950F2E9-0BF8-43CD-A4A9-8520B85AA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7388" y="2622440"/>
            <a:ext cx="1479798" cy="14408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C768EC5-0196-45AC-8EA8-134DFC892C1C}"/>
              </a:ext>
            </a:extLst>
          </p:cNvPr>
          <p:cNvSpPr/>
          <p:nvPr/>
        </p:nvSpPr>
        <p:spPr>
          <a:xfrm>
            <a:off x="4351337" y="3271722"/>
            <a:ext cx="6096000" cy="923330"/>
          </a:xfrm>
          <a:prstGeom prst="rect">
            <a:avLst/>
          </a:prstGeom>
        </p:spPr>
        <p:txBody>
          <a:bodyPr>
            <a:spAutoFit/>
          </a:bodyPr>
          <a:lstStyle/>
          <a:p>
            <a:r>
              <a:rPr lang="en-GB" b="1" dirty="0">
                <a:solidFill>
                  <a:srgbClr val="505055"/>
                </a:solidFill>
                <a:latin typeface="Segoe UI" panose="020B0502040204020203" pitchFamily="34" charset="0"/>
              </a:rPr>
              <a:t>Collaborate securely with partners and customers</a:t>
            </a:r>
          </a:p>
          <a:p>
            <a:br>
              <a:rPr lang="en-GB" dirty="0"/>
            </a:br>
            <a:endParaRPr lang="en-GB" dirty="0"/>
          </a:p>
        </p:txBody>
      </p:sp>
      <p:pic>
        <p:nvPicPr>
          <p:cNvPr id="2054" name="Picture 6" descr="https://azurecomcdn.azureedge.net/cvt-b047c23d03d7be04572216d25b8fc4c15f2a5e35bb2e277d9edde78a364058ef/images/page/services/active-directory/service.png">
            <a:extLst>
              <a:ext uri="{FF2B5EF4-FFF2-40B4-BE49-F238E27FC236}">
                <a16:creationId xmlns:a16="http://schemas.microsoft.com/office/drawing/2014/main" id="{0AE6FE70-47A5-4092-8FED-1C888CFCD2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307" y="3988991"/>
            <a:ext cx="1809750" cy="1047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8AD39B2-1346-412C-ACB2-0447917AB9A2}"/>
              </a:ext>
            </a:extLst>
          </p:cNvPr>
          <p:cNvSpPr/>
          <p:nvPr/>
        </p:nvSpPr>
        <p:spPr>
          <a:xfrm>
            <a:off x="2651919" y="4328200"/>
            <a:ext cx="5704510" cy="369332"/>
          </a:xfrm>
          <a:prstGeom prst="rect">
            <a:avLst/>
          </a:prstGeom>
        </p:spPr>
        <p:txBody>
          <a:bodyPr wrap="none">
            <a:spAutoFit/>
          </a:bodyPr>
          <a:lstStyle/>
          <a:p>
            <a:r>
              <a:rPr lang="en-GB" b="1" dirty="0">
                <a:solidFill>
                  <a:srgbClr val="505055"/>
                </a:solidFill>
                <a:latin typeface="Segoe UI" panose="020B0502040204020203" pitchFamily="34" charset="0"/>
              </a:rPr>
              <a:t>Increase IT efficiency and cut down help desk costs</a:t>
            </a:r>
            <a:endParaRPr lang="en-GB" b="1" i="0" dirty="0">
              <a:solidFill>
                <a:srgbClr val="505055"/>
              </a:solidFill>
              <a:effectLst/>
              <a:latin typeface="Segoe UI" panose="020B0502040204020203" pitchFamily="34" charset="0"/>
            </a:endParaRPr>
          </a:p>
        </p:txBody>
      </p:sp>
      <p:pic>
        <p:nvPicPr>
          <p:cNvPr id="2056" name="Picture 8" descr="https://azurecomcdn.azureedge.net/cvt-b047c23d03d7be04572216d25b8fc4c15f2a5e35bb2e277d9edde78a364058ef/images/page/services/active-directory/integrate.png">
            <a:extLst>
              <a:ext uri="{FF2B5EF4-FFF2-40B4-BE49-F238E27FC236}">
                <a16:creationId xmlns:a16="http://schemas.microsoft.com/office/drawing/2014/main" id="{B0464F03-FC62-4037-B579-3C0E2B4EA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5838" y="5116305"/>
            <a:ext cx="2095500" cy="12858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F91AF4-DD6D-4EF8-93B1-BFAD689E7A3E}"/>
              </a:ext>
            </a:extLst>
          </p:cNvPr>
          <p:cNvSpPr/>
          <p:nvPr/>
        </p:nvSpPr>
        <p:spPr>
          <a:xfrm>
            <a:off x="4351337" y="5326508"/>
            <a:ext cx="6096000" cy="1200329"/>
          </a:xfrm>
          <a:prstGeom prst="rect">
            <a:avLst/>
          </a:prstGeom>
        </p:spPr>
        <p:txBody>
          <a:bodyPr>
            <a:spAutoFit/>
          </a:bodyPr>
          <a:lstStyle/>
          <a:p>
            <a:r>
              <a:rPr lang="en-GB" b="1" dirty="0">
                <a:solidFill>
                  <a:srgbClr val="505055"/>
                </a:solidFill>
                <a:latin typeface="Segoe UI" panose="020B0502040204020203" pitchFamily="34" charset="0"/>
              </a:rPr>
              <a:t>Enhance security and respond to advanced </a:t>
            </a:r>
          </a:p>
          <a:p>
            <a:r>
              <a:rPr lang="en-GB" b="1" dirty="0">
                <a:solidFill>
                  <a:srgbClr val="505055"/>
                </a:solidFill>
                <a:latin typeface="Segoe UI" panose="020B0502040204020203" pitchFamily="34" charset="0"/>
              </a:rPr>
              <a:t>threats in real time</a:t>
            </a:r>
          </a:p>
          <a:p>
            <a:br>
              <a:rPr lang="en-GB" dirty="0"/>
            </a:br>
            <a:endParaRPr lang="en-GB" dirty="0"/>
          </a:p>
        </p:txBody>
      </p:sp>
    </p:spTree>
    <p:extLst>
      <p:ext uri="{BB962C8B-B14F-4D97-AF65-F5344CB8AC3E}">
        <p14:creationId xmlns:p14="http://schemas.microsoft.com/office/powerpoint/2010/main" val="36797286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fade">
                                      <p:cBhvr>
                                        <p:cTn id="23" dur="500"/>
                                        <p:tgtEl>
                                          <p:spTgt spid="20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2056"/>
                                        </p:tgtEl>
                                        <p:attrNameLst>
                                          <p:attrName>style.visibility</p:attrName>
                                        </p:attrNameLst>
                                      </p:cBhvr>
                                      <p:to>
                                        <p:strVal val="visible"/>
                                      </p:to>
                                    </p:set>
                                    <p:animEffect transition="in" filter="fade">
                                      <p:cBhvr>
                                        <p:cTn id="34"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DA05B-FDD2-430A-A0D2-095B0B2A3B66}"/>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EECB65DB-4475-469B-9BDF-D226D2D7E0DC}"/>
              </a:ext>
            </a:extLst>
          </p:cNvPr>
          <p:cNvSpPr>
            <a:spLocks noGrp="1"/>
          </p:cNvSpPr>
          <p:nvPr>
            <p:ph type="body" sz="quarter" idx="10"/>
          </p:nvPr>
        </p:nvSpPr>
        <p:spPr>
          <a:xfrm>
            <a:off x="269240" y="1189177"/>
            <a:ext cx="11655078" cy="2252924"/>
          </a:xfrm>
        </p:spPr>
        <p:txBody>
          <a:bodyPr/>
          <a:lstStyle/>
          <a:p>
            <a:pPr marL="571500" indent="-571500">
              <a:buFont typeface="Arial" panose="020B0604020202020204" pitchFamily="34" charset="0"/>
              <a:buChar char="•"/>
            </a:pPr>
            <a:r>
              <a:rPr lang="en-GB" sz="3200" dirty="0"/>
              <a:t>User Identity Management Protection AAD</a:t>
            </a:r>
            <a:endParaRPr lang="en-US" sz="3200" dirty="0"/>
          </a:p>
          <a:p>
            <a:pPr marL="571500" indent="-571500">
              <a:buFont typeface="Arial" panose="020B0604020202020204" pitchFamily="34" charset="0"/>
              <a:buChar char="•"/>
            </a:pPr>
            <a:r>
              <a:rPr lang="en-GB" sz="3200" dirty="0"/>
              <a:t>R</a:t>
            </a:r>
            <a:r>
              <a:rPr lang="en-US" sz="3200" dirty="0" err="1"/>
              <a:t>isk</a:t>
            </a:r>
            <a:r>
              <a:rPr lang="en-US" sz="3200" dirty="0"/>
              <a:t>-Based conditional access</a:t>
            </a:r>
          </a:p>
          <a:p>
            <a:pPr marL="571500" indent="-571500">
              <a:buFont typeface="Arial" panose="020B0604020202020204" pitchFamily="34" charset="0"/>
              <a:buChar char="•"/>
            </a:pPr>
            <a:r>
              <a:rPr lang="en-US" sz="3200" dirty="0"/>
              <a:t>Windows Hello for Business</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21140110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9">
            <a:extLst>
              <a:ext uri="{FF2B5EF4-FFF2-40B4-BE49-F238E27FC236}">
                <a16:creationId xmlns:a16="http://schemas.microsoft.com/office/drawing/2014/main" id="{3DF08E60-4B27-4A09-AB72-77E5C0509A54}"/>
              </a:ext>
            </a:extLst>
          </p:cNvPr>
          <p:cNvGrpSpPr/>
          <p:nvPr/>
        </p:nvGrpSpPr>
        <p:grpSpPr>
          <a:xfrm>
            <a:off x="4493348" y="2423004"/>
            <a:ext cx="3089727" cy="2761186"/>
            <a:chOff x="5054437" y="2836139"/>
            <a:chExt cx="2743200" cy="2451507"/>
          </a:xfrm>
        </p:grpSpPr>
        <p:grpSp>
          <p:nvGrpSpPr>
            <p:cNvPr id="9" name="Group 6">
              <a:extLst>
                <a:ext uri="{FF2B5EF4-FFF2-40B4-BE49-F238E27FC236}">
                  <a16:creationId xmlns:a16="http://schemas.microsoft.com/office/drawing/2014/main" id="{4104A939-3563-449D-80C0-B03AD2791812}"/>
                </a:ext>
              </a:extLst>
            </p:cNvPr>
            <p:cNvGrpSpPr/>
            <p:nvPr/>
          </p:nvGrpSpPr>
          <p:grpSpPr>
            <a:xfrm>
              <a:off x="5762859" y="2836139"/>
              <a:ext cx="1322240" cy="1322240"/>
              <a:chOff x="5762859" y="2836139"/>
              <a:chExt cx="1322240" cy="1322240"/>
            </a:xfrm>
          </p:grpSpPr>
          <p:sp>
            <p:nvSpPr>
              <p:cNvPr id="10" name="Oval 51">
                <a:extLst>
                  <a:ext uri="{FF2B5EF4-FFF2-40B4-BE49-F238E27FC236}">
                    <a16:creationId xmlns:a16="http://schemas.microsoft.com/office/drawing/2014/main" id="{D57749E1-4BAE-4937-B3F0-228C4F5FDC3C}"/>
                  </a:ext>
                </a:extLst>
              </p:cNvPr>
              <p:cNvSpPr/>
              <p:nvPr/>
            </p:nvSpPr>
            <p:spPr>
              <a:xfrm>
                <a:off x="5762859" y="2836139"/>
                <a:ext cx="1322240" cy="1322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57150" cap="flat">
                <a:solidFill>
                  <a:srgbClr val="0078D7"/>
                </a:solidFill>
                <a:prstDash val="solid"/>
              </a:ln>
            </p:spPr>
            <p:txBody>
              <a:bodyPr vert="horz" wrap="square" lIns="175734" tIns="140586" rIns="175734" bIns="140586"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5293">
                  <a:solidFill>
                    <a:srgbClr val="000000"/>
                  </a:solidFill>
                  <a:latin typeface="Segoe UI Semilight"/>
                  <a:ea typeface="Segoe UI" pitchFamily="34"/>
                  <a:cs typeface="Segoe UI" pitchFamily="34"/>
                </a:endParaRPr>
              </a:p>
            </p:txBody>
          </p:sp>
          <p:grpSp>
            <p:nvGrpSpPr>
              <p:cNvPr id="11" name="Group 94">
                <a:extLst>
                  <a:ext uri="{FF2B5EF4-FFF2-40B4-BE49-F238E27FC236}">
                    <a16:creationId xmlns:a16="http://schemas.microsoft.com/office/drawing/2014/main" id="{252FF653-7591-44D8-989F-7031089ABACB}"/>
                  </a:ext>
                </a:extLst>
              </p:cNvPr>
              <p:cNvGrpSpPr/>
              <p:nvPr/>
            </p:nvGrpSpPr>
            <p:grpSpPr>
              <a:xfrm>
                <a:off x="6143890" y="3148580"/>
                <a:ext cx="560170" cy="677827"/>
                <a:chOff x="6143890" y="3148580"/>
                <a:chExt cx="560170" cy="677827"/>
              </a:xfrm>
            </p:grpSpPr>
            <p:sp>
              <p:nvSpPr>
                <p:cNvPr id="12" name="Freeform 2117">
                  <a:extLst>
                    <a:ext uri="{FF2B5EF4-FFF2-40B4-BE49-F238E27FC236}">
                      <a16:creationId xmlns:a16="http://schemas.microsoft.com/office/drawing/2014/main" id="{583A709C-7770-411D-80DD-ABCD3C0F7F60}"/>
                    </a:ext>
                  </a:extLst>
                </p:cNvPr>
                <p:cNvSpPr/>
                <p:nvPr/>
              </p:nvSpPr>
              <p:spPr>
                <a:xfrm>
                  <a:off x="6220626" y="3529702"/>
                  <a:ext cx="217416" cy="253224"/>
                </a:xfrm>
                <a:custGeom>
                  <a:avLst/>
                  <a:gdLst>
                    <a:gd name="f0" fmla="val 10800000"/>
                    <a:gd name="f1" fmla="val 5400000"/>
                    <a:gd name="f2" fmla="val 180"/>
                    <a:gd name="f3" fmla="val w"/>
                    <a:gd name="f4" fmla="val h"/>
                    <a:gd name="f5" fmla="val 0"/>
                    <a:gd name="f6" fmla="val 36"/>
                    <a:gd name="f7" fmla="val 42"/>
                    <a:gd name="f8" fmla="val 4"/>
                    <a:gd name="f9" fmla="val 3"/>
                    <a:gd name="f10" fmla="val 1"/>
                    <a:gd name="f11" fmla="val 41"/>
                    <a:gd name="f12" fmla="val 39"/>
                    <a:gd name="f13" fmla="val 37"/>
                    <a:gd name="f14" fmla="val 35"/>
                    <a:gd name="f15" fmla="val 34"/>
                    <a:gd name="f16" fmla="val 17"/>
                    <a:gd name="f17" fmla="val 29"/>
                    <a:gd name="f18" fmla="val 25"/>
                    <a:gd name="f19" fmla="val 11"/>
                    <a:gd name="f20" fmla="val 27"/>
                    <a:gd name="f21" fmla="val 28"/>
                    <a:gd name="f22" fmla="val 2"/>
                    <a:gd name="f23" fmla="val 30"/>
                    <a:gd name="f24" fmla="val 32"/>
                    <a:gd name="f25" fmla="val 6"/>
                    <a:gd name="f26" fmla="val 33"/>
                    <a:gd name="f27" fmla="val 13"/>
                    <a:gd name="f28" fmla="val 24"/>
                    <a:gd name="f29" fmla="val 5"/>
                    <a:gd name="f30" fmla="+- 0 0 -90"/>
                    <a:gd name="f31" fmla="*/ f3 1 36"/>
                    <a:gd name="f32" fmla="*/ f4 1 42"/>
                    <a:gd name="f33" fmla="val f5"/>
                    <a:gd name="f34" fmla="val f6"/>
                    <a:gd name="f35" fmla="val f7"/>
                    <a:gd name="f36" fmla="*/ f30 f0 1"/>
                    <a:gd name="f37" fmla="+- f35 0 f33"/>
                    <a:gd name="f38" fmla="+- f34 0 f33"/>
                    <a:gd name="f39" fmla="*/ f36 1 f2"/>
                    <a:gd name="f40" fmla="*/ f38 1 36"/>
                    <a:gd name="f41" fmla="*/ f37 1 42"/>
                    <a:gd name="f42" fmla="*/ 4 f38 1"/>
                    <a:gd name="f43" fmla="*/ 42 f37 1"/>
                    <a:gd name="f44" fmla="*/ 1 f38 1"/>
                    <a:gd name="f45" fmla="*/ 39 f37 1"/>
                    <a:gd name="f46" fmla="*/ 3 f38 1"/>
                    <a:gd name="f47" fmla="*/ 34 f37 1"/>
                    <a:gd name="f48" fmla="*/ 27 f38 1"/>
                    <a:gd name="f49" fmla="*/ 4 f37 1"/>
                    <a:gd name="f50" fmla="*/ 32 f38 1"/>
                    <a:gd name="f51" fmla="*/ 1 f37 1"/>
                    <a:gd name="f52" fmla="*/ 35 f38 1"/>
                    <a:gd name="f53" fmla="*/ 6 f37 1"/>
                    <a:gd name="f54" fmla="*/ 6 f38 1"/>
                    <a:gd name="f55" fmla="*/ 41 f37 1"/>
                    <a:gd name="f56" fmla="+- f39 0 f1"/>
                    <a:gd name="f57" fmla="*/ f42 1 36"/>
                    <a:gd name="f58" fmla="*/ f43 1 42"/>
                    <a:gd name="f59" fmla="*/ f44 1 36"/>
                    <a:gd name="f60" fmla="*/ f45 1 42"/>
                    <a:gd name="f61" fmla="*/ f46 1 36"/>
                    <a:gd name="f62" fmla="*/ f47 1 42"/>
                    <a:gd name="f63" fmla="*/ f48 1 36"/>
                    <a:gd name="f64" fmla="*/ f49 1 42"/>
                    <a:gd name="f65" fmla="*/ f50 1 36"/>
                    <a:gd name="f66" fmla="*/ f51 1 42"/>
                    <a:gd name="f67" fmla="*/ f52 1 36"/>
                    <a:gd name="f68" fmla="*/ f53 1 42"/>
                    <a:gd name="f69" fmla="*/ f54 1 36"/>
                    <a:gd name="f70" fmla="*/ f55 1 42"/>
                    <a:gd name="f71" fmla="*/ 0 1 f40"/>
                    <a:gd name="f72" fmla="*/ f34 1 f40"/>
                    <a:gd name="f73" fmla="*/ 0 1 f41"/>
                    <a:gd name="f74" fmla="*/ f35 1 f41"/>
                    <a:gd name="f75" fmla="*/ f57 1 f40"/>
                    <a:gd name="f76" fmla="*/ f58 1 f41"/>
                    <a:gd name="f77" fmla="*/ f59 1 f40"/>
                    <a:gd name="f78" fmla="*/ f60 1 f41"/>
                    <a:gd name="f79" fmla="*/ f61 1 f40"/>
                    <a:gd name="f80" fmla="*/ f62 1 f41"/>
                    <a:gd name="f81" fmla="*/ f63 1 f40"/>
                    <a:gd name="f82" fmla="*/ f64 1 f41"/>
                    <a:gd name="f83" fmla="*/ f65 1 f40"/>
                    <a:gd name="f84" fmla="*/ f66 1 f41"/>
                    <a:gd name="f85" fmla="*/ f67 1 f40"/>
                    <a:gd name="f86" fmla="*/ f68 1 f41"/>
                    <a:gd name="f87" fmla="*/ f69 1 f40"/>
                    <a:gd name="f88" fmla="*/ f70 1 f41"/>
                    <a:gd name="f89" fmla="*/ f71 f31 1"/>
                    <a:gd name="f90" fmla="*/ f72 f31 1"/>
                    <a:gd name="f91" fmla="*/ f74 f32 1"/>
                    <a:gd name="f92" fmla="*/ f73 f32 1"/>
                    <a:gd name="f93" fmla="*/ f75 f31 1"/>
                    <a:gd name="f94" fmla="*/ f76 f32 1"/>
                    <a:gd name="f95" fmla="*/ f77 f31 1"/>
                    <a:gd name="f96" fmla="*/ f78 f32 1"/>
                    <a:gd name="f97" fmla="*/ f79 f31 1"/>
                    <a:gd name="f98" fmla="*/ f80 f32 1"/>
                    <a:gd name="f99" fmla="*/ f81 f31 1"/>
                    <a:gd name="f100" fmla="*/ f82 f32 1"/>
                    <a:gd name="f101" fmla="*/ f83 f31 1"/>
                    <a:gd name="f102" fmla="*/ f84 f32 1"/>
                    <a:gd name="f103" fmla="*/ f85 f31 1"/>
                    <a:gd name="f104" fmla="*/ f86 f32 1"/>
                    <a:gd name="f105" fmla="*/ f87 f31 1"/>
                    <a:gd name="f106" fmla="*/ f88 f32 1"/>
                  </a:gdLst>
                  <a:ahLst/>
                  <a:cxnLst>
                    <a:cxn ang="3cd4">
                      <a:pos x="hc" y="t"/>
                    </a:cxn>
                    <a:cxn ang="0">
                      <a:pos x="r" y="vc"/>
                    </a:cxn>
                    <a:cxn ang="cd4">
                      <a:pos x="hc" y="b"/>
                    </a:cxn>
                    <a:cxn ang="cd2">
                      <a:pos x="l" y="vc"/>
                    </a:cxn>
                    <a:cxn ang="f56">
                      <a:pos x="f93" y="f94"/>
                    </a:cxn>
                    <a:cxn ang="f56">
                      <a:pos x="f95" y="f96"/>
                    </a:cxn>
                    <a:cxn ang="f56">
                      <a:pos x="f97" y="f98"/>
                    </a:cxn>
                    <a:cxn ang="f56">
                      <a:pos x="f99" y="f100"/>
                    </a:cxn>
                    <a:cxn ang="f56">
                      <a:pos x="f101" y="f102"/>
                    </a:cxn>
                    <a:cxn ang="f56">
                      <a:pos x="f103" y="f104"/>
                    </a:cxn>
                    <a:cxn ang="f56">
                      <a:pos x="f105" y="f106"/>
                    </a:cxn>
                    <a:cxn ang="f56">
                      <a:pos x="f93" y="f94"/>
                    </a:cxn>
                  </a:cxnLst>
                  <a:rect l="f89" t="f92" r="f90" b="f91"/>
                  <a:pathLst>
                    <a:path w="36" h="42">
                      <a:moveTo>
                        <a:pt x="f8" y="f7"/>
                      </a:moveTo>
                      <a:cubicBezTo>
                        <a:pt x="f9" y="f7"/>
                        <a:pt x="f10" y="f11"/>
                        <a:pt x="f10" y="f12"/>
                      </a:cubicBezTo>
                      <a:cubicBezTo>
                        <a:pt x="f5" y="f13"/>
                        <a:pt x="f10" y="f14"/>
                        <a:pt x="f9" y="f15"/>
                      </a:cubicBezTo>
                      <a:cubicBezTo>
                        <a:pt x="f16" y="f17"/>
                        <a:pt x="f18" y="f19"/>
                        <a:pt x="f20" y="f8"/>
                      </a:cubicBezTo>
                      <a:cubicBezTo>
                        <a:pt x="f21" y="f22"/>
                        <a:pt x="f23" y="f5"/>
                        <a:pt x="f24" y="f10"/>
                      </a:cubicBezTo>
                      <a:cubicBezTo>
                        <a:pt x="f15" y="f10"/>
                        <a:pt x="f6" y="f8"/>
                        <a:pt x="f14" y="f25"/>
                      </a:cubicBezTo>
                      <a:cubicBezTo>
                        <a:pt x="f26" y="f27"/>
                        <a:pt x="f28" y="f14"/>
                        <a:pt x="f25" y="f11"/>
                      </a:cubicBezTo>
                      <a:cubicBezTo>
                        <a:pt x="f29" y="f7"/>
                        <a:pt x="f29"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3" name="Freeform 2118">
                  <a:extLst>
                    <a:ext uri="{FF2B5EF4-FFF2-40B4-BE49-F238E27FC236}">
                      <a16:creationId xmlns:a16="http://schemas.microsoft.com/office/drawing/2014/main" id="{81B5CB8F-06AB-42E9-AA00-6B7818A63400}"/>
                    </a:ext>
                  </a:extLst>
                </p:cNvPr>
                <p:cNvSpPr/>
                <p:nvPr/>
              </p:nvSpPr>
              <p:spPr>
                <a:xfrm>
                  <a:off x="6189930" y="3437613"/>
                  <a:ext cx="340193" cy="388793"/>
                </a:xfrm>
                <a:custGeom>
                  <a:avLst/>
                  <a:gdLst>
                    <a:gd name="f0" fmla="val 10800000"/>
                    <a:gd name="f1" fmla="val 5400000"/>
                    <a:gd name="f2" fmla="val 180"/>
                    <a:gd name="f3" fmla="val w"/>
                    <a:gd name="f4" fmla="val h"/>
                    <a:gd name="f5" fmla="val 0"/>
                    <a:gd name="f6" fmla="val 56"/>
                    <a:gd name="f7" fmla="val 64"/>
                    <a:gd name="f8" fmla="val 28"/>
                    <a:gd name="f9" fmla="val 27"/>
                    <a:gd name="f10" fmla="val 26"/>
                    <a:gd name="f11" fmla="val 63"/>
                    <a:gd name="f12" fmla="val 25"/>
                    <a:gd name="f13" fmla="val 62"/>
                    <a:gd name="f14" fmla="val 24"/>
                    <a:gd name="f15" fmla="val 60"/>
                    <a:gd name="f16" fmla="val 58"/>
                    <a:gd name="f17" fmla="val 37"/>
                    <a:gd name="f18" fmla="val 49"/>
                    <a:gd name="f19" fmla="val 48"/>
                    <a:gd name="f20" fmla="val 29"/>
                    <a:gd name="f21" fmla="val 20"/>
                    <a:gd name="f22" fmla="val 13"/>
                    <a:gd name="f23" fmla="val 8"/>
                    <a:gd name="f24" fmla="val 36"/>
                    <a:gd name="f25" fmla="val 30"/>
                    <a:gd name="f26" fmla="val 12"/>
                    <a:gd name="f27" fmla="val 23"/>
                    <a:gd name="f28" fmla="val 22"/>
                    <a:gd name="f29" fmla="val 21"/>
                    <a:gd name="f30" fmla="val 15"/>
                    <a:gd name="f31" fmla="val 6"/>
                    <a:gd name="f32" fmla="val 39"/>
                    <a:gd name="f33" fmla="val 4"/>
                    <a:gd name="f34" fmla="val 40"/>
                    <a:gd name="f35" fmla="val 1"/>
                    <a:gd name="f36" fmla="val 35"/>
                    <a:gd name="f37" fmla="val 33"/>
                    <a:gd name="f38" fmla="val 3"/>
                    <a:gd name="f39" fmla="val 32"/>
                    <a:gd name="f40" fmla="val 16"/>
                    <a:gd name="f41" fmla="val 19"/>
                    <a:gd name="f42" fmla="val 17"/>
                    <a:gd name="f43" fmla="val 9"/>
                    <a:gd name="f44" fmla="val 43"/>
                    <a:gd name="f45" fmla="val 55"/>
                    <a:gd name="f46" fmla="+- 0 0 -90"/>
                    <a:gd name="f47" fmla="*/ f3 1 56"/>
                    <a:gd name="f48" fmla="*/ f4 1 64"/>
                    <a:gd name="f49" fmla="val f5"/>
                    <a:gd name="f50" fmla="val f6"/>
                    <a:gd name="f51" fmla="val f7"/>
                    <a:gd name="f52" fmla="*/ f46 f0 1"/>
                    <a:gd name="f53" fmla="+- f51 0 f49"/>
                    <a:gd name="f54" fmla="+- f50 0 f49"/>
                    <a:gd name="f55" fmla="*/ f52 1 f2"/>
                    <a:gd name="f56" fmla="*/ f54 1 56"/>
                    <a:gd name="f57" fmla="*/ f53 1 64"/>
                    <a:gd name="f58" fmla="*/ 28 f54 1"/>
                    <a:gd name="f59" fmla="*/ 64 f53 1"/>
                    <a:gd name="f60" fmla="*/ 25 f54 1"/>
                    <a:gd name="f61" fmla="*/ 62 f53 1"/>
                    <a:gd name="f62" fmla="*/ 26 f54 1"/>
                    <a:gd name="f63" fmla="*/ 56 f53 1"/>
                    <a:gd name="f64" fmla="*/ 48 f54 1"/>
                    <a:gd name="f65" fmla="*/ 20 f53 1"/>
                    <a:gd name="f66" fmla="*/ 36 f54 1"/>
                    <a:gd name="f67" fmla="*/ 8 f53 1"/>
                    <a:gd name="f68" fmla="*/ 24 f54 1"/>
                    <a:gd name="f69" fmla="*/ 23 f54 1"/>
                    <a:gd name="f70" fmla="*/ 22 f53 1"/>
                    <a:gd name="f71" fmla="*/ 6 f54 1"/>
                    <a:gd name="f72" fmla="*/ 39 f53 1"/>
                    <a:gd name="f73" fmla="*/ 1 f54 1"/>
                    <a:gd name="f74" fmla="*/ 37 f53 1"/>
                    <a:gd name="f75" fmla="*/ 3 f54 1"/>
                    <a:gd name="f76" fmla="*/ 32 f53 1"/>
                    <a:gd name="f77" fmla="*/ 16 f54 1"/>
                    <a:gd name="f78" fmla="*/ 19 f53 1"/>
                    <a:gd name="f79" fmla="*/ 17 f54 1"/>
                    <a:gd name="f80" fmla="*/ 17 f53 1"/>
                    <a:gd name="f81" fmla="*/ 0 f53 1"/>
                    <a:gd name="f82" fmla="*/ 56 f54 1"/>
                    <a:gd name="f83" fmla="*/ 30 f54 1"/>
                    <a:gd name="f84" fmla="*/ 63 f53 1"/>
                    <a:gd name="f85" fmla="+- f55 0 f1"/>
                    <a:gd name="f86" fmla="*/ f58 1 56"/>
                    <a:gd name="f87" fmla="*/ f59 1 64"/>
                    <a:gd name="f88" fmla="*/ f60 1 56"/>
                    <a:gd name="f89" fmla="*/ f61 1 64"/>
                    <a:gd name="f90" fmla="*/ f62 1 56"/>
                    <a:gd name="f91" fmla="*/ f63 1 64"/>
                    <a:gd name="f92" fmla="*/ f64 1 56"/>
                    <a:gd name="f93" fmla="*/ f65 1 64"/>
                    <a:gd name="f94" fmla="*/ f66 1 56"/>
                    <a:gd name="f95" fmla="*/ f67 1 64"/>
                    <a:gd name="f96" fmla="*/ f68 1 56"/>
                    <a:gd name="f97" fmla="*/ f69 1 56"/>
                    <a:gd name="f98" fmla="*/ f70 1 64"/>
                    <a:gd name="f99" fmla="*/ f71 1 56"/>
                    <a:gd name="f100" fmla="*/ f72 1 64"/>
                    <a:gd name="f101" fmla="*/ f73 1 56"/>
                    <a:gd name="f102" fmla="*/ f74 1 64"/>
                    <a:gd name="f103" fmla="*/ f75 1 56"/>
                    <a:gd name="f104" fmla="*/ f76 1 64"/>
                    <a:gd name="f105" fmla="*/ f77 1 56"/>
                    <a:gd name="f106" fmla="*/ f78 1 64"/>
                    <a:gd name="f107" fmla="*/ f79 1 56"/>
                    <a:gd name="f108" fmla="*/ f80 1 64"/>
                    <a:gd name="f109" fmla="*/ f81 1 64"/>
                    <a:gd name="f110" fmla="*/ f82 1 56"/>
                    <a:gd name="f111" fmla="*/ f83 1 56"/>
                    <a:gd name="f112" fmla="*/ f84 1 64"/>
                    <a:gd name="f113" fmla="*/ 0 1 f56"/>
                    <a:gd name="f114" fmla="*/ f50 1 f56"/>
                    <a:gd name="f115" fmla="*/ 0 1 f57"/>
                    <a:gd name="f116" fmla="*/ f51 1 f57"/>
                    <a:gd name="f117" fmla="*/ f86 1 f56"/>
                    <a:gd name="f118" fmla="*/ f87 1 f57"/>
                    <a:gd name="f119" fmla="*/ f88 1 f56"/>
                    <a:gd name="f120" fmla="*/ f89 1 f57"/>
                    <a:gd name="f121" fmla="*/ f90 1 f56"/>
                    <a:gd name="f122" fmla="*/ f91 1 f57"/>
                    <a:gd name="f123" fmla="*/ f92 1 f56"/>
                    <a:gd name="f124" fmla="*/ f93 1 f57"/>
                    <a:gd name="f125" fmla="*/ f94 1 f56"/>
                    <a:gd name="f126" fmla="*/ f95 1 f57"/>
                    <a:gd name="f127" fmla="*/ f96 1 f56"/>
                    <a:gd name="f128" fmla="*/ f97 1 f56"/>
                    <a:gd name="f129" fmla="*/ f98 1 f57"/>
                    <a:gd name="f130" fmla="*/ f99 1 f56"/>
                    <a:gd name="f131" fmla="*/ f100 1 f57"/>
                    <a:gd name="f132" fmla="*/ f101 1 f56"/>
                    <a:gd name="f133" fmla="*/ f102 1 f57"/>
                    <a:gd name="f134" fmla="*/ f103 1 f56"/>
                    <a:gd name="f135" fmla="*/ f104 1 f57"/>
                    <a:gd name="f136" fmla="*/ f105 1 f56"/>
                    <a:gd name="f137" fmla="*/ f106 1 f57"/>
                    <a:gd name="f138" fmla="*/ f107 1 f56"/>
                    <a:gd name="f139" fmla="*/ f108 1 f57"/>
                    <a:gd name="f140" fmla="*/ f109 1 f57"/>
                    <a:gd name="f141" fmla="*/ f110 1 f56"/>
                    <a:gd name="f142" fmla="*/ f111 1 f56"/>
                    <a:gd name="f143" fmla="*/ f112 1 f57"/>
                    <a:gd name="f144" fmla="*/ f113 f47 1"/>
                    <a:gd name="f145" fmla="*/ f114 f47 1"/>
                    <a:gd name="f146" fmla="*/ f116 f48 1"/>
                    <a:gd name="f147" fmla="*/ f115 f48 1"/>
                    <a:gd name="f148" fmla="*/ f117 f47 1"/>
                    <a:gd name="f149" fmla="*/ f118 f48 1"/>
                    <a:gd name="f150" fmla="*/ f119 f47 1"/>
                    <a:gd name="f151" fmla="*/ f120 f48 1"/>
                    <a:gd name="f152" fmla="*/ f121 f47 1"/>
                    <a:gd name="f153" fmla="*/ f122 f48 1"/>
                    <a:gd name="f154" fmla="*/ f123 f47 1"/>
                    <a:gd name="f155" fmla="*/ f124 f48 1"/>
                    <a:gd name="f156" fmla="*/ f125 f47 1"/>
                    <a:gd name="f157" fmla="*/ f126 f48 1"/>
                    <a:gd name="f158" fmla="*/ f127 f47 1"/>
                    <a:gd name="f159" fmla="*/ f128 f47 1"/>
                    <a:gd name="f160" fmla="*/ f129 f48 1"/>
                    <a:gd name="f161" fmla="*/ f130 f47 1"/>
                    <a:gd name="f162" fmla="*/ f131 f48 1"/>
                    <a:gd name="f163" fmla="*/ f132 f47 1"/>
                    <a:gd name="f164" fmla="*/ f133 f48 1"/>
                    <a:gd name="f165" fmla="*/ f134 f47 1"/>
                    <a:gd name="f166" fmla="*/ f135 f48 1"/>
                    <a:gd name="f167" fmla="*/ f136 f47 1"/>
                    <a:gd name="f168" fmla="*/ f137 f48 1"/>
                    <a:gd name="f169" fmla="*/ f138 f47 1"/>
                    <a:gd name="f170" fmla="*/ f139 f48 1"/>
                    <a:gd name="f171" fmla="*/ f140 f48 1"/>
                    <a:gd name="f172" fmla="*/ f141 f47 1"/>
                    <a:gd name="f173" fmla="*/ f142 f47 1"/>
                    <a:gd name="f174" fmla="*/ f143 f48 1"/>
                  </a:gdLst>
                  <a:ahLst/>
                  <a:cxnLst>
                    <a:cxn ang="3cd4">
                      <a:pos x="hc" y="t"/>
                    </a:cxn>
                    <a:cxn ang="0">
                      <a:pos x="r" y="vc"/>
                    </a:cxn>
                    <a:cxn ang="cd4">
                      <a:pos x="hc" y="b"/>
                    </a:cxn>
                    <a:cxn ang="cd2">
                      <a:pos x="l" y="vc"/>
                    </a:cxn>
                    <a:cxn ang="f85">
                      <a:pos x="f148" y="f149"/>
                    </a:cxn>
                    <a:cxn ang="f85">
                      <a:pos x="f150" y="f151"/>
                    </a:cxn>
                    <a:cxn ang="f85">
                      <a:pos x="f152" y="f153"/>
                    </a:cxn>
                    <a:cxn ang="f85">
                      <a:pos x="f154" y="f155"/>
                    </a:cxn>
                    <a:cxn ang="f85">
                      <a:pos x="f156" y="f157"/>
                    </a:cxn>
                    <a:cxn ang="f85">
                      <a:pos x="f158" y="f155"/>
                    </a:cxn>
                    <a:cxn ang="f85">
                      <a:pos x="f159" y="f160"/>
                    </a:cxn>
                    <a:cxn ang="f85">
                      <a:pos x="f161" y="f162"/>
                    </a:cxn>
                    <a:cxn ang="f85">
                      <a:pos x="f163" y="f164"/>
                    </a:cxn>
                    <a:cxn ang="f85">
                      <a:pos x="f165" y="f166"/>
                    </a:cxn>
                    <a:cxn ang="f85">
                      <a:pos x="f167" y="f168"/>
                    </a:cxn>
                    <a:cxn ang="f85">
                      <a:pos x="f169" y="f170"/>
                    </a:cxn>
                    <a:cxn ang="f85">
                      <a:pos x="f156" y="f171"/>
                    </a:cxn>
                    <a:cxn ang="f85">
                      <a:pos x="f172" y="f155"/>
                    </a:cxn>
                    <a:cxn ang="f85">
                      <a:pos x="f173" y="f174"/>
                    </a:cxn>
                    <a:cxn ang="f85">
                      <a:pos x="f148" y="f149"/>
                    </a:cxn>
                  </a:cxnLst>
                  <a:rect l="f144" t="f147" r="f145" b="f146"/>
                  <a:pathLst>
                    <a:path w="56" h="64">
                      <a:moveTo>
                        <a:pt x="f8" y="f7"/>
                      </a:moveTo>
                      <a:cubicBezTo>
                        <a:pt x="f9" y="f7"/>
                        <a:pt x="f10" y="f11"/>
                        <a:pt x="f12" y="f13"/>
                      </a:cubicBezTo>
                      <a:cubicBezTo>
                        <a:pt x="f14" y="f15"/>
                        <a:pt x="f14" y="f16"/>
                        <a:pt x="f10" y="f6"/>
                      </a:cubicBezTo>
                      <a:cubicBezTo>
                        <a:pt x="f17" y="f18"/>
                        <a:pt x="f19" y="f20"/>
                        <a:pt x="f19" y="f21"/>
                      </a:cubicBezTo>
                      <a:cubicBezTo>
                        <a:pt x="f19" y="f22"/>
                        <a:pt x="f19" y="f23"/>
                        <a:pt x="f24" y="f23"/>
                      </a:cubicBezTo>
                      <a:cubicBezTo>
                        <a:pt x="f25" y="f23"/>
                        <a:pt x="f8" y="f26"/>
                        <a:pt x="f14" y="f21"/>
                      </a:cubicBezTo>
                      <a:cubicBezTo>
                        <a:pt x="f27" y="f28"/>
                        <a:pt x="f27" y="f28"/>
                        <a:pt x="f27" y="f28"/>
                      </a:cubicBezTo>
                      <a:cubicBezTo>
                        <a:pt x="f29" y="f8"/>
                        <a:pt x="f30" y="f24"/>
                        <a:pt x="f31" y="f32"/>
                      </a:cubicBezTo>
                      <a:cubicBezTo>
                        <a:pt x="f33" y="f34"/>
                        <a:pt x="f35" y="f32"/>
                        <a:pt x="f35" y="f17"/>
                      </a:cubicBezTo>
                      <a:cubicBezTo>
                        <a:pt x="f5" y="f36"/>
                        <a:pt x="f35" y="f37"/>
                        <a:pt x="f38" y="f39"/>
                      </a:cubicBezTo>
                      <a:cubicBezTo>
                        <a:pt x="f23" y="f25"/>
                        <a:pt x="f22" y="f12"/>
                        <a:pt x="f40" y="f41"/>
                      </a:cubicBezTo>
                      <a:cubicBezTo>
                        <a:pt x="f42" y="f42"/>
                        <a:pt x="f42" y="f42"/>
                        <a:pt x="f42" y="f42"/>
                      </a:cubicBezTo>
                      <a:cubicBezTo>
                        <a:pt x="f21" y="f43"/>
                        <a:pt x="f14" y="f5"/>
                        <a:pt x="f24" y="f5"/>
                      </a:cubicBezTo>
                      <a:cubicBezTo>
                        <a:pt x="f6" y="f5"/>
                        <a:pt x="f6" y="f30"/>
                        <a:pt x="f6" y="f21"/>
                      </a:cubicBezTo>
                      <a:cubicBezTo>
                        <a:pt x="f6" y="f39"/>
                        <a:pt x="f44" y="f45"/>
                        <a:pt x="f25" y="f11"/>
                      </a:cubicBezTo>
                      <a:cubicBezTo>
                        <a:pt x="f25" y="f11"/>
                        <a:pt x="f20"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4" name="Freeform 2119">
                  <a:extLst>
                    <a:ext uri="{FF2B5EF4-FFF2-40B4-BE49-F238E27FC236}">
                      <a16:creationId xmlns:a16="http://schemas.microsoft.com/office/drawing/2014/main" id="{772F6DC6-B9C8-4674-8A57-04F112D0F496}"/>
                    </a:ext>
                  </a:extLst>
                </p:cNvPr>
                <p:cNvSpPr/>
                <p:nvPr/>
              </p:nvSpPr>
              <p:spPr>
                <a:xfrm>
                  <a:off x="6143890" y="3342973"/>
                  <a:ext cx="493666" cy="483434"/>
                </a:xfrm>
                <a:custGeom>
                  <a:avLst/>
                  <a:gdLst>
                    <a:gd name="f0" fmla="val 10800000"/>
                    <a:gd name="f1" fmla="val 5400000"/>
                    <a:gd name="f2" fmla="val 180"/>
                    <a:gd name="f3" fmla="val w"/>
                    <a:gd name="f4" fmla="val h"/>
                    <a:gd name="f5" fmla="val 0"/>
                    <a:gd name="f6" fmla="val 82"/>
                    <a:gd name="f7" fmla="val 80"/>
                    <a:gd name="f8" fmla="val 60"/>
                    <a:gd name="f9" fmla="val 59"/>
                    <a:gd name="f10" fmla="val 58"/>
                    <a:gd name="f11" fmla="val 79"/>
                    <a:gd name="f12" fmla="val 57"/>
                    <a:gd name="f13" fmla="val 78"/>
                    <a:gd name="f14" fmla="val 56"/>
                    <a:gd name="f15" fmla="val 76"/>
                    <a:gd name="f16" fmla="val 74"/>
                    <a:gd name="f17" fmla="val 73"/>
                    <a:gd name="f18" fmla="val 61"/>
                    <a:gd name="f19" fmla="val 70"/>
                    <a:gd name="f20" fmla="val 65"/>
                    <a:gd name="f21" fmla="val 64"/>
                    <a:gd name="f22" fmla="val 69"/>
                    <a:gd name="f23" fmla="val 71"/>
                    <a:gd name="f24" fmla="val 51"/>
                    <a:gd name="f25" fmla="val 42"/>
                    <a:gd name="f26" fmla="val 36"/>
                    <a:gd name="f27" fmla="val 28"/>
                    <a:gd name="f28" fmla="val 21"/>
                    <a:gd name="f29" fmla="val 66"/>
                    <a:gd name="f30" fmla="val 15"/>
                    <a:gd name="f31" fmla="val 10"/>
                    <a:gd name="f32" fmla="val 55"/>
                    <a:gd name="f33" fmla="val 8"/>
                    <a:gd name="f34" fmla="val 48"/>
                    <a:gd name="f35" fmla="val 38"/>
                    <a:gd name="f36" fmla="val 30"/>
                    <a:gd name="f37" fmla="val 9"/>
                    <a:gd name="f38" fmla="val 24"/>
                    <a:gd name="f39" fmla="val 23"/>
                    <a:gd name="f40" fmla="val 37"/>
                    <a:gd name="f41" fmla="val 5"/>
                    <a:gd name="f42" fmla="val 40"/>
                    <a:gd name="f43" fmla="val 3"/>
                    <a:gd name="f44" fmla="val 1"/>
                    <a:gd name="f45" fmla="val 39"/>
                    <a:gd name="f46" fmla="val 35"/>
                    <a:gd name="f47" fmla="val 32"/>
                    <a:gd name="f48" fmla="val 22"/>
                    <a:gd name="f49" fmla="val 17"/>
                    <a:gd name="f50" fmla="val 18"/>
                    <a:gd name="f51" fmla="val 25"/>
                    <a:gd name="f52" fmla="val 26"/>
                    <a:gd name="f53" fmla="val 43"/>
                    <a:gd name="f54" fmla="val 53"/>
                    <a:gd name="f55" fmla="val 63"/>
                    <a:gd name="f56" fmla="val 62"/>
                    <a:gd name="f57" fmla="+- 0 0 -90"/>
                    <a:gd name="f58" fmla="*/ f3 1 82"/>
                    <a:gd name="f59" fmla="*/ f4 1 80"/>
                    <a:gd name="f60" fmla="val f5"/>
                    <a:gd name="f61" fmla="val f6"/>
                    <a:gd name="f62" fmla="val f7"/>
                    <a:gd name="f63" fmla="*/ f57 f0 1"/>
                    <a:gd name="f64" fmla="+- f62 0 f60"/>
                    <a:gd name="f65" fmla="+- f61 0 f60"/>
                    <a:gd name="f66" fmla="*/ f63 1 f2"/>
                    <a:gd name="f67" fmla="*/ f65 1 82"/>
                    <a:gd name="f68" fmla="*/ f64 1 80"/>
                    <a:gd name="f69" fmla="*/ 60 f65 1"/>
                    <a:gd name="f70" fmla="*/ 80 f64 1"/>
                    <a:gd name="f71" fmla="*/ 57 f65 1"/>
                    <a:gd name="f72" fmla="*/ 78 f64 1"/>
                    <a:gd name="f73" fmla="*/ 58 f65 1"/>
                    <a:gd name="f74" fmla="*/ 73 f64 1"/>
                    <a:gd name="f75" fmla="*/ 69 f65 1"/>
                    <a:gd name="f76" fmla="*/ 57 f64 1"/>
                    <a:gd name="f77" fmla="*/ 74 f65 1"/>
                    <a:gd name="f78" fmla="*/ 36 f64 1"/>
                    <a:gd name="f79" fmla="*/ 66 f65 1"/>
                    <a:gd name="f80" fmla="*/ 15 f64 1"/>
                    <a:gd name="f81" fmla="*/ 48 f65 1"/>
                    <a:gd name="f82" fmla="*/ 8 f64 1"/>
                    <a:gd name="f83" fmla="*/ 24 f65 1"/>
                    <a:gd name="f84" fmla="*/ 21 f64 1"/>
                    <a:gd name="f85" fmla="*/ 5 f65 1"/>
                    <a:gd name="f86" fmla="*/ 40 f64 1"/>
                    <a:gd name="f87" fmla="*/ 0 f65 1"/>
                    <a:gd name="f88" fmla="*/ 37 f64 1"/>
                    <a:gd name="f89" fmla="*/ 3 f65 1"/>
                    <a:gd name="f90" fmla="*/ 32 f64 1"/>
                    <a:gd name="f91" fmla="*/ 17 f65 1"/>
                    <a:gd name="f92" fmla="*/ 18 f64 1"/>
                    <a:gd name="f93" fmla="*/ 0 f64 1"/>
                    <a:gd name="f94" fmla="*/ 71 f65 1"/>
                    <a:gd name="f95" fmla="*/ 10 f64 1"/>
                    <a:gd name="f96" fmla="*/ 82 f65 1"/>
                    <a:gd name="f97" fmla="*/ 76 f65 1"/>
                    <a:gd name="f98" fmla="*/ 60 f64 1"/>
                    <a:gd name="f99" fmla="*/ 63 f65 1"/>
                    <a:gd name="f100" fmla="*/ 79 f64 1"/>
                    <a:gd name="f101" fmla="+- f66 0 f1"/>
                    <a:gd name="f102" fmla="*/ f69 1 82"/>
                    <a:gd name="f103" fmla="*/ f70 1 80"/>
                    <a:gd name="f104" fmla="*/ f71 1 82"/>
                    <a:gd name="f105" fmla="*/ f72 1 80"/>
                    <a:gd name="f106" fmla="*/ f73 1 82"/>
                    <a:gd name="f107" fmla="*/ f74 1 80"/>
                    <a:gd name="f108" fmla="*/ f75 1 82"/>
                    <a:gd name="f109" fmla="*/ f76 1 80"/>
                    <a:gd name="f110" fmla="*/ f77 1 82"/>
                    <a:gd name="f111" fmla="*/ f78 1 80"/>
                    <a:gd name="f112" fmla="*/ f79 1 82"/>
                    <a:gd name="f113" fmla="*/ f80 1 80"/>
                    <a:gd name="f114" fmla="*/ f81 1 82"/>
                    <a:gd name="f115" fmla="*/ f82 1 80"/>
                    <a:gd name="f116" fmla="*/ f83 1 82"/>
                    <a:gd name="f117" fmla="*/ f84 1 80"/>
                    <a:gd name="f118" fmla="*/ f85 1 82"/>
                    <a:gd name="f119" fmla="*/ f86 1 80"/>
                    <a:gd name="f120" fmla="*/ f87 1 82"/>
                    <a:gd name="f121" fmla="*/ f88 1 80"/>
                    <a:gd name="f122" fmla="*/ f89 1 82"/>
                    <a:gd name="f123" fmla="*/ f90 1 80"/>
                    <a:gd name="f124" fmla="*/ f91 1 82"/>
                    <a:gd name="f125" fmla="*/ f92 1 80"/>
                    <a:gd name="f126" fmla="*/ f93 1 80"/>
                    <a:gd name="f127" fmla="*/ f94 1 82"/>
                    <a:gd name="f128" fmla="*/ f95 1 80"/>
                    <a:gd name="f129" fmla="*/ f96 1 82"/>
                    <a:gd name="f130" fmla="*/ f97 1 82"/>
                    <a:gd name="f131" fmla="*/ f98 1 80"/>
                    <a:gd name="f132" fmla="*/ f99 1 82"/>
                    <a:gd name="f133" fmla="*/ f100 1 80"/>
                    <a:gd name="f134" fmla="*/ 0 1 f67"/>
                    <a:gd name="f135" fmla="*/ f61 1 f67"/>
                    <a:gd name="f136" fmla="*/ 0 1 f68"/>
                    <a:gd name="f137" fmla="*/ f62 1 f68"/>
                    <a:gd name="f138" fmla="*/ f102 1 f67"/>
                    <a:gd name="f139" fmla="*/ f103 1 f68"/>
                    <a:gd name="f140" fmla="*/ f104 1 f67"/>
                    <a:gd name="f141" fmla="*/ f105 1 f68"/>
                    <a:gd name="f142" fmla="*/ f106 1 f67"/>
                    <a:gd name="f143" fmla="*/ f107 1 f68"/>
                    <a:gd name="f144" fmla="*/ f108 1 f67"/>
                    <a:gd name="f145" fmla="*/ f109 1 f68"/>
                    <a:gd name="f146" fmla="*/ f110 1 f67"/>
                    <a:gd name="f147" fmla="*/ f111 1 f68"/>
                    <a:gd name="f148" fmla="*/ f112 1 f67"/>
                    <a:gd name="f149" fmla="*/ f113 1 f68"/>
                    <a:gd name="f150" fmla="*/ f114 1 f67"/>
                    <a:gd name="f151" fmla="*/ f115 1 f68"/>
                    <a:gd name="f152" fmla="*/ f116 1 f67"/>
                    <a:gd name="f153" fmla="*/ f117 1 f68"/>
                    <a:gd name="f154" fmla="*/ f118 1 f67"/>
                    <a:gd name="f155" fmla="*/ f119 1 f68"/>
                    <a:gd name="f156" fmla="*/ f120 1 f67"/>
                    <a:gd name="f157" fmla="*/ f121 1 f68"/>
                    <a:gd name="f158" fmla="*/ f122 1 f67"/>
                    <a:gd name="f159" fmla="*/ f123 1 f68"/>
                    <a:gd name="f160" fmla="*/ f124 1 f67"/>
                    <a:gd name="f161" fmla="*/ f125 1 f68"/>
                    <a:gd name="f162" fmla="*/ f126 1 f68"/>
                    <a:gd name="f163" fmla="*/ f127 1 f67"/>
                    <a:gd name="f164" fmla="*/ f128 1 f68"/>
                    <a:gd name="f165" fmla="*/ f129 1 f67"/>
                    <a:gd name="f166" fmla="*/ f130 1 f67"/>
                    <a:gd name="f167" fmla="*/ f131 1 f68"/>
                    <a:gd name="f168" fmla="*/ f132 1 f67"/>
                    <a:gd name="f169" fmla="*/ f133 1 f68"/>
                    <a:gd name="f170" fmla="*/ f134 f58 1"/>
                    <a:gd name="f171" fmla="*/ f135 f58 1"/>
                    <a:gd name="f172" fmla="*/ f137 f59 1"/>
                    <a:gd name="f173" fmla="*/ f136 f59 1"/>
                    <a:gd name="f174" fmla="*/ f138 f58 1"/>
                    <a:gd name="f175" fmla="*/ f139 f59 1"/>
                    <a:gd name="f176" fmla="*/ f140 f58 1"/>
                    <a:gd name="f177" fmla="*/ f141 f59 1"/>
                    <a:gd name="f178" fmla="*/ f142 f58 1"/>
                    <a:gd name="f179" fmla="*/ f143 f59 1"/>
                    <a:gd name="f180" fmla="*/ f144 f58 1"/>
                    <a:gd name="f181" fmla="*/ f145 f59 1"/>
                    <a:gd name="f182" fmla="*/ f146 f58 1"/>
                    <a:gd name="f183" fmla="*/ f147 f59 1"/>
                    <a:gd name="f184" fmla="*/ f148 f58 1"/>
                    <a:gd name="f185" fmla="*/ f149 f59 1"/>
                    <a:gd name="f186" fmla="*/ f150 f58 1"/>
                    <a:gd name="f187" fmla="*/ f151 f59 1"/>
                    <a:gd name="f188" fmla="*/ f152 f58 1"/>
                    <a:gd name="f189" fmla="*/ f153 f59 1"/>
                    <a:gd name="f190" fmla="*/ f154 f58 1"/>
                    <a:gd name="f191" fmla="*/ f155 f59 1"/>
                    <a:gd name="f192" fmla="*/ f156 f58 1"/>
                    <a:gd name="f193" fmla="*/ f157 f59 1"/>
                    <a:gd name="f194" fmla="*/ f158 f58 1"/>
                    <a:gd name="f195" fmla="*/ f159 f59 1"/>
                    <a:gd name="f196" fmla="*/ f160 f58 1"/>
                    <a:gd name="f197" fmla="*/ f161 f59 1"/>
                    <a:gd name="f198" fmla="*/ f162 f59 1"/>
                    <a:gd name="f199" fmla="*/ f163 f58 1"/>
                    <a:gd name="f200" fmla="*/ f164 f59 1"/>
                    <a:gd name="f201" fmla="*/ f165 f58 1"/>
                    <a:gd name="f202" fmla="*/ f166 f58 1"/>
                    <a:gd name="f203" fmla="*/ f167 f59 1"/>
                    <a:gd name="f204" fmla="*/ f168 f58 1"/>
                    <a:gd name="f205" fmla="*/ f169 f59 1"/>
                  </a:gdLst>
                  <a:ahLst/>
                  <a:cxnLst>
                    <a:cxn ang="3cd4">
                      <a:pos x="hc" y="t"/>
                    </a:cxn>
                    <a:cxn ang="0">
                      <a:pos x="r" y="vc"/>
                    </a:cxn>
                    <a:cxn ang="cd4">
                      <a:pos x="hc" y="b"/>
                    </a:cxn>
                    <a:cxn ang="cd2">
                      <a:pos x="l" y="vc"/>
                    </a:cxn>
                    <a:cxn ang="f101">
                      <a:pos x="f174" y="f175"/>
                    </a:cxn>
                    <a:cxn ang="f101">
                      <a:pos x="f176" y="f177"/>
                    </a:cxn>
                    <a:cxn ang="f101">
                      <a:pos x="f178" y="f179"/>
                    </a:cxn>
                    <a:cxn ang="f101">
                      <a:pos x="f180" y="f181"/>
                    </a:cxn>
                    <a:cxn ang="f101">
                      <a:pos x="f182" y="f183"/>
                    </a:cxn>
                    <a:cxn ang="f101">
                      <a:pos x="f184" y="f185"/>
                    </a:cxn>
                    <a:cxn ang="f101">
                      <a:pos x="f186" y="f187"/>
                    </a:cxn>
                    <a:cxn ang="f101">
                      <a:pos x="f188" y="f189"/>
                    </a:cxn>
                    <a:cxn ang="f101">
                      <a:pos x="f190" y="f191"/>
                    </a:cxn>
                    <a:cxn ang="f101">
                      <a:pos x="f192" y="f193"/>
                    </a:cxn>
                    <a:cxn ang="f101">
                      <a:pos x="f194" y="f195"/>
                    </a:cxn>
                    <a:cxn ang="f101">
                      <a:pos x="f196" y="f197"/>
                    </a:cxn>
                    <a:cxn ang="f101">
                      <a:pos x="f186" y="f198"/>
                    </a:cxn>
                    <a:cxn ang="f101">
                      <a:pos x="f199" y="f200"/>
                    </a:cxn>
                    <a:cxn ang="f101">
                      <a:pos x="f201" y="f183"/>
                    </a:cxn>
                    <a:cxn ang="f101">
                      <a:pos x="f202" y="f203"/>
                    </a:cxn>
                    <a:cxn ang="f101">
                      <a:pos x="f204" y="f205"/>
                    </a:cxn>
                    <a:cxn ang="f101">
                      <a:pos x="f174" y="f175"/>
                    </a:cxn>
                  </a:cxnLst>
                  <a:rect l="f170" t="f173" r="f171" b="f172"/>
                  <a:pathLst>
                    <a:path w="82" h="80">
                      <a:moveTo>
                        <a:pt x="f8" y="f7"/>
                      </a:moveTo>
                      <a:cubicBezTo>
                        <a:pt x="f9" y="f7"/>
                        <a:pt x="f10" y="f11"/>
                        <a:pt x="f12" y="f13"/>
                      </a:cubicBezTo>
                      <a:cubicBezTo>
                        <a:pt x="f14" y="f15"/>
                        <a:pt x="f14" y="f16"/>
                        <a:pt x="f10" y="f17"/>
                      </a:cubicBezTo>
                      <a:cubicBezTo>
                        <a:pt x="f18" y="f19"/>
                        <a:pt x="f20" y="f21"/>
                        <a:pt x="f22" y="f12"/>
                      </a:cubicBezTo>
                      <a:cubicBezTo>
                        <a:pt x="f23" y="f24"/>
                        <a:pt x="f16" y="f25"/>
                        <a:pt x="f16" y="f26"/>
                      </a:cubicBezTo>
                      <a:cubicBezTo>
                        <a:pt x="f16" y="f27"/>
                        <a:pt x="f23" y="f28"/>
                        <a:pt x="f29" y="f30"/>
                      </a:cubicBezTo>
                      <a:cubicBezTo>
                        <a:pt x="f18" y="f31"/>
                        <a:pt x="f32" y="f33"/>
                        <a:pt x="f34" y="f33"/>
                      </a:cubicBezTo>
                      <a:cubicBezTo>
                        <a:pt x="f35" y="f33"/>
                        <a:pt x="f36" y="f37"/>
                        <a:pt x="f38" y="f28"/>
                      </a:cubicBezTo>
                      <a:cubicBezTo>
                        <a:pt x="f39" y="f38"/>
                        <a:pt x="f30" y="f40"/>
                        <a:pt x="f41" y="f42"/>
                      </a:cubicBezTo>
                      <a:cubicBezTo>
                        <a:pt x="f43" y="f42"/>
                        <a:pt x="f44" y="f45"/>
                        <a:pt x="f5" y="f40"/>
                      </a:cubicBezTo>
                      <a:cubicBezTo>
                        <a:pt x="f5" y="f46"/>
                        <a:pt x="f44" y="f47"/>
                        <a:pt x="f43" y="f47"/>
                      </a:cubicBezTo>
                      <a:cubicBezTo>
                        <a:pt x="f33" y="f36"/>
                        <a:pt x="f30" y="f48"/>
                        <a:pt x="f49" y="f50"/>
                      </a:cubicBezTo>
                      <a:cubicBezTo>
                        <a:pt x="f51" y="f44"/>
                        <a:pt x="f26" y="f5"/>
                        <a:pt x="f34" y="f5"/>
                      </a:cubicBezTo>
                      <a:cubicBezTo>
                        <a:pt x="f12" y="f5"/>
                        <a:pt x="f20" y="f43"/>
                        <a:pt x="f23" y="f31"/>
                      </a:cubicBezTo>
                      <a:cubicBezTo>
                        <a:pt x="f13" y="f49"/>
                        <a:pt x="f6" y="f52"/>
                        <a:pt x="f6" y="f26"/>
                      </a:cubicBezTo>
                      <a:cubicBezTo>
                        <a:pt x="f6" y="f53"/>
                        <a:pt x="f11" y="f54"/>
                        <a:pt x="f15" y="f8"/>
                      </a:cubicBezTo>
                      <a:cubicBezTo>
                        <a:pt x="f16" y="f55"/>
                        <a:pt x="f22" y="f16"/>
                        <a:pt x="f55" y="f11"/>
                      </a:cubicBezTo>
                      <a:cubicBezTo>
                        <a:pt x="f56" y="f11"/>
                        <a:pt x="f18"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5" name="Freeform 2120">
                  <a:extLst>
                    <a:ext uri="{FF2B5EF4-FFF2-40B4-BE49-F238E27FC236}">
                      <a16:creationId xmlns:a16="http://schemas.microsoft.com/office/drawing/2014/main" id="{170FDAAE-C9C1-4053-AA49-3BDA0A8BA340}"/>
                    </a:ext>
                  </a:extLst>
                </p:cNvPr>
                <p:cNvSpPr/>
                <p:nvPr/>
              </p:nvSpPr>
              <p:spPr>
                <a:xfrm>
                  <a:off x="6189930" y="3245781"/>
                  <a:ext cx="514130" cy="191841"/>
                </a:xfrm>
                <a:custGeom>
                  <a:avLst/>
                  <a:gdLst>
                    <a:gd name="f0" fmla="val 10800000"/>
                    <a:gd name="f1" fmla="val 5400000"/>
                    <a:gd name="f2" fmla="val 180"/>
                    <a:gd name="f3" fmla="val w"/>
                    <a:gd name="f4" fmla="val h"/>
                    <a:gd name="f5" fmla="val 0"/>
                    <a:gd name="f6" fmla="val 85"/>
                    <a:gd name="f7" fmla="val 32"/>
                    <a:gd name="f8" fmla="val 80"/>
                    <a:gd name="f9" fmla="val 79"/>
                    <a:gd name="f10" fmla="val 77"/>
                    <a:gd name="f11" fmla="val 31"/>
                    <a:gd name="f12" fmla="val 29"/>
                    <a:gd name="f13" fmla="val 70"/>
                    <a:gd name="f14" fmla="val 16"/>
                    <a:gd name="f15" fmla="val 57"/>
                    <a:gd name="f16" fmla="val 8"/>
                    <a:gd name="f17" fmla="val 40"/>
                    <a:gd name="f18" fmla="val 24"/>
                    <a:gd name="f19" fmla="val 13"/>
                    <a:gd name="f20" fmla="val 12"/>
                    <a:gd name="f21" fmla="val 22"/>
                    <a:gd name="f22" fmla="val 7"/>
                    <a:gd name="f23" fmla="val 4"/>
                    <a:gd name="f24" fmla="val 2"/>
                    <a:gd name="f25" fmla="val 23"/>
                    <a:gd name="f26" fmla="val 20"/>
                    <a:gd name="f27" fmla="val 1"/>
                    <a:gd name="f28" fmla="val 18"/>
                    <a:gd name="f29" fmla="val 6"/>
                    <a:gd name="f30" fmla="val 21"/>
                    <a:gd name="f31" fmla="val 60"/>
                    <a:gd name="f32" fmla="val 76"/>
                    <a:gd name="f33" fmla="val 10"/>
                    <a:gd name="f34" fmla="val 84"/>
                    <a:gd name="f35" fmla="val 26"/>
                    <a:gd name="f36" fmla="val 28"/>
                    <a:gd name="f37" fmla="val 30"/>
                    <a:gd name="f38" fmla="val 82"/>
                    <a:gd name="f39" fmla="val 81"/>
                    <a:gd name="f40" fmla="+- 0 0 -90"/>
                    <a:gd name="f41" fmla="*/ f3 1 85"/>
                    <a:gd name="f42" fmla="*/ f4 1 32"/>
                    <a:gd name="f43" fmla="val f5"/>
                    <a:gd name="f44" fmla="val f6"/>
                    <a:gd name="f45" fmla="val f7"/>
                    <a:gd name="f46" fmla="*/ f40 f0 1"/>
                    <a:gd name="f47" fmla="+- f45 0 f43"/>
                    <a:gd name="f48" fmla="+- f44 0 f43"/>
                    <a:gd name="f49" fmla="*/ f46 1 f2"/>
                    <a:gd name="f50" fmla="*/ f48 1 85"/>
                    <a:gd name="f51" fmla="*/ f47 1 32"/>
                    <a:gd name="f52" fmla="*/ 80 f48 1"/>
                    <a:gd name="f53" fmla="*/ 32 f47 1"/>
                    <a:gd name="f54" fmla="*/ 77 f48 1"/>
                    <a:gd name="f55" fmla="*/ 29 f47 1"/>
                    <a:gd name="f56" fmla="*/ 40 f48 1"/>
                    <a:gd name="f57" fmla="*/ 8 f47 1"/>
                    <a:gd name="f58" fmla="*/ 8 f48 1"/>
                    <a:gd name="f59" fmla="*/ 22 f47 1"/>
                    <a:gd name="f60" fmla="*/ 2 f48 1"/>
                    <a:gd name="f61" fmla="*/ 23 f47 1"/>
                    <a:gd name="f62" fmla="*/ 1 f48 1"/>
                    <a:gd name="f63" fmla="*/ 18 f47 1"/>
                    <a:gd name="f64" fmla="*/ 0 f47 1"/>
                    <a:gd name="f65" fmla="*/ 84 f48 1"/>
                    <a:gd name="f66" fmla="*/ 26 f47 1"/>
                    <a:gd name="f67" fmla="*/ 82 f48 1"/>
                    <a:gd name="f68" fmla="*/ 31 f47 1"/>
                    <a:gd name="f69" fmla="+- f49 0 f1"/>
                    <a:gd name="f70" fmla="*/ f52 1 85"/>
                    <a:gd name="f71" fmla="*/ f53 1 32"/>
                    <a:gd name="f72" fmla="*/ f54 1 85"/>
                    <a:gd name="f73" fmla="*/ f55 1 32"/>
                    <a:gd name="f74" fmla="*/ f56 1 85"/>
                    <a:gd name="f75" fmla="*/ f57 1 32"/>
                    <a:gd name="f76" fmla="*/ f58 1 85"/>
                    <a:gd name="f77" fmla="*/ f59 1 32"/>
                    <a:gd name="f78" fmla="*/ f60 1 85"/>
                    <a:gd name="f79" fmla="*/ f61 1 32"/>
                    <a:gd name="f80" fmla="*/ f62 1 85"/>
                    <a:gd name="f81" fmla="*/ f63 1 32"/>
                    <a:gd name="f82" fmla="*/ f64 1 32"/>
                    <a:gd name="f83" fmla="*/ f65 1 85"/>
                    <a:gd name="f84" fmla="*/ f66 1 32"/>
                    <a:gd name="f85" fmla="*/ f67 1 85"/>
                    <a:gd name="f86" fmla="*/ f68 1 32"/>
                    <a:gd name="f87" fmla="*/ 0 1 f50"/>
                    <a:gd name="f88" fmla="*/ f44 1 f50"/>
                    <a:gd name="f89" fmla="*/ 0 1 f51"/>
                    <a:gd name="f90" fmla="*/ f45 1 f51"/>
                    <a:gd name="f91" fmla="*/ f70 1 f50"/>
                    <a:gd name="f92" fmla="*/ f71 1 f51"/>
                    <a:gd name="f93" fmla="*/ f72 1 f50"/>
                    <a:gd name="f94" fmla="*/ f73 1 f51"/>
                    <a:gd name="f95" fmla="*/ f74 1 f50"/>
                    <a:gd name="f96" fmla="*/ f75 1 f51"/>
                    <a:gd name="f97" fmla="*/ f76 1 f50"/>
                    <a:gd name="f98" fmla="*/ f77 1 f51"/>
                    <a:gd name="f99" fmla="*/ f78 1 f50"/>
                    <a:gd name="f100" fmla="*/ f79 1 f51"/>
                    <a:gd name="f101" fmla="*/ f80 1 f50"/>
                    <a:gd name="f102" fmla="*/ f81 1 f51"/>
                    <a:gd name="f103" fmla="*/ f82 1 f51"/>
                    <a:gd name="f104" fmla="*/ f83 1 f50"/>
                    <a:gd name="f105" fmla="*/ f84 1 f51"/>
                    <a:gd name="f106" fmla="*/ f85 1 f50"/>
                    <a:gd name="f107" fmla="*/ f86 1 f51"/>
                    <a:gd name="f108" fmla="*/ f87 f41 1"/>
                    <a:gd name="f109" fmla="*/ f88 f41 1"/>
                    <a:gd name="f110" fmla="*/ f90 f42 1"/>
                    <a:gd name="f111" fmla="*/ f89 f42 1"/>
                    <a:gd name="f112" fmla="*/ f91 f41 1"/>
                    <a:gd name="f113" fmla="*/ f92 f42 1"/>
                    <a:gd name="f114" fmla="*/ f93 f41 1"/>
                    <a:gd name="f115" fmla="*/ f94 f42 1"/>
                    <a:gd name="f116" fmla="*/ f95 f41 1"/>
                    <a:gd name="f117" fmla="*/ f96 f42 1"/>
                    <a:gd name="f118" fmla="*/ f97 f41 1"/>
                    <a:gd name="f119" fmla="*/ f98 f42 1"/>
                    <a:gd name="f120" fmla="*/ f99 f41 1"/>
                    <a:gd name="f121" fmla="*/ f100 f42 1"/>
                    <a:gd name="f122" fmla="*/ f101 f41 1"/>
                    <a:gd name="f123" fmla="*/ f102 f42 1"/>
                    <a:gd name="f124" fmla="*/ f103 f42 1"/>
                    <a:gd name="f125" fmla="*/ f104 f41 1"/>
                    <a:gd name="f126" fmla="*/ f105 f42 1"/>
                    <a:gd name="f127" fmla="*/ f106 f41 1"/>
                    <a:gd name="f128" fmla="*/ f107 f42 1"/>
                  </a:gdLst>
                  <a:ahLst/>
                  <a:cxnLst>
                    <a:cxn ang="3cd4">
                      <a:pos x="hc" y="t"/>
                    </a:cxn>
                    <a:cxn ang="0">
                      <a:pos x="r" y="vc"/>
                    </a:cxn>
                    <a:cxn ang="cd4">
                      <a:pos x="hc" y="b"/>
                    </a:cxn>
                    <a:cxn ang="cd2">
                      <a:pos x="l" y="vc"/>
                    </a:cxn>
                    <a:cxn ang="f69">
                      <a:pos x="f112" y="f113"/>
                    </a:cxn>
                    <a:cxn ang="f69">
                      <a:pos x="f114" y="f115"/>
                    </a:cxn>
                    <a:cxn ang="f69">
                      <a:pos x="f116" y="f117"/>
                    </a:cxn>
                    <a:cxn ang="f69">
                      <a:pos x="f118" y="f119"/>
                    </a:cxn>
                    <a:cxn ang="f69">
                      <a:pos x="f120" y="f121"/>
                    </a:cxn>
                    <a:cxn ang="f69">
                      <a:pos x="f122" y="f123"/>
                    </a:cxn>
                    <a:cxn ang="f69">
                      <a:pos x="f116" y="f124"/>
                    </a:cxn>
                    <a:cxn ang="f69">
                      <a:pos x="f125" y="f126"/>
                    </a:cxn>
                    <a:cxn ang="f69">
                      <a:pos x="f127" y="f128"/>
                    </a:cxn>
                    <a:cxn ang="f69">
                      <a:pos x="f112" y="f113"/>
                    </a:cxn>
                  </a:cxnLst>
                  <a:rect l="f108" t="f111" r="f109" b="f110"/>
                  <a:pathLst>
                    <a:path w="85" h="32">
                      <a:moveTo>
                        <a:pt x="f8" y="f7"/>
                      </a:moveTo>
                      <a:cubicBezTo>
                        <a:pt x="f9" y="f7"/>
                        <a:pt x="f10" y="f11"/>
                        <a:pt x="f10" y="f12"/>
                      </a:cubicBezTo>
                      <a:cubicBezTo>
                        <a:pt x="f13" y="f14"/>
                        <a:pt x="f15" y="f16"/>
                        <a:pt x="f17" y="f16"/>
                      </a:cubicBezTo>
                      <a:cubicBezTo>
                        <a:pt x="f18" y="f16"/>
                        <a:pt x="f19" y="f20"/>
                        <a:pt x="f16" y="f21"/>
                      </a:cubicBezTo>
                      <a:cubicBezTo>
                        <a:pt x="f22" y="f18"/>
                        <a:pt x="f23" y="f18"/>
                        <a:pt x="f24" y="f25"/>
                      </a:cubicBezTo>
                      <a:cubicBezTo>
                        <a:pt x="f5" y="f21"/>
                        <a:pt x="f5" y="f26"/>
                        <a:pt x="f27" y="f28"/>
                      </a:cubicBezTo>
                      <a:cubicBezTo>
                        <a:pt x="f22" y="f29"/>
                        <a:pt x="f30" y="f5"/>
                        <a:pt x="f17" y="f5"/>
                      </a:cubicBezTo>
                      <a:cubicBezTo>
                        <a:pt x="f31" y="f5"/>
                        <a:pt x="f32" y="f33"/>
                        <a:pt x="f34" y="f35"/>
                      </a:cubicBezTo>
                      <a:cubicBezTo>
                        <a:pt x="f6" y="f36"/>
                        <a:pt x="f34" y="f37"/>
                        <a:pt x="f38" y="f11"/>
                      </a:cubicBezTo>
                      <a:cubicBezTo>
                        <a:pt x="f39" y="f7"/>
                        <a:pt x="f39"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6" name="Freeform 2121">
                  <a:extLst>
                    <a:ext uri="{FF2B5EF4-FFF2-40B4-BE49-F238E27FC236}">
                      <a16:creationId xmlns:a16="http://schemas.microsoft.com/office/drawing/2014/main" id="{F0D87A9F-78E8-4AEC-94B2-1CBAD97E4A80}"/>
                    </a:ext>
                  </a:extLst>
                </p:cNvPr>
                <p:cNvSpPr/>
                <p:nvPr/>
              </p:nvSpPr>
              <p:spPr>
                <a:xfrm>
                  <a:off x="6238530" y="3148580"/>
                  <a:ext cx="416929" cy="97200"/>
                </a:xfrm>
                <a:custGeom>
                  <a:avLst/>
                  <a:gdLst>
                    <a:gd name="f0" fmla="val 10800000"/>
                    <a:gd name="f1" fmla="val 5400000"/>
                    <a:gd name="f2" fmla="val 180"/>
                    <a:gd name="f3" fmla="val w"/>
                    <a:gd name="f4" fmla="val h"/>
                    <a:gd name="f5" fmla="val 0"/>
                    <a:gd name="f6" fmla="val 69"/>
                    <a:gd name="f7" fmla="val 16"/>
                    <a:gd name="f8" fmla="val 64"/>
                    <a:gd name="f9" fmla="val 63"/>
                    <a:gd name="f10" fmla="val 62"/>
                    <a:gd name="f11" fmla="val 15"/>
                    <a:gd name="f12" fmla="val 53"/>
                    <a:gd name="f13" fmla="val 10"/>
                    <a:gd name="f14" fmla="val 43"/>
                    <a:gd name="f15" fmla="val 8"/>
                    <a:gd name="f16" fmla="val 32"/>
                    <a:gd name="f17" fmla="val 23"/>
                    <a:gd name="f18" fmla="val 14"/>
                    <a:gd name="f19" fmla="val 6"/>
                    <a:gd name="f20" fmla="val 4"/>
                    <a:gd name="f21" fmla="val 2"/>
                    <a:gd name="f22" fmla="val 1"/>
                    <a:gd name="f23" fmla="val 12"/>
                    <a:gd name="f24" fmla="val 7"/>
                    <a:gd name="f25" fmla="val 3"/>
                    <a:gd name="f26" fmla="val 22"/>
                    <a:gd name="f27" fmla="val 44"/>
                    <a:gd name="f28" fmla="val 56"/>
                    <a:gd name="f29" fmla="val 66"/>
                    <a:gd name="f30" fmla="val 68"/>
                    <a:gd name="f31" fmla="val 9"/>
                    <a:gd name="f32" fmla="val 67"/>
                    <a:gd name="f33" fmla="+- 0 0 -90"/>
                    <a:gd name="f34" fmla="*/ f3 1 69"/>
                    <a:gd name="f35" fmla="*/ f4 1 16"/>
                    <a:gd name="f36" fmla="val f5"/>
                    <a:gd name="f37" fmla="val f6"/>
                    <a:gd name="f38" fmla="val f7"/>
                    <a:gd name="f39" fmla="*/ f33 f0 1"/>
                    <a:gd name="f40" fmla="+- f38 0 f36"/>
                    <a:gd name="f41" fmla="+- f37 0 f36"/>
                    <a:gd name="f42" fmla="*/ f39 1 f2"/>
                    <a:gd name="f43" fmla="*/ f41 1 69"/>
                    <a:gd name="f44" fmla="*/ f40 1 16"/>
                    <a:gd name="f45" fmla="*/ 64 f41 1"/>
                    <a:gd name="f46" fmla="*/ 16 f40 1"/>
                    <a:gd name="f47" fmla="*/ 62 f41 1"/>
                    <a:gd name="f48" fmla="*/ 15 f40 1"/>
                    <a:gd name="f49" fmla="*/ 32 f41 1"/>
                    <a:gd name="f50" fmla="*/ 8 f40 1"/>
                    <a:gd name="f51" fmla="*/ 6 f41 1"/>
                    <a:gd name="f52" fmla="*/ 14 f40 1"/>
                    <a:gd name="f53" fmla="*/ 1 f41 1"/>
                    <a:gd name="f54" fmla="*/ 12 f40 1"/>
                    <a:gd name="f55" fmla="*/ 3 f41 1"/>
                    <a:gd name="f56" fmla="*/ 6 f40 1"/>
                    <a:gd name="f57" fmla="*/ 0 f40 1"/>
                    <a:gd name="f58" fmla="*/ 66 f41 1"/>
                    <a:gd name="f59" fmla="*/ 68 f41 1"/>
                    <a:gd name="f60" fmla="+- f42 0 f1"/>
                    <a:gd name="f61" fmla="*/ f45 1 69"/>
                    <a:gd name="f62" fmla="*/ f46 1 16"/>
                    <a:gd name="f63" fmla="*/ f47 1 69"/>
                    <a:gd name="f64" fmla="*/ f48 1 16"/>
                    <a:gd name="f65" fmla="*/ f49 1 69"/>
                    <a:gd name="f66" fmla="*/ f50 1 16"/>
                    <a:gd name="f67" fmla="*/ f51 1 69"/>
                    <a:gd name="f68" fmla="*/ f52 1 16"/>
                    <a:gd name="f69" fmla="*/ f53 1 69"/>
                    <a:gd name="f70" fmla="*/ f54 1 16"/>
                    <a:gd name="f71" fmla="*/ f55 1 69"/>
                    <a:gd name="f72" fmla="*/ f56 1 16"/>
                    <a:gd name="f73" fmla="*/ f57 1 16"/>
                    <a:gd name="f74" fmla="*/ f58 1 69"/>
                    <a:gd name="f75" fmla="*/ f59 1 69"/>
                    <a:gd name="f76" fmla="*/ 0 1 f43"/>
                    <a:gd name="f77" fmla="*/ f37 1 f43"/>
                    <a:gd name="f78" fmla="*/ 0 1 f44"/>
                    <a:gd name="f79" fmla="*/ f38 1 f44"/>
                    <a:gd name="f80" fmla="*/ f61 1 f43"/>
                    <a:gd name="f81" fmla="*/ f62 1 f44"/>
                    <a:gd name="f82" fmla="*/ f63 1 f43"/>
                    <a:gd name="f83" fmla="*/ f64 1 f44"/>
                    <a:gd name="f84" fmla="*/ f65 1 f43"/>
                    <a:gd name="f85" fmla="*/ f66 1 f44"/>
                    <a:gd name="f86" fmla="*/ f67 1 f43"/>
                    <a:gd name="f87" fmla="*/ f68 1 f44"/>
                    <a:gd name="f88" fmla="*/ f69 1 f43"/>
                    <a:gd name="f89" fmla="*/ f70 1 f44"/>
                    <a:gd name="f90" fmla="*/ f71 1 f43"/>
                    <a:gd name="f91" fmla="*/ f72 1 f44"/>
                    <a:gd name="f92" fmla="*/ f73 1 f44"/>
                    <a:gd name="f93" fmla="*/ f74 1 f43"/>
                    <a:gd name="f94" fmla="*/ f75 1 f43"/>
                    <a:gd name="f95" fmla="*/ f76 f34 1"/>
                    <a:gd name="f96" fmla="*/ f77 f34 1"/>
                    <a:gd name="f97" fmla="*/ f79 f35 1"/>
                    <a:gd name="f98" fmla="*/ f78 f35 1"/>
                    <a:gd name="f99" fmla="*/ f80 f34 1"/>
                    <a:gd name="f100" fmla="*/ f81 f35 1"/>
                    <a:gd name="f101" fmla="*/ f82 f34 1"/>
                    <a:gd name="f102" fmla="*/ f83 f35 1"/>
                    <a:gd name="f103" fmla="*/ f84 f34 1"/>
                    <a:gd name="f104" fmla="*/ f85 f35 1"/>
                    <a:gd name="f105" fmla="*/ f86 f34 1"/>
                    <a:gd name="f106" fmla="*/ f87 f35 1"/>
                    <a:gd name="f107" fmla="*/ f88 f34 1"/>
                    <a:gd name="f108" fmla="*/ f89 f35 1"/>
                    <a:gd name="f109" fmla="*/ f90 f34 1"/>
                    <a:gd name="f110" fmla="*/ f91 f35 1"/>
                    <a:gd name="f111" fmla="*/ f92 f35 1"/>
                    <a:gd name="f112" fmla="*/ f93 f34 1"/>
                    <a:gd name="f113" fmla="*/ f94 f34 1"/>
                  </a:gdLst>
                  <a:ahLst/>
                  <a:cxnLst>
                    <a:cxn ang="3cd4">
                      <a:pos x="hc" y="t"/>
                    </a:cxn>
                    <a:cxn ang="0">
                      <a:pos x="r" y="vc"/>
                    </a:cxn>
                    <a:cxn ang="cd4">
                      <a:pos x="hc" y="b"/>
                    </a:cxn>
                    <a:cxn ang="cd2">
                      <a:pos x="l" y="vc"/>
                    </a:cxn>
                    <a:cxn ang="f60">
                      <a:pos x="f99" y="f100"/>
                    </a:cxn>
                    <a:cxn ang="f60">
                      <a:pos x="f101" y="f102"/>
                    </a:cxn>
                    <a:cxn ang="f60">
                      <a:pos x="f103" y="f104"/>
                    </a:cxn>
                    <a:cxn ang="f60">
                      <a:pos x="f105" y="f106"/>
                    </a:cxn>
                    <a:cxn ang="f60">
                      <a:pos x="f107" y="f108"/>
                    </a:cxn>
                    <a:cxn ang="f60">
                      <a:pos x="f109" y="f110"/>
                    </a:cxn>
                    <a:cxn ang="f60">
                      <a:pos x="f103" y="f111"/>
                    </a:cxn>
                    <a:cxn ang="f60">
                      <a:pos x="f112" y="f104"/>
                    </a:cxn>
                    <a:cxn ang="f60">
                      <a:pos x="f113" y="f106"/>
                    </a:cxn>
                    <a:cxn ang="f60">
                      <a:pos x="f99" y="f100"/>
                    </a:cxn>
                  </a:cxnLst>
                  <a:rect l="f95" t="f98" r="f96" b="f97"/>
                  <a:pathLst>
                    <a:path w="69" h="16">
                      <a:moveTo>
                        <a:pt x="f8" y="f7"/>
                      </a:moveTo>
                      <a:cubicBezTo>
                        <a:pt x="f8" y="f7"/>
                        <a:pt x="f9" y="f7"/>
                        <a:pt x="f10" y="f11"/>
                      </a:cubicBezTo>
                      <a:cubicBezTo>
                        <a:pt x="f12" y="f13"/>
                        <a:pt x="f14" y="f15"/>
                        <a:pt x="f16" y="f15"/>
                      </a:cubicBezTo>
                      <a:cubicBezTo>
                        <a:pt x="f17" y="f15"/>
                        <a:pt x="f18" y="f13"/>
                        <a:pt x="f19" y="f18"/>
                      </a:cubicBezTo>
                      <a:cubicBezTo>
                        <a:pt x="f20" y="f18"/>
                        <a:pt x="f21" y="f18"/>
                        <a:pt x="f22" y="f23"/>
                      </a:cubicBezTo>
                      <a:cubicBezTo>
                        <a:pt x="f5" y="f13"/>
                        <a:pt x="f22" y="f24"/>
                        <a:pt x="f25" y="f19"/>
                      </a:cubicBezTo>
                      <a:cubicBezTo>
                        <a:pt x="f23" y="f21"/>
                        <a:pt x="f26" y="f5"/>
                        <a:pt x="f16" y="f5"/>
                      </a:cubicBezTo>
                      <a:cubicBezTo>
                        <a:pt x="f27" y="f5"/>
                        <a:pt x="f28" y="f25"/>
                        <a:pt x="f29" y="f15"/>
                      </a:cubicBezTo>
                      <a:cubicBezTo>
                        <a:pt x="f30" y="f31"/>
                        <a:pt x="f6" y="f23"/>
                        <a:pt x="f30" y="f18"/>
                      </a:cubicBezTo>
                      <a:cubicBezTo>
                        <a:pt x="f32" y="f11"/>
                        <a:pt x="f29"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sp>
          <p:nvSpPr>
            <p:cNvPr id="17" name="TextBox 100">
              <a:extLst>
                <a:ext uri="{FF2B5EF4-FFF2-40B4-BE49-F238E27FC236}">
                  <a16:creationId xmlns:a16="http://schemas.microsoft.com/office/drawing/2014/main" id="{DAD8362D-CD7A-4326-8E73-759425E1D112}"/>
                </a:ext>
              </a:extLst>
            </p:cNvPr>
            <p:cNvSpPr txBox="1"/>
            <p:nvPr/>
          </p:nvSpPr>
          <p:spPr>
            <a:xfrm>
              <a:off x="5054437" y="4281806"/>
              <a:ext cx="2743200" cy="1005840"/>
            </a:xfrm>
            <a:prstGeom prst="rect">
              <a:avLst/>
            </a:prstGeom>
            <a:noFill/>
            <a:ln cap="flat">
              <a:noFill/>
            </a:ln>
          </p:spPr>
          <p:txBody>
            <a:bodyPr vert="horz" wrap="square" lIns="179285" tIns="143428" rIns="179285" bIns="143428" anchor="t" anchorCtr="1" compatLnSpc="1">
              <a:noAutofit/>
            </a:bodyPr>
            <a:lstStyle/>
            <a:p>
              <a:pPr algn="ctr" defTabSz="914367">
                <a:lnSpc>
                  <a:spcPct val="90000"/>
                </a:lnSpc>
                <a:spcAft>
                  <a:spcPts val="588"/>
                </a:spcAft>
                <a:defRPr sz="1800" b="0" i="0" u="none" strike="noStrike" kern="0" cap="none" spc="0" baseline="0">
                  <a:solidFill>
                    <a:srgbClr val="000000"/>
                  </a:solidFill>
                  <a:uFillTx/>
                </a:defRPr>
              </a:pPr>
              <a:r>
                <a:rPr lang="en-US" sz="1961">
                  <a:solidFill>
                    <a:srgbClr val="505050"/>
                  </a:solidFill>
                  <a:latin typeface="Segoe UI Semibold" pitchFamily="34"/>
                  <a:cs typeface="Segoe UI Semibold" pitchFamily="34"/>
                </a:rPr>
                <a:t>Simplify access to devices and apps</a:t>
              </a:r>
            </a:p>
          </p:txBody>
        </p:sp>
      </p:grpSp>
      <p:grpSp>
        <p:nvGrpSpPr>
          <p:cNvPr id="18" name="Group 8">
            <a:extLst>
              <a:ext uri="{FF2B5EF4-FFF2-40B4-BE49-F238E27FC236}">
                <a16:creationId xmlns:a16="http://schemas.microsoft.com/office/drawing/2014/main" id="{EBF1E19A-D206-40E3-AA30-7DBF2C310E21}"/>
              </a:ext>
            </a:extLst>
          </p:cNvPr>
          <p:cNvGrpSpPr/>
          <p:nvPr/>
        </p:nvGrpSpPr>
        <p:grpSpPr>
          <a:xfrm>
            <a:off x="583429" y="2423004"/>
            <a:ext cx="3089727" cy="2761186"/>
            <a:chOff x="1210098" y="2836139"/>
            <a:chExt cx="2743200" cy="2451507"/>
          </a:xfrm>
        </p:grpSpPr>
        <p:grpSp>
          <p:nvGrpSpPr>
            <p:cNvPr id="19" name="Group 5">
              <a:extLst>
                <a:ext uri="{FF2B5EF4-FFF2-40B4-BE49-F238E27FC236}">
                  <a16:creationId xmlns:a16="http://schemas.microsoft.com/office/drawing/2014/main" id="{7D035478-6000-4277-BBC1-92CCFA5C9F7E}"/>
                </a:ext>
              </a:extLst>
            </p:cNvPr>
            <p:cNvGrpSpPr/>
            <p:nvPr/>
          </p:nvGrpSpPr>
          <p:grpSpPr>
            <a:xfrm>
              <a:off x="1916463" y="2836139"/>
              <a:ext cx="1322240" cy="1322240"/>
              <a:chOff x="1916463" y="2836139"/>
              <a:chExt cx="1322240" cy="1322240"/>
            </a:xfrm>
          </p:grpSpPr>
          <p:sp>
            <p:nvSpPr>
              <p:cNvPr id="20" name="Oval 47">
                <a:extLst>
                  <a:ext uri="{FF2B5EF4-FFF2-40B4-BE49-F238E27FC236}">
                    <a16:creationId xmlns:a16="http://schemas.microsoft.com/office/drawing/2014/main" id="{D1535667-B505-4CBF-B97C-E62060B87F8A}"/>
                  </a:ext>
                </a:extLst>
              </p:cNvPr>
              <p:cNvSpPr/>
              <p:nvPr/>
            </p:nvSpPr>
            <p:spPr>
              <a:xfrm>
                <a:off x="1916463" y="2836139"/>
                <a:ext cx="1322240" cy="1322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57150" cap="flat">
                <a:solidFill>
                  <a:srgbClr val="0078D7"/>
                </a:solidFill>
                <a:prstDash val="solid"/>
              </a:ln>
            </p:spPr>
            <p:txBody>
              <a:bodyPr vert="horz" wrap="square" lIns="175734" tIns="140586" rIns="175734" bIns="140586"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5293">
                  <a:solidFill>
                    <a:srgbClr val="000000"/>
                  </a:solidFill>
                  <a:latin typeface="Segoe UI Semilight"/>
                  <a:ea typeface="Segoe UI" pitchFamily="34"/>
                  <a:cs typeface="Segoe UI" pitchFamily="34"/>
                </a:endParaRPr>
              </a:p>
            </p:txBody>
          </p:sp>
          <p:grpSp>
            <p:nvGrpSpPr>
              <p:cNvPr id="21" name="Group 53">
                <a:extLst>
                  <a:ext uri="{FF2B5EF4-FFF2-40B4-BE49-F238E27FC236}">
                    <a16:creationId xmlns:a16="http://schemas.microsoft.com/office/drawing/2014/main" id="{375090BB-8E52-42E3-9202-BE6B7A56B6CA}"/>
                  </a:ext>
                </a:extLst>
              </p:cNvPr>
              <p:cNvGrpSpPr/>
              <p:nvPr/>
            </p:nvGrpSpPr>
            <p:grpSpPr>
              <a:xfrm>
                <a:off x="2220236" y="3037279"/>
                <a:ext cx="747001" cy="966019"/>
                <a:chOff x="2220236" y="3037279"/>
                <a:chExt cx="747001" cy="966019"/>
              </a:xfrm>
            </p:grpSpPr>
            <p:grpSp>
              <p:nvGrpSpPr>
                <p:cNvPr id="22" name="Group 54">
                  <a:extLst>
                    <a:ext uri="{FF2B5EF4-FFF2-40B4-BE49-F238E27FC236}">
                      <a16:creationId xmlns:a16="http://schemas.microsoft.com/office/drawing/2014/main" id="{D0A9C565-F662-41B5-BB02-46C43822100E}"/>
                    </a:ext>
                  </a:extLst>
                </p:cNvPr>
                <p:cNvGrpSpPr/>
                <p:nvPr/>
              </p:nvGrpSpPr>
              <p:grpSpPr>
                <a:xfrm>
                  <a:off x="2220236" y="3037279"/>
                  <a:ext cx="707891" cy="861054"/>
                  <a:chOff x="2220236" y="3037279"/>
                  <a:chExt cx="707891" cy="861054"/>
                </a:xfrm>
              </p:grpSpPr>
              <p:sp>
                <p:nvSpPr>
                  <p:cNvPr id="23" name="Rectangle 57">
                    <a:extLst>
                      <a:ext uri="{FF2B5EF4-FFF2-40B4-BE49-F238E27FC236}">
                        <a16:creationId xmlns:a16="http://schemas.microsoft.com/office/drawing/2014/main" id="{0BE56510-6F23-4A62-9246-1E8BE5E38847}"/>
                      </a:ext>
                    </a:extLst>
                  </p:cNvPr>
                  <p:cNvSpPr/>
                  <p:nvPr/>
                </p:nvSpPr>
                <p:spPr>
                  <a:xfrm>
                    <a:off x="2349102" y="3207669"/>
                    <a:ext cx="386580" cy="638580"/>
                  </a:xfrm>
                  <a:prstGeom prst="rect">
                    <a:avLst/>
                  </a:prstGeom>
                  <a:solidFill>
                    <a:srgbClr val="FFFFFF"/>
                  </a:solidFill>
                  <a:ln cap="flat">
                    <a:noFill/>
                    <a:prstDash val="solid"/>
                  </a:ln>
                </p:spPr>
                <p:txBody>
                  <a:bodyPr vert="horz" wrap="square" lIns="0" tIns="46632" rIns="0" bIns="46632" anchor="ctr" anchorCtr="1" compatLnSpc="1">
                    <a:noAutofit/>
                  </a:bodyPr>
                  <a:lstStyle/>
                  <a:p>
                    <a:pPr algn="ctr" defTabSz="932295">
                      <a:defRPr sz="1800" b="0" i="0" u="none" strike="noStrike" kern="0" cap="none" spc="0" baseline="0">
                        <a:solidFill>
                          <a:srgbClr val="000000"/>
                        </a:solidFill>
                        <a:uFillTx/>
                      </a:defRPr>
                    </a:pPr>
                    <a:endParaRPr lang="en-US" sz="2000">
                      <a:solidFill>
                        <a:srgbClr val="000000"/>
                      </a:solidFill>
                      <a:latin typeface="Segoe UI"/>
                    </a:endParaRPr>
                  </a:p>
                </p:txBody>
              </p:sp>
              <p:grpSp>
                <p:nvGrpSpPr>
                  <p:cNvPr id="24" name="Group 58">
                    <a:extLst>
                      <a:ext uri="{FF2B5EF4-FFF2-40B4-BE49-F238E27FC236}">
                        <a16:creationId xmlns:a16="http://schemas.microsoft.com/office/drawing/2014/main" id="{ED492DCC-A911-42EF-AADB-A7FE73CEB73D}"/>
                      </a:ext>
                    </a:extLst>
                  </p:cNvPr>
                  <p:cNvGrpSpPr/>
                  <p:nvPr/>
                </p:nvGrpSpPr>
                <p:grpSpPr>
                  <a:xfrm>
                    <a:off x="2220236" y="3037279"/>
                    <a:ext cx="707891" cy="861054"/>
                    <a:chOff x="2220236" y="3037279"/>
                    <a:chExt cx="707891" cy="861054"/>
                  </a:xfrm>
                </p:grpSpPr>
                <p:grpSp>
                  <p:nvGrpSpPr>
                    <p:cNvPr id="25" name="Group 59">
                      <a:extLst>
                        <a:ext uri="{FF2B5EF4-FFF2-40B4-BE49-F238E27FC236}">
                          <a16:creationId xmlns:a16="http://schemas.microsoft.com/office/drawing/2014/main" id="{29D4DEEA-8BC3-4971-A4FF-9207D4278E0F}"/>
                        </a:ext>
                      </a:extLst>
                    </p:cNvPr>
                    <p:cNvGrpSpPr/>
                    <p:nvPr/>
                  </p:nvGrpSpPr>
                  <p:grpSpPr>
                    <a:xfrm>
                      <a:off x="2337151" y="3180685"/>
                      <a:ext cx="401284" cy="717648"/>
                      <a:chOff x="2337151" y="3180685"/>
                      <a:chExt cx="401284" cy="717648"/>
                    </a:xfrm>
                  </p:grpSpPr>
                  <p:grpSp>
                    <p:nvGrpSpPr>
                      <p:cNvPr id="26" name="Group 80">
                        <a:extLst>
                          <a:ext uri="{FF2B5EF4-FFF2-40B4-BE49-F238E27FC236}">
                            <a16:creationId xmlns:a16="http://schemas.microsoft.com/office/drawing/2014/main" id="{545585E6-AC0A-4F47-9340-80B9222062EB}"/>
                          </a:ext>
                        </a:extLst>
                      </p:cNvPr>
                      <p:cNvGrpSpPr/>
                      <p:nvPr/>
                    </p:nvGrpSpPr>
                    <p:grpSpPr>
                      <a:xfrm>
                        <a:off x="2470690" y="3302803"/>
                        <a:ext cx="136172" cy="168368"/>
                        <a:chOff x="2470690" y="3302803"/>
                        <a:chExt cx="136172" cy="168368"/>
                      </a:xfrm>
                    </p:grpSpPr>
                    <p:sp>
                      <p:nvSpPr>
                        <p:cNvPr id="27" name="Freeform 5">
                          <a:extLst>
                            <a:ext uri="{FF2B5EF4-FFF2-40B4-BE49-F238E27FC236}">
                              <a16:creationId xmlns:a16="http://schemas.microsoft.com/office/drawing/2014/main" id="{D1C75234-EF51-4A7D-AB96-663658E23670}"/>
                            </a:ext>
                          </a:extLst>
                        </p:cNvPr>
                        <p:cNvSpPr/>
                        <p:nvPr/>
                      </p:nvSpPr>
                      <p:spPr>
                        <a:xfrm>
                          <a:off x="2541657" y="3406002"/>
                          <a:ext cx="65205" cy="65169"/>
                        </a:xfrm>
                        <a:custGeom>
                          <a:avLst/>
                          <a:gdLst>
                            <a:gd name="f0" fmla="val 10800000"/>
                            <a:gd name="f1" fmla="val 5400000"/>
                            <a:gd name="f2" fmla="val 180"/>
                            <a:gd name="f3" fmla="val w"/>
                            <a:gd name="f4" fmla="val h"/>
                            <a:gd name="f5" fmla="val 0"/>
                            <a:gd name="f6" fmla="val 821"/>
                            <a:gd name="f7" fmla="val 410"/>
                            <a:gd name="f8" fmla="val 184"/>
                            <a:gd name="f9" fmla="val 411"/>
                            <a:gd name="f10" fmla="val 637"/>
                            <a:gd name="f11" fmla="val 336"/>
                            <a:gd name="f12" fmla="val 584"/>
                            <a:gd name="f13" fmla="val 192"/>
                            <a:gd name="f14" fmla="val 387"/>
                            <a:gd name="f15" fmla="val 297"/>
                            <a:gd name="f16" fmla="val 440"/>
                            <a:gd name="f17" fmla="val 455"/>
                            <a:gd name="f18" fmla="val 569"/>
                            <a:gd name="f19" fmla="val 397"/>
                            <a:gd name="f20" fmla="val 489"/>
                            <a:gd name="f21" fmla="val 528"/>
                            <a:gd name="f22" fmla="val 226"/>
                            <a:gd name="f23" fmla="val 623"/>
                            <a:gd name="f24" fmla="+- 0 0 -90"/>
                            <a:gd name="f25" fmla="*/ f3 1 821"/>
                            <a:gd name="f26" fmla="*/ f4 1 821"/>
                            <a:gd name="f27" fmla="val f5"/>
                            <a:gd name="f28" fmla="val f6"/>
                            <a:gd name="f29" fmla="*/ f24 f0 1"/>
                            <a:gd name="f30" fmla="+- f28 0 f27"/>
                            <a:gd name="f31" fmla="*/ f29 1 f2"/>
                            <a:gd name="f32" fmla="*/ f30 1 821"/>
                            <a:gd name="f33" fmla="*/ 410 f30 1"/>
                            <a:gd name="f34" fmla="*/ 0 f30 1"/>
                            <a:gd name="f35" fmla="*/ 411 f30 1"/>
                            <a:gd name="f36" fmla="*/ 821 f30 1"/>
                            <a:gd name="f37" fmla="*/ 336 f30 1"/>
                            <a:gd name="f38" fmla="*/ 584 f30 1"/>
                            <a:gd name="f39" fmla="*/ 192 f30 1"/>
                            <a:gd name="f40" fmla="*/ 387 f30 1"/>
                            <a:gd name="f41" fmla="*/ 297 f30 1"/>
                            <a:gd name="f42" fmla="*/ 440 f30 1"/>
                            <a:gd name="f43" fmla="*/ 455 f30 1"/>
                            <a:gd name="f44" fmla="*/ 569 f30 1"/>
                            <a:gd name="f45" fmla="*/ 397 f30 1"/>
                            <a:gd name="f46" fmla="*/ 489 f30 1"/>
                            <a:gd name="f47" fmla="*/ 528 f30 1"/>
                            <a:gd name="f48" fmla="*/ 226 f30 1"/>
                            <a:gd name="f49" fmla="*/ 623 f30 1"/>
                            <a:gd name="f50" fmla="+- f31 0 f1"/>
                            <a:gd name="f51" fmla="*/ f33 1 821"/>
                            <a:gd name="f52" fmla="*/ f34 1 821"/>
                            <a:gd name="f53" fmla="*/ f35 1 821"/>
                            <a:gd name="f54" fmla="*/ f36 1 821"/>
                            <a:gd name="f55" fmla="*/ f37 1 821"/>
                            <a:gd name="f56" fmla="*/ f38 1 821"/>
                            <a:gd name="f57" fmla="*/ f39 1 821"/>
                            <a:gd name="f58" fmla="*/ f40 1 821"/>
                            <a:gd name="f59" fmla="*/ f41 1 821"/>
                            <a:gd name="f60" fmla="*/ f42 1 821"/>
                            <a:gd name="f61" fmla="*/ f43 1 821"/>
                            <a:gd name="f62" fmla="*/ f44 1 821"/>
                            <a:gd name="f63" fmla="*/ f45 1 821"/>
                            <a:gd name="f64" fmla="*/ f46 1 821"/>
                            <a:gd name="f65" fmla="*/ f47 1 821"/>
                            <a:gd name="f66" fmla="*/ f48 1 821"/>
                            <a:gd name="f67" fmla="*/ f49 1 821"/>
                            <a:gd name="f68" fmla="*/ 0 1 f32"/>
                            <a:gd name="f69" fmla="*/ f28 1 f32"/>
                            <a:gd name="f70" fmla="*/ f51 1 f32"/>
                            <a:gd name="f71" fmla="*/ f52 1 f32"/>
                            <a:gd name="f72" fmla="*/ f53 1 f32"/>
                            <a:gd name="f73" fmla="*/ f54 1 f32"/>
                            <a:gd name="f74" fmla="*/ f55 1 f32"/>
                            <a:gd name="f75" fmla="*/ f56 1 f32"/>
                            <a:gd name="f76" fmla="*/ f57 1 f32"/>
                            <a:gd name="f77" fmla="*/ f58 1 f32"/>
                            <a:gd name="f78" fmla="*/ f59 1 f32"/>
                            <a:gd name="f79" fmla="*/ f60 1 f32"/>
                            <a:gd name="f80" fmla="*/ f61 1 f32"/>
                            <a:gd name="f81" fmla="*/ f62 1 f32"/>
                            <a:gd name="f82" fmla="*/ f63 1 f32"/>
                            <a:gd name="f83" fmla="*/ f64 1 f32"/>
                            <a:gd name="f84" fmla="*/ f65 1 f32"/>
                            <a:gd name="f85" fmla="*/ f66 1 f32"/>
                            <a:gd name="f86" fmla="*/ f67 1 f32"/>
                            <a:gd name="f87" fmla="*/ f68 f25 1"/>
                            <a:gd name="f88" fmla="*/ f69 f25 1"/>
                            <a:gd name="f89" fmla="*/ f69 f26 1"/>
                            <a:gd name="f90" fmla="*/ f68 f26 1"/>
                            <a:gd name="f91" fmla="*/ f70 f25 1"/>
                            <a:gd name="f92" fmla="*/ f71 f26 1"/>
                            <a:gd name="f93" fmla="*/ f71 f25 1"/>
                            <a:gd name="f94" fmla="*/ f72 f26 1"/>
                            <a:gd name="f95" fmla="*/ f73 f26 1"/>
                            <a:gd name="f96" fmla="*/ f73 f25 1"/>
                            <a:gd name="f97" fmla="*/ f74 f25 1"/>
                            <a:gd name="f98" fmla="*/ f75 f26 1"/>
                            <a:gd name="f99" fmla="*/ f76 f25 1"/>
                            <a:gd name="f100" fmla="*/ f77 f26 1"/>
                            <a:gd name="f101" fmla="*/ f78 f25 1"/>
                            <a:gd name="f102" fmla="*/ f79 f25 1"/>
                            <a:gd name="f103" fmla="*/ f80 f25 1"/>
                            <a:gd name="f104" fmla="*/ f81 f26 1"/>
                            <a:gd name="f105" fmla="*/ f82 f25 1"/>
                            <a:gd name="f106" fmla="*/ f83 f26 1"/>
                            <a:gd name="f107" fmla="*/ f84 f25 1"/>
                            <a:gd name="f108" fmla="*/ f85 f26 1"/>
                            <a:gd name="f109" fmla="*/ f86 f25 1"/>
                          </a:gdLst>
                          <a:ahLst/>
                          <a:cxnLst>
                            <a:cxn ang="3cd4">
                              <a:pos x="hc" y="t"/>
                            </a:cxn>
                            <a:cxn ang="0">
                              <a:pos x="r" y="vc"/>
                            </a:cxn>
                            <a:cxn ang="cd4">
                              <a:pos x="hc" y="b"/>
                            </a:cxn>
                            <a:cxn ang="cd2">
                              <a:pos x="l" y="vc"/>
                            </a:cxn>
                            <a:cxn ang="f50">
                              <a:pos x="f91" y="f92"/>
                            </a:cxn>
                            <a:cxn ang="f50">
                              <a:pos x="f93" y="f94"/>
                            </a:cxn>
                            <a:cxn ang="f50">
                              <a:pos x="f91" y="f95"/>
                            </a:cxn>
                            <a:cxn ang="f50">
                              <a:pos x="f96" y="f94"/>
                            </a:cxn>
                            <a:cxn ang="f50">
                              <a:pos x="f91" y="f92"/>
                            </a:cxn>
                            <a:cxn ang="f50">
                              <a:pos x="f97" y="f98"/>
                            </a:cxn>
                            <a:cxn ang="f50">
                              <a:pos x="f99" y="f100"/>
                            </a:cxn>
                            <a:cxn ang="f50">
                              <a:pos x="f101" y="f100"/>
                            </a:cxn>
                            <a:cxn ang="f50">
                              <a:pos x="f102" y="f98"/>
                            </a:cxn>
                            <a:cxn ang="f50">
                              <a:pos x="f97" y="f98"/>
                            </a:cxn>
                            <a:cxn ang="f50">
                              <a:pos x="f103" y="f104"/>
                            </a:cxn>
                            <a:cxn ang="f50">
                              <a:pos x="f105" y="f106"/>
                            </a:cxn>
                            <a:cxn ang="f50">
                              <a:pos x="f107" y="f108"/>
                            </a:cxn>
                            <a:cxn ang="f50">
                              <a:pos x="f109" y="f108"/>
                            </a:cxn>
                            <a:cxn ang="f50">
                              <a:pos x="f103" y="f104"/>
                            </a:cxn>
                          </a:cxnLst>
                          <a:rect l="f87" t="f90" r="f88" b="f89"/>
                          <a:pathLst>
                            <a:path w="821" h="821">
                              <a:moveTo>
                                <a:pt x="f7" y="f5"/>
                              </a:moveTo>
                              <a:cubicBezTo>
                                <a:pt x="f8" y="f5"/>
                                <a:pt x="f5" y="f8"/>
                                <a:pt x="f5" y="f9"/>
                              </a:cubicBezTo>
                              <a:cubicBezTo>
                                <a:pt x="f5" y="f10"/>
                                <a:pt x="f8" y="f6"/>
                                <a:pt x="f7" y="f6"/>
                              </a:cubicBezTo>
                              <a:cubicBezTo>
                                <a:pt x="f10" y="f6"/>
                                <a:pt x="f6" y="f10"/>
                                <a:pt x="f6" y="f9"/>
                              </a:cubicBezTo>
                              <a:cubicBezTo>
                                <a:pt x="f6" y="f8"/>
                                <a:pt x="f10" y="f5"/>
                                <a:pt x="f7" y="f5"/>
                              </a:cubicBezTo>
                              <a:close/>
                              <a:moveTo>
                                <a:pt x="f11" y="f12"/>
                              </a:moveTo>
                              <a:cubicBezTo>
                                <a:pt x="f13" y="f14"/>
                                <a:pt x="f13" y="f14"/>
                                <a:pt x="f13" y="f14"/>
                              </a:cubicBezTo>
                              <a:cubicBezTo>
                                <a:pt x="f15" y="f14"/>
                                <a:pt x="f15" y="f14"/>
                                <a:pt x="f15" y="f14"/>
                              </a:cubicBezTo>
                              <a:cubicBezTo>
                                <a:pt x="f16" y="f12"/>
                                <a:pt x="f16" y="f12"/>
                                <a:pt x="f16" y="f12"/>
                              </a:cubicBezTo>
                              <a:lnTo>
                                <a:pt x="f11" y="f12"/>
                              </a:lnTo>
                              <a:close/>
                              <a:moveTo>
                                <a:pt x="f17" y="f18"/>
                              </a:moveTo>
                              <a:cubicBezTo>
                                <a:pt x="f19" y="f20"/>
                                <a:pt x="f19" y="f20"/>
                                <a:pt x="f19" y="f20"/>
                              </a:cubicBezTo>
                              <a:cubicBezTo>
                                <a:pt x="f21" y="f22"/>
                                <a:pt x="f21" y="f22"/>
                                <a:pt x="f21" y="f22"/>
                              </a:cubicBezTo>
                              <a:cubicBezTo>
                                <a:pt x="f23" y="f22"/>
                                <a:pt x="f23" y="f22"/>
                                <a:pt x="f23" y="f22"/>
                              </a:cubicBezTo>
                              <a:lnTo>
                                <a:pt x="f17" y="f18"/>
                              </a:lnTo>
                              <a:close/>
                            </a:path>
                          </a:pathLst>
                        </a:custGeom>
                        <a:solidFill>
                          <a:srgbClr val="0078D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28" name="Freeform 6">
                          <a:extLst>
                            <a:ext uri="{FF2B5EF4-FFF2-40B4-BE49-F238E27FC236}">
                              <a16:creationId xmlns:a16="http://schemas.microsoft.com/office/drawing/2014/main" id="{5C3C5CD0-7CE0-4D32-B9F8-DF36D8898293}"/>
                            </a:ext>
                          </a:extLst>
                        </p:cNvPr>
                        <p:cNvSpPr/>
                        <p:nvPr/>
                      </p:nvSpPr>
                      <p:spPr>
                        <a:xfrm>
                          <a:off x="2470690" y="3302803"/>
                          <a:ext cx="111008" cy="140973"/>
                        </a:xfrm>
                        <a:custGeom>
                          <a:avLst/>
                          <a:gdLst>
                            <a:gd name="f0" fmla="val 10800000"/>
                            <a:gd name="f1" fmla="val 5400000"/>
                            <a:gd name="f2" fmla="val 180"/>
                            <a:gd name="f3" fmla="val w"/>
                            <a:gd name="f4" fmla="val h"/>
                            <a:gd name="f5" fmla="val 0"/>
                            <a:gd name="f6" fmla="val 1398"/>
                            <a:gd name="f7" fmla="val 1776"/>
                            <a:gd name="f8" fmla="val 872"/>
                            <a:gd name="f9" fmla="val 869"/>
                            <a:gd name="f10" fmla="val 1755"/>
                            <a:gd name="f11" fmla="val 867"/>
                            <a:gd name="f12" fmla="val 1733"/>
                            <a:gd name="f13" fmla="val 1711"/>
                            <a:gd name="f14" fmla="val 1469"/>
                            <a:gd name="f15" fmla="val 1063"/>
                            <a:gd name="f16" fmla="val 1273"/>
                            <a:gd name="f17" fmla="val 1304"/>
                            <a:gd name="f18" fmla="val 1336"/>
                            <a:gd name="f19" fmla="val 1368"/>
                            <a:gd name="f20" fmla="val 1277"/>
                            <a:gd name="f21" fmla="val 1284"/>
                            <a:gd name="f22" fmla="val 1326"/>
                            <a:gd name="f23" fmla="val 1242"/>
                            <a:gd name="f24" fmla="val 1251"/>
                            <a:gd name="f25" fmla="val 1204"/>
                            <a:gd name="f26" fmla="val 1192"/>
                            <a:gd name="f27" fmla="val 1174"/>
                            <a:gd name="f28" fmla="val 1029"/>
                            <a:gd name="f29" fmla="val 1093"/>
                            <a:gd name="f30" fmla="val 982"/>
                            <a:gd name="f31" fmla="val 1073"/>
                            <a:gd name="f32" fmla="val 1000"/>
                            <a:gd name="f33" fmla="val 1132"/>
                            <a:gd name="f34" fmla="val 918"/>
                            <a:gd name="f35" fmla="val 1238"/>
                            <a:gd name="f36" fmla="val 726"/>
                            <a:gd name="f37" fmla="val 502"/>
                            <a:gd name="f38" fmla="val 203"/>
                            <a:gd name="f39" fmla="val 1050"/>
                            <a:gd name="f40" fmla="val 819"/>
                            <a:gd name="f41" fmla="val 587"/>
                            <a:gd name="f42" fmla="val 400"/>
                            <a:gd name="f43" fmla="val 505"/>
                            <a:gd name="f44" fmla="val 655"/>
                            <a:gd name="f45" fmla="val 608"/>
                            <a:gd name="f46" fmla="val 446"/>
                            <a:gd name="f47" fmla="val 284"/>
                            <a:gd name="f48" fmla="val 1256"/>
                            <a:gd name="f49" fmla="val 1397"/>
                            <a:gd name="f50" fmla="val 1519"/>
                            <a:gd name="f51" fmla="val 1641"/>
                            <a:gd name="f52" fmla="val 774"/>
                            <a:gd name="f53" fmla="+- 0 0 -90"/>
                            <a:gd name="f54" fmla="*/ f3 1 1398"/>
                            <a:gd name="f55" fmla="*/ f4 1 1776"/>
                            <a:gd name="f56" fmla="val f5"/>
                            <a:gd name="f57" fmla="val f6"/>
                            <a:gd name="f58" fmla="val f7"/>
                            <a:gd name="f59" fmla="*/ f53 f0 1"/>
                            <a:gd name="f60" fmla="+- f58 0 f56"/>
                            <a:gd name="f61" fmla="+- f57 0 f56"/>
                            <a:gd name="f62" fmla="*/ f59 1 f2"/>
                            <a:gd name="f63" fmla="*/ f61 1 1398"/>
                            <a:gd name="f64" fmla="*/ f60 1 1776"/>
                            <a:gd name="f65" fmla="*/ 872 f61 1"/>
                            <a:gd name="f66" fmla="*/ 1776 f60 1"/>
                            <a:gd name="f67" fmla="*/ 867 f61 1"/>
                            <a:gd name="f68" fmla="*/ 1711 f60 1"/>
                            <a:gd name="f69" fmla="*/ 1304 f61 1"/>
                            <a:gd name="f70" fmla="*/ 1273 f60 1"/>
                            <a:gd name="f71" fmla="*/ 1398 f61 1"/>
                            <a:gd name="f72" fmla="*/ 1284 f60 1"/>
                            <a:gd name="f73" fmla="*/ 1192 f61 1"/>
                            <a:gd name="f74" fmla="*/ 1174 f60 1"/>
                            <a:gd name="f75" fmla="*/ 982 f61 1"/>
                            <a:gd name="f76" fmla="*/ 1073 f60 1"/>
                            <a:gd name="f77" fmla="*/ 1000 f60 1"/>
                            <a:gd name="f78" fmla="*/ 1238 f61 1"/>
                            <a:gd name="f79" fmla="*/ 502 f60 1"/>
                            <a:gd name="f80" fmla="*/ 819 f61 1"/>
                            <a:gd name="f81" fmla="*/ 0 f60 1"/>
                            <a:gd name="f82" fmla="*/ 400 f61 1"/>
                            <a:gd name="f83" fmla="*/ 655 f61 1"/>
                            <a:gd name="f84" fmla="*/ 446 f61 1"/>
                            <a:gd name="f85" fmla="*/ 0 f61 1"/>
                            <a:gd name="f86" fmla="*/ 1519 f60 1"/>
                            <a:gd name="f87" fmla="*/ 774 f61 1"/>
                            <a:gd name="f88" fmla="+- f62 0 f1"/>
                            <a:gd name="f89" fmla="*/ f65 1 1398"/>
                            <a:gd name="f90" fmla="*/ f66 1 1776"/>
                            <a:gd name="f91" fmla="*/ f67 1 1398"/>
                            <a:gd name="f92" fmla="*/ f68 1 1776"/>
                            <a:gd name="f93" fmla="*/ f69 1 1398"/>
                            <a:gd name="f94" fmla="*/ f70 1 1776"/>
                            <a:gd name="f95" fmla="*/ f71 1 1398"/>
                            <a:gd name="f96" fmla="*/ f72 1 1776"/>
                            <a:gd name="f97" fmla="*/ f73 1 1398"/>
                            <a:gd name="f98" fmla="*/ f74 1 1776"/>
                            <a:gd name="f99" fmla="*/ f75 1 1398"/>
                            <a:gd name="f100" fmla="*/ f76 1 1776"/>
                            <a:gd name="f101" fmla="*/ f77 1 1776"/>
                            <a:gd name="f102" fmla="*/ f78 1 1398"/>
                            <a:gd name="f103" fmla="*/ f79 1 1776"/>
                            <a:gd name="f104" fmla="*/ f80 1 1398"/>
                            <a:gd name="f105" fmla="*/ f81 1 1776"/>
                            <a:gd name="f106" fmla="*/ f82 1 1398"/>
                            <a:gd name="f107" fmla="*/ f83 1 1398"/>
                            <a:gd name="f108" fmla="*/ f84 1 1398"/>
                            <a:gd name="f109" fmla="*/ f85 1 1398"/>
                            <a:gd name="f110" fmla="*/ f86 1 1776"/>
                            <a:gd name="f111" fmla="*/ f87 1 1398"/>
                            <a:gd name="f112" fmla="*/ 0 1 f63"/>
                            <a:gd name="f113" fmla="*/ f57 1 f63"/>
                            <a:gd name="f114" fmla="*/ 0 1 f64"/>
                            <a:gd name="f115" fmla="*/ f58 1 f64"/>
                            <a:gd name="f116" fmla="*/ f89 1 f63"/>
                            <a:gd name="f117" fmla="*/ f90 1 f64"/>
                            <a:gd name="f118" fmla="*/ f91 1 f63"/>
                            <a:gd name="f119" fmla="*/ f92 1 f64"/>
                            <a:gd name="f120" fmla="*/ f93 1 f63"/>
                            <a:gd name="f121" fmla="*/ f94 1 f64"/>
                            <a:gd name="f122" fmla="*/ f95 1 f63"/>
                            <a:gd name="f123" fmla="*/ f96 1 f64"/>
                            <a:gd name="f124" fmla="*/ f97 1 f63"/>
                            <a:gd name="f125" fmla="*/ f98 1 f64"/>
                            <a:gd name="f126" fmla="*/ f99 1 f63"/>
                            <a:gd name="f127" fmla="*/ f100 1 f64"/>
                            <a:gd name="f128" fmla="*/ f101 1 f64"/>
                            <a:gd name="f129" fmla="*/ f102 1 f63"/>
                            <a:gd name="f130" fmla="*/ f103 1 f64"/>
                            <a:gd name="f131" fmla="*/ f104 1 f63"/>
                            <a:gd name="f132" fmla="*/ f105 1 f64"/>
                            <a:gd name="f133" fmla="*/ f106 1 f63"/>
                            <a:gd name="f134" fmla="*/ f107 1 f63"/>
                            <a:gd name="f135" fmla="*/ f108 1 f63"/>
                            <a:gd name="f136" fmla="*/ f109 1 f63"/>
                            <a:gd name="f137" fmla="*/ f110 1 f64"/>
                            <a:gd name="f138" fmla="*/ f111 1 f63"/>
                            <a:gd name="f139" fmla="*/ f112 f54 1"/>
                            <a:gd name="f140" fmla="*/ f113 f54 1"/>
                            <a:gd name="f141" fmla="*/ f115 f55 1"/>
                            <a:gd name="f142" fmla="*/ f114 f55 1"/>
                            <a:gd name="f143" fmla="*/ f116 f54 1"/>
                            <a:gd name="f144" fmla="*/ f117 f55 1"/>
                            <a:gd name="f145" fmla="*/ f118 f54 1"/>
                            <a:gd name="f146" fmla="*/ f119 f55 1"/>
                            <a:gd name="f147" fmla="*/ f120 f54 1"/>
                            <a:gd name="f148" fmla="*/ f121 f55 1"/>
                            <a:gd name="f149" fmla="*/ f122 f54 1"/>
                            <a:gd name="f150" fmla="*/ f123 f55 1"/>
                            <a:gd name="f151" fmla="*/ f124 f54 1"/>
                            <a:gd name="f152" fmla="*/ f125 f55 1"/>
                            <a:gd name="f153" fmla="*/ f126 f54 1"/>
                            <a:gd name="f154" fmla="*/ f127 f55 1"/>
                            <a:gd name="f155" fmla="*/ f128 f55 1"/>
                            <a:gd name="f156" fmla="*/ f129 f54 1"/>
                            <a:gd name="f157" fmla="*/ f130 f55 1"/>
                            <a:gd name="f158" fmla="*/ f131 f54 1"/>
                            <a:gd name="f159" fmla="*/ f132 f55 1"/>
                            <a:gd name="f160" fmla="*/ f133 f54 1"/>
                            <a:gd name="f161" fmla="*/ f134 f54 1"/>
                            <a:gd name="f162" fmla="*/ f135 f54 1"/>
                            <a:gd name="f163" fmla="*/ f136 f54 1"/>
                            <a:gd name="f164" fmla="*/ f137 f55 1"/>
                            <a:gd name="f165" fmla="*/ f138 f54 1"/>
                          </a:gdLst>
                          <a:ahLst/>
                          <a:cxnLst>
                            <a:cxn ang="3cd4">
                              <a:pos x="hc" y="t"/>
                            </a:cxn>
                            <a:cxn ang="0">
                              <a:pos x="r" y="vc"/>
                            </a:cxn>
                            <a:cxn ang="cd4">
                              <a:pos x="hc" y="b"/>
                            </a:cxn>
                            <a:cxn ang="cd2">
                              <a:pos x="l" y="vc"/>
                            </a:cxn>
                            <a:cxn ang="f88">
                              <a:pos x="f143" y="f144"/>
                            </a:cxn>
                            <a:cxn ang="f88">
                              <a:pos x="f145" y="f146"/>
                            </a:cxn>
                            <a:cxn ang="f88">
                              <a:pos x="f147" y="f148"/>
                            </a:cxn>
                            <a:cxn ang="f88">
                              <a:pos x="f149" y="f150"/>
                            </a:cxn>
                            <a:cxn ang="f88">
                              <a:pos x="f151" y="f152"/>
                            </a:cxn>
                            <a:cxn ang="f88">
                              <a:pos x="f153" y="f154"/>
                            </a:cxn>
                            <a:cxn ang="f88">
                              <a:pos x="f153" y="f155"/>
                            </a:cxn>
                            <a:cxn ang="f88">
                              <a:pos x="f156" y="f157"/>
                            </a:cxn>
                            <a:cxn ang="f88">
                              <a:pos x="f158" y="f159"/>
                            </a:cxn>
                            <a:cxn ang="f88">
                              <a:pos x="f160" y="f157"/>
                            </a:cxn>
                            <a:cxn ang="f88">
                              <a:pos x="f161" y="f155"/>
                            </a:cxn>
                            <a:cxn ang="f88">
                              <a:pos x="f161" y="f154"/>
                            </a:cxn>
                            <a:cxn ang="f88">
                              <a:pos x="f162" y="f152"/>
                            </a:cxn>
                            <a:cxn ang="f88">
                              <a:pos x="f163" y="f164"/>
                            </a:cxn>
                            <a:cxn ang="f88">
                              <a:pos x="f163" y="f144"/>
                            </a:cxn>
                            <a:cxn ang="f88">
                              <a:pos x="f165" y="f144"/>
                            </a:cxn>
                            <a:cxn ang="f88">
                              <a:pos x="f165" y="f144"/>
                            </a:cxn>
                            <a:cxn ang="f88">
                              <a:pos x="f143" y="f144"/>
                            </a:cxn>
                          </a:cxnLst>
                          <a:rect l="f139" t="f142" r="f140" b="f141"/>
                          <a:pathLst>
                            <a:path w="1398" h="1776">
                              <a:moveTo>
                                <a:pt x="f8" y="f7"/>
                              </a:moveTo>
                              <a:cubicBezTo>
                                <a:pt x="f9" y="f10"/>
                                <a:pt x="f11" y="f12"/>
                                <a:pt x="f11" y="f13"/>
                              </a:cubicBezTo>
                              <a:cubicBezTo>
                                <a:pt x="f11" y="f14"/>
                                <a:pt x="f15" y="f16"/>
                                <a:pt x="f17" y="f16"/>
                              </a:cubicBezTo>
                              <a:cubicBezTo>
                                <a:pt x="f18" y="f16"/>
                                <a:pt x="f19" y="f20"/>
                                <a:pt x="f6" y="f21"/>
                              </a:cubicBezTo>
                              <a:cubicBezTo>
                                <a:pt x="f22" y="f23"/>
                                <a:pt x="f24" y="f25"/>
                                <a:pt x="f26" y="f27"/>
                              </a:cubicBezTo>
                              <a:cubicBezTo>
                                <a:pt x="f28" y="f29"/>
                                <a:pt x="f30" y="f31"/>
                                <a:pt x="f30" y="f31"/>
                              </a:cubicBezTo>
                              <a:cubicBezTo>
                                <a:pt x="f30" y="f32"/>
                                <a:pt x="f30" y="f32"/>
                                <a:pt x="f30" y="f32"/>
                              </a:cubicBezTo>
                              <a:cubicBezTo>
                                <a:pt x="f33" y="f34"/>
                                <a:pt x="f35" y="f36"/>
                                <a:pt x="f35" y="f37"/>
                              </a:cubicBezTo>
                              <a:cubicBezTo>
                                <a:pt x="f35" y="f38"/>
                                <a:pt x="f39" y="f5"/>
                                <a:pt x="f40" y="f5"/>
                              </a:cubicBezTo>
                              <a:cubicBezTo>
                                <a:pt x="f41" y="f5"/>
                                <a:pt x="f42" y="f38"/>
                                <a:pt x="f42" y="f37"/>
                              </a:cubicBezTo>
                              <a:cubicBezTo>
                                <a:pt x="f42" y="f36"/>
                                <a:pt x="f43" y="f34"/>
                                <a:pt x="f44" y="f32"/>
                              </a:cubicBezTo>
                              <a:cubicBezTo>
                                <a:pt x="f44" y="f31"/>
                                <a:pt x="f44" y="f31"/>
                                <a:pt x="f44" y="f31"/>
                              </a:cubicBezTo>
                              <a:cubicBezTo>
                                <a:pt x="f44" y="f31"/>
                                <a:pt x="f45" y="f29"/>
                                <a:pt x="f46" y="f27"/>
                              </a:cubicBezTo>
                              <a:cubicBezTo>
                                <a:pt x="f47" y="f48"/>
                                <a:pt x="f5" y="f49"/>
                                <a:pt x="f5" y="f50"/>
                              </a:cubicBezTo>
                              <a:cubicBezTo>
                                <a:pt x="f5" y="f51"/>
                                <a:pt x="f5" y="f7"/>
                                <a:pt x="f5" y="f7"/>
                              </a:cubicBezTo>
                              <a:cubicBezTo>
                                <a:pt x="f52" y="f7"/>
                                <a:pt x="f52" y="f7"/>
                                <a:pt x="f52" y="f7"/>
                              </a:cubicBezTo>
                              <a:cubicBezTo>
                                <a:pt x="f52" y="f7"/>
                                <a:pt x="f52" y="f7"/>
                                <a:pt x="f52" y="f7"/>
                              </a:cubicBezTo>
                              <a:lnTo>
                                <a:pt x="f8" y="f7"/>
                              </a:lnTo>
                              <a:close/>
                            </a:path>
                          </a:pathLst>
                        </a:custGeom>
                        <a:solidFill>
                          <a:srgbClr val="0078D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grpSp>
                  <p:sp>
                    <p:nvSpPr>
                      <p:cNvPr id="29" name="Freeform 5">
                        <a:extLst>
                          <a:ext uri="{FF2B5EF4-FFF2-40B4-BE49-F238E27FC236}">
                            <a16:creationId xmlns:a16="http://schemas.microsoft.com/office/drawing/2014/main" id="{525C34C8-04DA-437E-988D-694202E34C5B}"/>
                          </a:ext>
                        </a:extLst>
                      </p:cNvPr>
                      <p:cNvSpPr/>
                      <p:nvPr/>
                    </p:nvSpPr>
                    <p:spPr>
                      <a:xfrm>
                        <a:off x="2337151" y="3180685"/>
                        <a:ext cx="401284" cy="717648"/>
                      </a:xfrm>
                      <a:custGeom>
                        <a:avLst/>
                        <a:gdLst>
                          <a:gd name="f0" fmla="val 10800000"/>
                          <a:gd name="f1" fmla="val 5400000"/>
                          <a:gd name="f2" fmla="val 180"/>
                          <a:gd name="f3" fmla="val w"/>
                          <a:gd name="f4" fmla="val h"/>
                          <a:gd name="f5" fmla="val 0"/>
                          <a:gd name="f6" fmla="val 1039"/>
                          <a:gd name="f7" fmla="val 1861"/>
                          <a:gd name="f8" fmla="val 958"/>
                          <a:gd name="f9" fmla="val 80"/>
                          <a:gd name="f10" fmla="val 36"/>
                          <a:gd name="f11" fmla="val 37"/>
                          <a:gd name="f12" fmla="val 81"/>
                          <a:gd name="f13" fmla="val 90"/>
                          <a:gd name="f14" fmla="val 1772"/>
                          <a:gd name="f15" fmla="val 1781"/>
                          <a:gd name="f16" fmla="val 1825"/>
                          <a:gd name="f17" fmla="val 1003"/>
                          <a:gd name="f18" fmla="val 985"/>
                          <a:gd name="f19" fmla="val 1558"/>
                          <a:gd name="f20" fmla="val 53"/>
                          <a:gd name="f21" fmla="val 170"/>
                          <a:gd name="f22" fmla="+- 0 0 -90"/>
                          <a:gd name="f23" fmla="*/ f3 1 1039"/>
                          <a:gd name="f24" fmla="*/ f4 1 1861"/>
                          <a:gd name="f25" fmla="val f5"/>
                          <a:gd name="f26" fmla="val f6"/>
                          <a:gd name="f27" fmla="val f7"/>
                          <a:gd name="f28" fmla="*/ f22 f0 1"/>
                          <a:gd name="f29" fmla="+- f27 0 f25"/>
                          <a:gd name="f30" fmla="+- f26 0 f25"/>
                          <a:gd name="f31" fmla="*/ f28 1 f2"/>
                          <a:gd name="f32" fmla="*/ f30 1 1039"/>
                          <a:gd name="f33" fmla="*/ f29 1 1861"/>
                          <a:gd name="f34" fmla="*/ 958 f30 1"/>
                          <a:gd name="f35" fmla="*/ 0 f29 1"/>
                          <a:gd name="f36" fmla="*/ 80 f30 1"/>
                          <a:gd name="f37" fmla="*/ 0 f30 1"/>
                          <a:gd name="f38" fmla="*/ 81 f29 1"/>
                          <a:gd name="f39" fmla="*/ 90 f29 1"/>
                          <a:gd name="f40" fmla="*/ 1772 f29 1"/>
                          <a:gd name="f41" fmla="*/ 1781 f29 1"/>
                          <a:gd name="f42" fmla="*/ 1861 f29 1"/>
                          <a:gd name="f43" fmla="*/ 1039 f30 1"/>
                          <a:gd name="f44" fmla="*/ 985 f30 1"/>
                          <a:gd name="f45" fmla="*/ 1558 f29 1"/>
                          <a:gd name="f46" fmla="*/ 53 f30 1"/>
                          <a:gd name="f47" fmla="*/ 170 f29 1"/>
                          <a:gd name="f48" fmla="+- f31 0 f1"/>
                          <a:gd name="f49" fmla="*/ f34 1 1039"/>
                          <a:gd name="f50" fmla="*/ f35 1 1861"/>
                          <a:gd name="f51" fmla="*/ f36 1 1039"/>
                          <a:gd name="f52" fmla="*/ f37 1 1039"/>
                          <a:gd name="f53" fmla="*/ f38 1 1861"/>
                          <a:gd name="f54" fmla="*/ f39 1 1861"/>
                          <a:gd name="f55" fmla="*/ f40 1 1861"/>
                          <a:gd name="f56" fmla="*/ f41 1 1861"/>
                          <a:gd name="f57" fmla="*/ f42 1 1861"/>
                          <a:gd name="f58" fmla="*/ f43 1 1039"/>
                          <a:gd name="f59" fmla="*/ f44 1 1039"/>
                          <a:gd name="f60" fmla="*/ f45 1 1861"/>
                          <a:gd name="f61" fmla="*/ f46 1 1039"/>
                          <a:gd name="f62" fmla="*/ f47 1 1861"/>
                          <a:gd name="f63" fmla="*/ 0 1 f32"/>
                          <a:gd name="f64" fmla="*/ f26 1 f32"/>
                          <a:gd name="f65" fmla="*/ 0 1 f33"/>
                          <a:gd name="f66" fmla="*/ f27 1 f33"/>
                          <a:gd name="f67" fmla="*/ f49 1 f32"/>
                          <a:gd name="f68" fmla="*/ f50 1 f33"/>
                          <a:gd name="f69" fmla="*/ f51 1 f32"/>
                          <a:gd name="f70" fmla="*/ f52 1 f32"/>
                          <a:gd name="f71" fmla="*/ f53 1 f33"/>
                          <a:gd name="f72" fmla="*/ f54 1 f33"/>
                          <a:gd name="f73" fmla="*/ f55 1 f33"/>
                          <a:gd name="f74" fmla="*/ f56 1 f33"/>
                          <a:gd name="f75" fmla="*/ f57 1 f33"/>
                          <a:gd name="f76" fmla="*/ f58 1 f32"/>
                          <a:gd name="f77" fmla="*/ f59 1 f32"/>
                          <a:gd name="f78" fmla="*/ f60 1 f33"/>
                          <a:gd name="f79" fmla="*/ f61 1 f32"/>
                          <a:gd name="f80" fmla="*/ f62 1 f33"/>
                          <a:gd name="f81" fmla="*/ f63 f23 1"/>
                          <a:gd name="f82" fmla="*/ f64 f23 1"/>
                          <a:gd name="f83" fmla="*/ f66 f24 1"/>
                          <a:gd name="f84" fmla="*/ f65 f24 1"/>
                          <a:gd name="f85" fmla="*/ f67 f23 1"/>
                          <a:gd name="f86" fmla="*/ f68 f24 1"/>
                          <a:gd name="f87" fmla="*/ f69 f23 1"/>
                          <a:gd name="f88" fmla="*/ f70 f23 1"/>
                          <a:gd name="f89" fmla="*/ f71 f24 1"/>
                          <a:gd name="f90" fmla="*/ f72 f24 1"/>
                          <a:gd name="f91" fmla="*/ f73 f24 1"/>
                          <a:gd name="f92" fmla="*/ f74 f24 1"/>
                          <a:gd name="f93" fmla="*/ f75 f24 1"/>
                          <a:gd name="f94" fmla="*/ f76 f23 1"/>
                          <a:gd name="f95" fmla="*/ f77 f23 1"/>
                          <a:gd name="f96" fmla="*/ f78 f24 1"/>
                          <a:gd name="f97" fmla="*/ f79 f23 1"/>
                          <a:gd name="f98" fmla="*/ f80 f24 1"/>
                        </a:gdLst>
                        <a:ahLst/>
                        <a:cxnLst>
                          <a:cxn ang="3cd4">
                            <a:pos x="hc" y="t"/>
                          </a:cxn>
                          <a:cxn ang="0">
                            <a:pos x="r" y="vc"/>
                          </a:cxn>
                          <a:cxn ang="cd4">
                            <a:pos x="hc" y="b"/>
                          </a:cxn>
                          <a:cxn ang="cd2">
                            <a:pos x="l" y="vc"/>
                          </a:cxn>
                          <a:cxn ang="f48">
                            <a:pos x="f85" y="f86"/>
                          </a:cxn>
                          <a:cxn ang="f48">
                            <a:pos x="f87" y="f86"/>
                          </a:cxn>
                          <a:cxn ang="f48">
                            <a:pos x="f88" y="f89"/>
                          </a:cxn>
                          <a:cxn ang="f48">
                            <a:pos x="f88" y="f90"/>
                          </a:cxn>
                          <a:cxn ang="f48">
                            <a:pos x="f88" y="f91"/>
                          </a:cxn>
                          <a:cxn ang="f48">
                            <a:pos x="f88" y="f92"/>
                          </a:cxn>
                          <a:cxn ang="f48">
                            <a:pos x="f87" y="f93"/>
                          </a:cxn>
                          <a:cxn ang="f48">
                            <a:pos x="f85" y="f93"/>
                          </a:cxn>
                          <a:cxn ang="f48">
                            <a:pos x="f94" y="f92"/>
                          </a:cxn>
                          <a:cxn ang="f48">
                            <a:pos x="f94" y="f91"/>
                          </a:cxn>
                          <a:cxn ang="f48">
                            <a:pos x="f94" y="f90"/>
                          </a:cxn>
                          <a:cxn ang="f48">
                            <a:pos x="f94" y="f89"/>
                          </a:cxn>
                          <a:cxn ang="f48">
                            <a:pos x="f85" y="f86"/>
                          </a:cxn>
                          <a:cxn ang="f48">
                            <a:pos x="f95" y="f96"/>
                          </a:cxn>
                          <a:cxn ang="f48">
                            <a:pos x="f97" y="f96"/>
                          </a:cxn>
                          <a:cxn ang="f48">
                            <a:pos x="f97" y="f98"/>
                          </a:cxn>
                          <a:cxn ang="f48">
                            <a:pos x="f95" y="f98"/>
                          </a:cxn>
                          <a:cxn ang="f48">
                            <a:pos x="f95" y="f96"/>
                          </a:cxn>
                        </a:cxnLst>
                        <a:rect l="f81" t="f84" r="f82" b="f83"/>
                        <a:pathLst>
                          <a:path w="1039" h="1861">
                            <a:moveTo>
                              <a:pt x="f8" y="f5"/>
                            </a:moveTo>
                            <a:cubicBezTo>
                              <a:pt x="f9" y="f5"/>
                              <a:pt x="f9" y="f5"/>
                              <a:pt x="f9" y="f5"/>
                            </a:cubicBezTo>
                            <a:cubicBezTo>
                              <a:pt x="f10" y="f5"/>
                              <a:pt x="f5" y="f11"/>
                              <a:pt x="f5" y="f12"/>
                            </a:cubicBezTo>
                            <a:cubicBezTo>
                              <a:pt x="f5" y="f13"/>
                              <a:pt x="f5" y="f13"/>
                              <a:pt x="f5" y="f13"/>
                            </a:cubicBezTo>
                            <a:cubicBezTo>
                              <a:pt x="f5" y="f14"/>
                              <a:pt x="f5" y="f14"/>
                              <a:pt x="f5" y="f14"/>
                            </a:cubicBezTo>
                            <a:cubicBezTo>
                              <a:pt x="f5" y="f15"/>
                              <a:pt x="f5" y="f15"/>
                              <a:pt x="f5" y="f15"/>
                            </a:cubicBezTo>
                            <a:cubicBezTo>
                              <a:pt x="f5" y="f16"/>
                              <a:pt x="f10" y="f7"/>
                              <a:pt x="f9" y="f7"/>
                            </a:cubicBezTo>
                            <a:cubicBezTo>
                              <a:pt x="f8" y="f7"/>
                              <a:pt x="f8" y="f7"/>
                              <a:pt x="f8" y="f7"/>
                            </a:cubicBezTo>
                            <a:cubicBezTo>
                              <a:pt x="f17" y="f7"/>
                              <a:pt x="f6" y="f16"/>
                              <a:pt x="f6" y="f15"/>
                            </a:cubicBezTo>
                            <a:cubicBezTo>
                              <a:pt x="f6" y="f14"/>
                              <a:pt x="f6" y="f14"/>
                              <a:pt x="f6" y="f14"/>
                            </a:cubicBezTo>
                            <a:cubicBezTo>
                              <a:pt x="f6" y="f13"/>
                              <a:pt x="f6" y="f13"/>
                              <a:pt x="f6" y="f13"/>
                            </a:cubicBezTo>
                            <a:cubicBezTo>
                              <a:pt x="f6" y="f12"/>
                              <a:pt x="f6" y="f12"/>
                              <a:pt x="f6" y="f12"/>
                            </a:cubicBezTo>
                            <a:cubicBezTo>
                              <a:pt x="f6" y="f10"/>
                              <a:pt x="f17" y="f5"/>
                              <a:pt x="f8" y="f5"/>
                            </a:cubicBezTo>
                            <a:close/>
                            <a:moveTo>
                              <a:pt x="f18" y="f19"/>
                            </a:moveTo>
                            <a:cubicBezTo>
                              <a:pt x="f20" y="f19"/>
                              <a:pt x="f20" y="f19"/>
                              <a:pt x="f20" y="f19"/>
                            </a:cubicBezTo>
                            <a:cubicBezTo>
                              <a:pt x="f20" y="f21"/>
                              <a:pt x="f20" y="f21"/>
                              <a:pt x="f20" y="f21"/>
                            </a:cubicBezTo>
                            <a:cubicBezTo>
                              <a:pt x="f18" y="f21"/>
                              <a:pt x="f18" y="f21"/>
                              <a:pt x="f18" y="f21"/>
                            </a:cubicBezTo>
                            <a:lnTo>
                              <a:pt x="f18" y="f19"/>
                            </a:lnTo>
                            <a:close/>
                          </a:path>
                        </a:pathLst>
                      </a:custGeom>
                      <a:solidFill>
                        <a:srgbClr val="0078D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grpSp>
                    <p:nvGrpSpPr>
                      <p:cNvPr id="30" name="Group 82">
                        <a:extLst>
                          <a:ext uri="{FF2B5EF4-FFF2-40B4-BE49-F238E27FC236}">
                            <a16:creationId xmlns:a16="http://schemas.microsoft.com/office/drawing/2014/main" id="{B2CED059-B591-4077-9B08-2B0257D58B0B}"/>
                          </a:ext>
                        </a:extLst>
                      </p:cNvPr>
                      <p:cNvGrpSpPr/>
                      <p:nvPr/>
                    </p:nvGrpSpPr>
                    <p:grpSpPr>
                      <a:xfrm>
                        <a:off x="2375986" y="3527188"/>
                        <a:ext cx="314425" cy="178280"/>
                        <a:chOff x="2375986" y="3527188"/>
                        <a:chExt cx="314425" cy="178280"/>
                      </a:xfrm>
                    </p:grpSpPr>
                    <p:grpSp>
                      <p:nvGrpSpPr>
                        <p:cNvPr id="31" name="Group 83">
                          <a:extLst>
                            <a:ext uri="{FF2B5EF4-FFF2-40B4-BE49-F238E27FC236}">
                              <a16:creationId xmlns:a16="http://schemas.microsoft.com/office/drawing/2014/main" id="{8D5D8B94-4E9C-4AEC-9574-F516D58E32F9}"/>
                            </a:ext>
                          </a:extLst>
                        </p:cNvPr>
                        <p:cNvGrpSpPr/>
                        <p:nvPr/>
                      </p:nvGrpSpPr>
                      <p:grpSpPr>
                        <a:xfrm>
                          <a:off x="2375986" y="3527188"/>
                          <a:ext cx="314425" cy="105530"/>
                          <a:chOff x="2375986" y="3527188"/>
                          <a:chExt cx="314425" cy="105530"/>
                        </a:xfrm>
                      </p:grpSpPr>
                      <p:sp>
                        <p:nvSpPr>
                          <p:cNvPr id="32" name="Rectangle 85">
                            <a:extLst>
                              <a:ext uri="{FF2B5EF4-FFF2-40B4-BE49-F238E27FC236}">
                                <a16:creationId xmlns:a16="http://schemas.microsoft.com/office/drawing/2014/main" id="{63DC425E-B362-489B-9E8A-6670FD598CF0}"/>
                              </a:ext>
                            </a:extLst>
                          </p:cNvPr>
                          <p:cNvSpPr/>
                          <p:nvPr/>
                        </p:nvSpPr>
                        <p:spPr>
                          <a:xfrm>
                            <a:off x="2375986" y="3527188"/>
                            <a:ext cx="314425" cy="21936"/>
                          </a:xfrm>
                          <a:prstGeom prst="rect">
                            <a:avLst/>
                          </a:prstGeom>
                          <a:solidFill>
                            <a:srgbClr val="0078D7"/>
                          </a:solidFill>
                          <a:ln cap="flat">
                            <a:noFill/>
                            <a:prstDash val="solid"/>
                          </a:ln>
                        </p:spPr>
                        <p:txBody>
                          <a:bodyPr vert="horz" wrap="square" lIns="179258" tIns="143409" rIns="179258" bIns="143409"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1961" spc="-49">
                              <a:solidFill>
                                <a:srgbClr val="000000"/>
                              </a:solidFill>
                              <a:latin typeface="Segoe UI"/>
                            </a:endParaRPr>
                          </a:p>
                        </p:txBody>
                      </p:sp>
                      <p:sp>
                        <p:nvSpPr>
                          <p:cNvPr id="33" name="Rectangle 86">
                            <a:extLst>
                              <a:ext uri="{FF2B5EF4-FFF2-40B4-BE49-F238E27FC236}">
                                <a16:creationId xmlns:a16="http://schemas.microsoft.com/office/drawing/2014/main" id="{7058B07F-B4AF-4EFA-B1FA-C2EBBEDB3766}"/>
                              </a:ext>
                            </a:extLst>
                          </p:cNvPr>
                          <p:cNvSpPr/>
                          <p:nvPr/>
                        </p:nvSpPr>
                        <p:spPr>
                          <a:xfrm>
                            <a:off x="2375986" y="3568985"/>
                            <a:ext cx="314425" cy="21936"/>
                          </a:xfrm>
                          <a:prstGeom prst="rect">
                            <a:avLst/>
                          </a:prstGeom>
                          <a:solidFill>
                            <a:srgbClr val="0078D7"/>
                          </a:solidFill>
                          <a:ln cap="flat">
                            <a:noFill/>
                            <a:prstDash val="solid"/>
                          </a:ln>
                        </p:spPr>
                        <p:txBody>
                          <a:bodyPr vert="horz" wrap="square" lIns="179258" tIns="143409" rIns="179258" bIns="143409"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1961" spc="-49">
                              <a:solidFill>
                                <a:srgbClr val="000000"/>
                              </a:solidFill>
                              <a:latin typeface="Segoe UI"/>
                            </a:endParaRPr>
                          </a:p>
                        </p:txBody>
                      </p:sp>
                      <p:sp>
                        <p:nvSpPr>
                          <p:cNvPr id="34" name="Rectangle 87">
                            <a:extLst>
                              <a:ext uri="{FF2B5EF4-FFF2-40B4-BE49-F238E27FC236}">
                                <a16:creationId xmlns:a16="http://schemas.microsoft.com/office/drawing/2014/main" id="{90C51453-1CB6-4154-A111-516FFB1041AD}"/>
                              </a:ext>
                            </a:extLst>
                          </p:cNvPr>
                          <p:cNvSpPr/>
                          <p:nvPr/>
                        </p:nvSpPr>
                        <p:spPr>
                          <a:xfrm>
                            <a:off x="2375986" y="3610782"/>
                            <a:ext cx="314425" cy="21936"/>
                          </a:xfrm>
                          <a:prstGeom prst="rect">
                            <a:avLst/>
                          </a:prstGeom>
                          <a:solidFill>
                            <a:srgbClr val="0078D7"/>
                          </a:solidFill>
                          <a:ln cap="flat">
                            <a:noFill/>
                            <a:prstDash val="solid"/>
                          </a:ln>
                        </p:spPr>
                        <p:txBody>
                          <a:bodyPr vert="horz" wrap="square" lIns="179258" tIns="143409" rIns="179258" bIns="143409"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1961" spc="-49">
                              <a:solidFill>
                                <a:srgbClr val="000000"/>
                              </a:solidFill>
                              <a:latin typeface="Segoe UI"/>
                            </a:endParaRPr>
                          </a:p>
                        </p:txBody>
                      </p:sp>
                    </p:grpSp>
                    <p:sp>
                      <p:nvSpPr>
                        <p:cNvPr id="35" name="Rectangle 84">
                          <a:extLst>
                            <a:ext uri="{FF2B5EF4-FFF2-40B4-BE49-F238E27FC236}">
                              <a16:creationId xmlns:a16="http://schemas.microsoft.com/office/drawing/2014/main" id="{1E54218B-58D5-4A95-A652-4E64A55E8808}"/>
                            </a:ext>
                          </a:extLst>
                        </p:cNvPr>
                        <p:cNvSpPr/>
                        <p:nvPr/>
                      </p:nvSpPr>
                      <p:spPr>
                        <a:xfrm>
                          <a:off x="2375986" y="3668307"/>
                          <a:ext cx="314425" cy="37161"/>
                        </a:xfrm>
                        <a:prstGeom prst="rect">
                          <a:avLst/>
                        </a:prstGeom>
                        <a:noFill/>
                        <a:ln w="12701" cap="flat">
                          <a:solidFill>
                            <a:srgbClr val="0078D7"/>
                          </a:solidFill>
                          <a:prstDash val="solid"/>
                        </a:ln>
                      </p:spPr>
                      <p:txBody>
                        <a:bodyPr vert="horz" wrap="square" lIns="179258" tIns="143409" rIns="179258" bIns="143409"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1961" spc="-49">
                            <a:solidFill>
                              <a:srgbClr val="000000"/>
                            </a:solidFill>
                            <a:latin typeface="Segoe UI"/>
                          </a:endParaRPr>
                        </a:p>
                      </p:txBody>
                    </p:sp>
                  </p:grpSp>
                </p:grpSp>
                <p:grpSp>
                  <p:nvGrpSpPr>
                    <p:cNvPr id="36" name="Group 60">
                      <a:extLst>
                        <a:ext uri="{FF2B5EF4-FFF2-40B4-BE49-F238E27FC236}">
                          <a16:creationId xmlns:a16="http://schemas.microsoft.com/office/drawing/2014/main" id="{76515666-D4B7-495E-8B51-412A836AEF65}"/>
                        </a:ext>
                      </a:extLst>
                    </p:cNvPr>
                    <p:cNvGrpSpPr/>
                    <p:nvPr/>
                  </p:nvGrpSpPr>
                  <p:grpSpPr>
                    <a:xfrm>
                      <a:off x="2705526" y="3069805"/>
                      <a:ext cx="222601" cy="111712"/>
                      <a:chOff x="2705526" y="3069805"/>
                      <a:chExt cx="222601" cy="111712"/>
                    </a:xfrm>
                  </p:grpSpPr>
                  <p:sp>
                    <p:nvSpPr>
                      <p:cNvPr id="37" name="Freeform 37">
                        <a:extLst>
                          <a:ext uri="{FF2B5EF4-FFF2-40B4-BE49-F238E27FC236}">
                            <a16:creationId xmlns:a16="http://schemas.microsoft.com/office/drawing/2014/main" id="{37C8BA45-2E6D-411D-B6E0-A505CBBC586F}"/>
                          </a:ext>
                        </a:extLst>
                      </p:cNvPr>
                      <p:cNvSpPr/>
                      <p:nvPr/>
                    </p:nvSpPr>
                    <p:spPr>
                      <a:xfrm rot="8099985">
                        <a:off x="2737841" y="3120966"/>
                        <a:ext cx="33339" cy="87764"/>
                      </a:xfrm>
                      <a:custGeom>
                        <a:avLst/>
                        <a:gdLst>
                          <a:gd name="f0" fmla="val 10800000"/>
                          <a:gd name="f1" fmla="val 5400000"/>
                          <a:gd name="f2" fmla="val 180"/>
                          <a:gd name="f3" fmla="val w"/>
                          <a:gd name="f4" fmla="val h"/>
                          <a:gd name="f5" fmla="val 0"/>
                          <a:gd name="f6" fmla="val 26"/>
                          <a:gd name="f7" fmla="val 69"/>
                          <a:gd name="f8" fmla="val 12"/>
                          <a:gd name="f9" fmla="val 2"/>
                          <a:gd name="f10" fmla="val 16"/>
                          <a:gd name="f11" fmla="val 35"/>
                          <a:gd name="f12" fmla="val 52"/>
                          <a:gd name="f13" fmla="val 66"/>
                          <a:gd name="f14" fmla="val 60"/>
                          <a:gd name="f15" fmla="val 11"/>
                          <a:gd name="f16" fmla="val 47"/>
                          <a:gd name="f17" fmla="val 22"/>
                          <a:gd name="f18" fmla="val 9"/>
                          <a:gd name="f19" fmla="+- 0 0 -90"/>
                          <a:gd name="f20" fmla="*/ f3 1 26"/>
                          <a:gd name="f21" fmla="*/ f4 1 69"/>
                          <a:gd name="f22" fmla="val f5"/>
                          <a:gd name="f23" fmla="val f6"/>
                          <a:gd name="f24" fmla="val f7"/>
                          <a:gd name="f25" fmla="*/ f19 f0 1"/>
                          <a:gd name="f26" fmla="+- f24 0 f22"/>
                          <a:gd name="f27" fmla="+- f23 0 f22"/>
                          <a:gd name="f28" fmla="*/ f25 1 f2"/>
                          <a:gd name="f29" fmla="*/ f27 1 26"/>
                          <a:gd name="f30" fmla="*/ f26 1 69"/>
                          <a:gd name="f31" fmla="*/ 26 f27 1"/>
                          <a:gd name="f32" fmla="*/ 0 f26 1"/>
                          <a:gd name="f33" fmla="*/ 0 f27 1"/>
                          <a:gd name="f34" fmla="*/ 35 f26 1"/>
                          <a:gd name="f35" fmla="*/ 69 f26 1"/>
                          <a:gd name="f36" fmla="*/ 11 f27 1"/>
                          <a:gd name="f37" fmla="+- f28 0 f1"/>
                          <a:gd name="f38" fmla="*/ f31 1 26"/>
                          <a:gd name="f39" fmla="*/ f32 1 69"/>
                          <a:gd name="f40" fmla="*/ f33 1 26"/>
                          <a:gd name="f41" fmla="*/ f34 1 69"/>
                          <a:gd name="f42" fmla="*/ f35 1 69"/>
                          <a:gd name="f43" fmla="*/ f36 1 26"/>
                          <a:gd name="f44" fmla="*/ 0 1 f29"/>
                          <a:gd name="f45" fmla="*/ f23 1 f29"/>
                          <a:gd name="f46" fmla="*/ 0 1 f30"/>
                          <a:gd name="f47" fmla="*/ f24 1 f30"/>
                          <a:gd name="f48" fmla="*/ f38 1 f29"/>
                          <a:gd name="f49" fmla="*/ f39 1 f30"/>
                          <a:gd name="f50" fmla="*/ f40 1 f29"/>
                          <a:gd name="f51" fmla="*/ f41 1 f30"/>
                          <a:gd name="f52" fmla="*/ f42 1 f30"/>
                          <a:gd name="f53" fmla="*/ f43 1 f29"/>
                          <a:gd name="f54" fmla="*/ f44 f20 1"/>
                          <a:gd name="f55" fmla="*/ f45 f20 1"/>
                          <a:gd name="f56" fmla="*/ f47 f21 1"/>
                          <a:gd name="f57" fmla="*/ f46 f21 1"/>
                          <a:gd name="f58" fmla="*/ f48 f20 1"/>
                          <a:gd name="f59" fmla="*/ f49 f21 1"/>
                          <a:gd name="f60" fmla="*/ f50 f20 1"/>
                          <a:gd name="f61" fmla="*/ f51 f21 1"/>
                          <a:gd name="f62" fmla="*/ f52 f21 1"/>
                          <a:gd name="f63" fmla="*/ f53 f20 1"/>
                        </a:gdLst>
                        <a:ahLst/>
                        <a:cxnLst>
                          <a:cxn ang="3cd4">
                            <a:pos x="hc" y="t"/>
                          </a:cxn>
                          <a:cxn ang="0">
                            <a:pos x="r" y="vc"/>
                          </a:cxn>
                          <a:cxn ang="cd4">
                            <a:pos x="hc" y="b"/>
                          </a:cxn>
                          <a:cxn ang="cd2">
                            <a:pos x="l" y="vc"/>
                          </a:cxn>
                          <a:cxn ang="f37">
                            <a:pos x="f58" y="f59"/>
                          </a:cxn>
                          <a:cxn ang="f37">
                            <a:pos x="f60" y="f61"/>
                          </a:cxn>
                          <a:cxn ang="f37">
                            <a:pos x="f58" y="f62"/>
                          </a:cxn>
                          <a:cxn ang="f37">
                            <a:pos x="f63" y="f61"/>
                          </a:cxn>
                          <a:cxn ang="f37">
                            <a:pos x="f58" y="f59"/>
                          </a:cxn>
                        </a:cxnLst>
                        <a:rect l="f54" t="f57" r="f55" b="f56"/>
                        <a:pathLst>
                          <a:path w="26" h="69">
                            <a:moveTo>
                              <a:pt x="f6" y="f5"/>
                            </a:moveTo>
                            <a:cubicBezTo>
                              <a:pt x="f8" y="f9"/>
                              <a:pt x="f5" y="f10"/>
                              <a:pt x="f5" y="f11"/>
                            </a:cubicBezTo>
                            <a:cubicBezTo>
                              <a:pt x="f5" y="f12"/>
                              <a:pt x="f8" y="f13"/>
                              <a:pt x="f6" y="f7"/>
                            </a:cubicBezTo>
                            <a:cubicBezTo>
                              <a:pt x="f10" y="f14"/>
                              <a:pt x="f15" y="f16"/>
                              <a:pt x="f15" y="f11"/>
                            </a:cubicBezTo>
                            <a:cubicBezTo>
                              <a:pt x="f15" y="f17"/>
                              <a:pt x="f10" y="f18"/>
                              <a:pt x="f6" y="f5"/>
                            </a:cubicBezTo>
                            <a:close/>
                          </a:path>
                        </a:pathLst>
                      </a:custGeom>
                      <a:solidFill>
                        <a:srgbClr val="0078D7"/>
                      </a:solidFill>
                      <a:ln cap="flat">
                        <a:noFill/>
                        <a:prstDash val="solid"/>
                      </a:ln>
                    </p:spPr>
                    <p:txBody>
                      <a:bodyPr vert="horz" wrap="square" lIns="89633" tIns="44811" rIns="89633" bIns="44811" anchor="t" anchorCtr="0" compatLnSpc="1">
                        <a:noAutofit/>
                      </a:bodyPr>
                      <a:lstStyle/>
                      <a:p>
                        <a:pPr defTabSz="914224">
                          <a:defRPr sz="1800" b="0" i="0" u="none" strike="noStrike" kern="0" cap="none" spc="0" baseline="0">
                            <a:solidFill>
                              <a:srgbClr val="000000"/>
                            </a:solidFill>
                            <a:uFillTx/>
                          </a:defRPr>
                        </a:pPr>
                        <a:endParaRPr lang="en-US" sz="1765">
                          <a:solidFill>
                            <a:srgbClr val="FFFFFF"/>
                          </a:solidFill>
                          <a:latin typeface="Segoe UI"/>
                        </a:endParaRPr>
                      </a:p>
                    </p:txBody>
                  </p:sp>
                  <p:sp>
                    <p:nvSpPr>
                      <p:cNvPr id="38" name="Freeform 38">
                        <a:extLst>
                          <a:ext uri="{FF2B5EF4-FFF2-40B4-BE49-F238E27FC236}">
                            <a16:creationId xmlns:a16="http://schemas.microsoft.com/office/drawing/2014/main" id="{7C5B2E45-4BD8-4DFE-B235-060A9B1E49F2}"/>
                          </a:ext>
                        </a:extLst>
                      </p:cNvPr>
                      <p:cNvSpPr/>
                      <p:nvPr/>
                    </p:nvSpPr>
                    <p:spPr>
                      <a:xfrm rot="8099985">
                        <a:off x="2755768" y="3061354"/>
                        <a:ext cx="52952" cy="151506"/>
                      </a:xfrm>
                      <a:custGeom>
                        <a:avLst/>
                        <a:gdLst>
                          <a:gd name="f0" fmla="val 10800000"/>
                          <a:gd name="f1" fmla="val 5400000"/>
                          <a:gd name="f2" fmla="val 180"/>
                          <a:gd name="f3" fmla="val w"/>
                          <a:gd name="f4" fmla="val h"/>
                          <a:gd name="f5" fmla="val 0"/>
                          <a:gd name="f6" fmla="val 41"/>
                          <a:gd name="f7" fmla="val 119"/>
                          <a:gd name="f8" fmla="val 21"/>
                          <a:gd name="f9" fmla="val 7"/>
                          <a:gd name="f10" fmla="val 30"/>
                          <a:gd name="f11" fmla="val 1"/>
                          <a:gd name="f12" fmla="val 60"/>
                          <a:gd name="f13" fmla="val 88"/>
                          <a:gd name="f14" fmla="val 111"/>
                          <a:gd name="f15" fmla="val 24"/>
                          <a:gd name="f16" fmla="val 103"/>
                          <a:gd name="f17" fmla="val 14"/>
                          <a:gd name="f18" fmla="val 82"/>
                          <a:gd name="f19" fmla="val 38"/>
                          <a:gd name="f20" fmla="val 16"/>
                          <a:gd name="f21" fmla="+- 0 0 -90"/>
                          <a:gd name="f22" fmla="*/ f3 1 41"/>
                          <a:gd name="f23" fmla="*/ f4 1 119"/>
                          <a:gd name="f24" fmla="val f5"/>
                          <a:gd name="f25" fmla="val f6"/>
                          <a:gd name="f26" fmla="val f7"/>
                          <a:gd name="f27" fmla="*/ f21 f0 1"/>
                          <a:gd name="f28" fmla="+- f26 0 f24"/>
                          <a:gd name="f29" fmla="+- f25 0 f24"/>
                          <a:gd name="f30" fmla="*/ f27 1 f2"/>
                          <a:gd name="f31" fmla="*/ f29 1 41"/>
                          <a:gd name="f32" fmla="*/ f28 1 119"/>
                          <a:gd name="f33" fmla="*/ 41 f29 1"/>
                          <a:gd name="f34" fmla="*/ 0 f28 1"/>
                          <a:gd name="f35" fmla="*/ 1 f29 1"/>
                          <a:gd name="f36" fmla="*/ 60 f28 1"/>
                          <a:gd name="f37" fmla="*/ 119 f28 1"/>
                          <a:gd name="f38" fmla="*/ 14 f29 1"/>
                          <a:gd name="f39" fmla="+- f30 0 f1"/>
                          <a:gd name="f40" fmla="*/ f33 1 41"/>
                          <a:gd name="f41" fmla="*/ f34 1 119"/>
                          <a:gd name="f42" fmla="*/ f35 1 41"/>
                          <a:gd name="f43" fmla="*/ f36 1 119"/>
                          <a:gd name="f44" fmla="*/ f37 1 119"/>
                          <a:gd name="f45" fmla="*/ f38 1 41"/>
                          <a:gd name="f46" fmla="*/ 0 1 f31"/>
                          <a:gd name="f47" fmla="*/ f25 1 f31"/>
                          <a:gd name="f48" fmla="*/ 0 1 f32"/>
                          <a:gd name="f49" fmla="*/ f26 1 f32"/>
                          <a:gd name="f50" fmla="*/ f40 1 f31"/>
                          <a:gd name="f51" fmla="*/ f41 1 f32"/>
                          <a:gd name="f52" fmla="*/ f42 1 f31"/>
                          <a:gd name="f53" fmla="*/ f43 1 f32"/>
                          <a:gd name="f54" fmla="*/ f44 1 f32"/>
                          <a:gd name="f55" fmla="*/ f45 1 f31"/>
                          <a:gd name="f56" fmla="*/ f46 f22 1"/>
                          <a:gd name="f57" fmla="*/ f47 f22 1"/>
                          <a:gd name="f58" fmla="*/ f49 f23 1"/>
                          <a:gd name="f59" fmla="*/ f48 f23 1"/>
                          <a:gd name="f60" fmla="*/ f50 f22 1"/>
                          <a:gd name="f61" fmla="*/ f51 f23 1"/>
                          <a:gd name="f62" fmla="*/ f52 f22 1"/>
                          <a:gd name="f63" fmla="*/ f53 f23 1"/>
                          <a:gd name="f64" fmla="*/ f54 f23 1"/>
                          <a:gd name="f65" fmla="*/ f55 f22 1"/>
                        </a:gdLst>
                        <a:ahLst/>
                        <a:cxnLst>
                          <a:cxn ang="3cd4">
                            <a:pos x="hc" y="t"/>
                          </a:cxn>
                          <a:cxn ang="0">
                            <a:pos x="r" y="vc"/>
                          </a:cxn>
                          <a:cxn ang="cd4">
                            <a:pos x="hc" y="b"/>
                          </a:cxn>
                          <a:cxn ang="cd2">
                            <a:pos x="l" y="vc"/>
                          </a:cxn>
                          <a:cxn ang="f39">
                            <a:pos x="f60" y="f61"/>
                          </a:cxn>
                          <a:cxn ang="f39">
                            <a:pos x="f62" y="f63"/>
                          </a:cxn>
                          <a:cxn ang="f39">
                            <a:pos x="f60" y="f64"/>
                          </a:cxn>
                          <a:cxn ang="f39">
                            <a:pos x="f65" y="f63"/>
                          </a:cxn>
                          <a:cxn ang="f39">
                            <a:pos x="f60" y="f61"/>
                          </a:cxn>
                        </a:cxnLst>
                        <a:rect l="f56" t="f59" r="f57" b="f58"/>
                        <a:pathLst>
                          <a:path w="41" h="119">
                            <a:moveTo>
                              <a:pt x="f6" y="f5"/>
                            </a:moveTo>
                            <a:cubicBezTo>
                              <a:pt x="f8" y="f9"/>
                              <a:pt x="f5" y="f10"/>
                              <a:pt x="f11" y="f12"/>
                            </a:cubicBezTo>
                            <a:cubicBezTo>
                              <a:pt x="f5" y="f13"/>
                              <a:pt x="f8" y="f14"/>
                              <a:pt x="f6" y="f7"/>
                            </a:cubicBezTo>
                            <a:cubicBezTo>
                              <a:pt x="f15" y="f16"/>
                              <a:pt x="f17" y="f18"/>
                              <a:pt x="f17" y="f12"/>
                            </a:cubicBezTo>
                            <a:cubicBezTo>
                              <a:pt x="f17" y="f19"/>
                              <a:pt x="f15" y="f20"/>
                              <a:pt x="f6" y="f5"/>
                            </a:cubicBezTo>
                            <a:close/>
                          </a:path>
                        </a:pathLst>
                      </a:custGeom>
                      <a:solidFill>
                        <a:srgbClr val="0078D7"/>
                      </a:solidFill>
                      <a:ln cap="flat">
                        <a:noFill/>
                        <a:prstDash val="solid"/>
                      </a:ln>
                    </p:spPr>
                    <p:txBody>
                      <a:bodyPr vert="horz" wrap="square" lIns="89633" tIns="44811" rIns="89633" bIns="44811" anchor="t" anchorCtr="0" compatLnSpc="1">
                        <a:noAutofit/>
                      </a:bodyPr>
                      <a:lstStyle/>
                      <a:p>
                        <a:pPr defTabSz="914224">
                          <a:defRPr sz="1800" b="0" i="0" u="none" strike="noStrike" kern="0" cap="none" spc="0" baseline="0">
                            <a:solidFill>
                              <a:srgbClr val="000000"/>
                            </a:solidFill>
                            <a:uFillTx/>
                          </a:defRPr>
                        </a:pPr>
                        <a:endParaRPr lang="en-US" sz="1765">
                          <a:solidFill>
                            <a:srgbClr val="FFFFFF"/>
                          </a:solidFill>
                          <a:latin typeface="Segoe UI"/>
                        </a:endParaRPr>
                      </a:p>
                    </p:txBody>
                  </p:sp>
                  <p:sp>
                    <p:nvSpPr>
                      <p:cNvPr id="39" name="Freeform 39">
                        <a:extLst>
                          <a:ext uri="{FF2B5EF4-FFF2-40B4-BE49-F238E27FC236}">
                            <a16:creationId xmlns:a16="http://schemas.microsoft.com/office/drawing/2014/main" id="{F6CD2ABB-DE53-460F-BF9C-CB95A4E27B37}"/>
                          </a:ext>
                        </a:extLst>
                      </p:cNvPr>
                      <p:cNvSpPr/>
                      <p:nvPr/>
                    </p:nvSpPr>
                    <p:spPr>
                      <a:xfrm rot="8099985">
                        <a:off x="2784101" y="2991230"/>
                        <a:ext cx="65452" cy="222601"/>
                      </a:xfrm>
                      <a:custGeom>
                        <a:avLst/>
                        <a:gdLst>
                          <a:gd name="f0" fmla="val 10800000"/>
                          <a:gd name="f1" fmla="val 5400000"/>
                          <a:gd name="f2" fmla="val 180"/>
                          <a:gd name="f3" fmla="val w"/>
                          <a:gd name="f4" fmla="val h"/>
                          <a:gd name="f5" fmla="val 0"/>
                          <a:gd name="f6" fmla="val 51"/>
                          <a:gd name="f7" fmla="val 175"/>
                          <a:gd name="f8" fmla="val 25"/>
                          <a:gd name="f9" fmla="val 13"/>
                          <a:gd name="f10" fmla="val 46"/>
                          <a:gd name="f11" fmla="val 88"/>
                          <a:gd name="f12" fmla="val 128"/>
                          <a:gd name="f13" fmla="val 162"/>
                          <a:gd name="f14" fmla="val 29"/>
                          <a:gd name="f15" fmla="val 152"/>
                          <a:gd name="f16" fmla="val 16"/>
                          <a:gd name="f17" fmla="val 120"/>
                          <a:gd name="f18" fmla="val 55"/>
                          <a:gd name="f19" fmla="val 23"/>
                          <a:gd name="f20" fmla="+- 0 0 -90"/>
                          <a:gd name="f21" fmla="*/ f3 1 51"/>
                          <a:gd name="f22" fmla="*/ f4 1 175"/>
                          <a:gd name="f23" fmla="val f5"/>
                          <a:gd name="f24" fmla="val f6"/>
                          <a:gd name="f25" fmla="val f7"/>
                          <a:gd name="f26" fmla="*/ f20 f0 1"/>
                          <a:gd name="f27" fmla="+- f25 0 f23"/>
                          <a:gd name="f28" fmla="+- f24 0 f23"/>
                          <a:gd name="f29" fmla="*/ f26 1 f2"/>
                          <a:gd name="f30" fmla="*/ f28 1 51"/>
                          <a:gd name="f31" fmla="*/ f27 1 175"/>
                          <a:gd name="f32" fmla="*/ 51 f28 1"/>
                          <a:gd name="f33" fmla="*/ 0 f27 1"/>
                          <a:gd name="f34" fmla="*/ 0 f28 1"/>
                          <a:gd name="f35" fmla="*/ 88 f27 1"/>
                          <a:gd name="f36" fmla="*/ 175 f27 1"/>
                          <a:gd name="f37" fmla="*/ 16 f28 1"/>
                          <a:gd name="f38" fmla="+- f29 0 f1"/>
                          <a:gd name="f39" fmla="*/ f32 1 51"/>
                          <a:gd name="f40" fmla="*/ f33 1 175"/>
                          <a:gd name="f41" fmla="*/ f34 1 51"/>
                          <a:gd name="f42" fmla="*/ f35 1 175"/>
                          <a:gd name="f43" fmla="*/ f36 1 175"/>
                          <a:gd name="f44" fmla="*/ f37 1 51"/>
                          <a:gd name="f45" fmla="*/ 0 1 f30"/>
                          <a:gd name="f46" fmla="*/ f24 1 f30"/>
                          <a:gd name="f47" fmla="*/ 0 1 f31"/>
                          <a:gd name="f48" fmla="*/ f25 1 f31"/>
                          <a:gd name="f49" fmla="*/ f39 1 f30"/>
                          <a:gd name="f50" fmla="*/ f40 1 f31"/>
                          <a:gd name="f51" fmla="*/ f41 1 f30"/>
                          <a:gd name="f52" fmla="*/ f42 1 f31"/>
                          <a:gd name="f53" fmla="*/ f43 1 f31"/>
                          <a:gd name="f54" fmla="*/ f44 1 f30"/>
                          <a:gd name="f55" fmla="*/ f45 f21 1"/>
                          <a:gd name="f56" fmla="*/ f46 f21 1"/>
                          <a:gd name="f57" fmla="*/ f48 f22 1"/>
                          <a:gd name="f58" fmla="*/ f47 f22 1"/>
                          <a:gd name="f59" fmla="*/ f49 f21 1"/>
                          <a:gd name="f60" fmla="*/ f50 f22 1"/>
                          <a:gd name="f61" fmla="*/ f51 f21 1"/>
                          <a:gd name="f62" fmla="*/ f52 f22 1"/>
                          <a:gd name="f63" fmla="*/ f53 f22 1"/>
                          <a:gd name="f64" fmla="*/ f54 f21 1"/>
                        </a:gdLst>
                        <a:ahLst/>
                        <a:cxnLst>
                          <a:cxn ang="3cd4">
                            <a:pos x="hc" y="t"/>
                          </a:cxn>
                          <a:cxn ang="0">
                            <a:pos x="r" y="vc"/>
                          </a:cxn>
                          <a:cxn ang="cd4">
                            <a:pos x="hc" y="b"/>
                          </a:cxn>
                          <a:cxn ang="cd2">
                            <a:pos x="l" y="vc"/>
                          </a:cxn>
                          <a:cxn ang="f38">
                            <a:pos x="f59" y="f60"/>
                          </a:cxn>
                          <a:cxn ang="f38">
                            <a:pos x="f61" y="f62"/>
                          </a:cxn>
                          <a:cxn ang="f38">
                            <a:pos x="f59" y="f63"/>
                          </a:cxn>
                          <a:cxn ang="f38">
                            <a:pos x="f64" y="f62"/>
                          </a:cxn>
                          <a:cxn ang="f38">
                            <a:pos x="f59" y="f60"/>
                          </a:cxn>
                        </a:cxnLst>
                        <a:rect l="f55" t="f58" r="f56" b="f57"/>
                        <a:pathLst>
                          <a:path w="51" h="175">
                            <a:moveTo>
                              <a:pt x="f6" y="f5"/>
                            </a:moveTo>
                            <a:cubicBezTo>
                              <a:pt x="f8" y="f9"/>
                              <a:pt x="f5" y="f10"/>
                              <a:pt x="f5" y="f11"/>
                            </a:cubicBezTo>
                            <a:cubicBezTo>
                              <a:pt x="f5" y="f12"/>
                              <a:pt x="f8" y="f13"/>
                              <a:pt x="f6" y="f7"/>
                            </a:cubicBezTo>
                            <a:cubicBezTo>
                              <a:pt x="f14" y="f15"/>
                              <a:pt x="f16" y="f17"/>
                              <a:pt x="f16" y="f11"/>
                            </a:cubicBezTo>
                            <a:cubicBezTo>
                              <a:pt x="f16" y="f18"/>
                              <a:pt x="f14" y="f19"/>
                              <a:pt x="f6" y="f5"/>
                            </a:cubicBezTo>
                            <a:close/>
                          </a:path>
                        </a:pathLst>
                      </a:custGeom>
                      <a:solidFill>
                        <a:srgbClr val="0078D7"/>
                      </a:solidFill>
                      <a:ln cap="flat">
                        <a:noFill/>
                        <a:prstDash val="solid"/>
                      </a:ln>
                    </p:spPr>
                    <p:txBody>
                      <a:bodyPr vert="horz" wrap="square" lIns="89633" tIns="44811" rIns="89633" bIns="44811" anchor="t" anchorCtr="0" compatLnSpc="1">
                        <a:noAutofit/>
                      </a:bodyPr>
                      <a:lstStyle/>
                      <a:p>
                        <a:pPr defTabSz="914224">
                          <a:defRPr sz="1800" b="0" i="0" u="none" strike="noStrike" kern="0" cap="none" spc="0" baseline="0">
                            <a:solidFill>
                              <a:srgbClr val="000000"/>
                            </a:solidFill>
                            <a:uFillTx/>
                          </a:defRPr>
                        </a:pPr>
                        <a:endParaRPr lang="en-US" sz="1765">
                          <a:solidFill>
                            <a:srgbClr val="FFFFFF"/>
                          </a:solidFill>
                          <a:latin typeface="Segoe UI"/>
                        </a:endParaRPr>
                      </a:p>
                    </p:txBody>
                  </p:sp>
                </p:grpSp>
                <p:grpSp>
                  <p:nvGrpSpPr>
                    <p:cNvPr id="40" name="Group 63">
                      <a:extLst>
                        <a:ext uri="{FF2B5EF4-FFF2-40B4-BE49-F238E27FC236}">
                          <a16:creationId xmlns:a16="http://schemas.microsoft.com/office/drawing/2014/main" id="{A6DC1E24-C569-4E1E-BE5F-D6AE56876F6A}"/>
                        </a:ext>
                      </a:extLst>
                    </p:cNvPr>
                    <p:cNvGrpSpPr/>
                    <p:nvPr/>
                  </p:nvGrpSpPr>
                  <p:grpSpPr>
                    <a:xfrm>
                      <a:off x="2220236" y="3037279"/>
                      <a:ext cx="111721" cy="222601"/>
                      <a:chOff x="2220236" y="3037279"/>
                      <a:chExt cx="111721" cy="222601"/>
                    </a:xfrm>
                  </p:grpSpPr>
                  <p:sp>
                    <p:nvSpPr>
                      <p:cNvPr id="41" name="Freeform 37">
                        <a:extLst>
                          <a:ext uri="{FF2B5EF4-FFF2-40B4-BE49-F238E27FC236}">
                            <a16:creationId xmlns:a16="http://schemas.microsoft.com/office/drawing/2014/main" id="{A38CC6E7-A34A-4224-9934-52DEB0E5C956}"/>
                          </a:ext>
                        </a:extLst>
                      </p:cNvPr>
                      <p:cNvSpPr/>
                      <p:nvPr/>
                    </p:nvSpPr>
                    <p:spPr>
                      <a:xfrm rot="13499997">
                        <a:off x="2220236" y="3042373"/>
                        <a:ext cx="33339" cy="87764"/>
                      </a:xfrm>
                      <a:custGeom>
                        <a:avLst/>
                        <a:gdLst>
                          <a:gd name="f0" fmla="val 10800000"/>
                          <a:gd name="f1" fmla="val 5400000"/>
                          <a:gd name="f2" fmla="val 180"/>
                          <a:gd name="f3" fmla="val w"/>
                          <a:gd name="f4" fmla="val h"/>
                          <a:gd name="f5" fmla="val 0"/>
                          <a:gd name="f6" fmla="val 26"/>
                          <a:gd name="f7" fmla="val 69"/>
                          <a:gd name="f8" fmla="val 12"/>
                          <a:gd name="f9" fmla="val 2"/>
                          <a:gd name="f10" fmla="val 16"/>
                          <a:gd name="f11" fmla="val 35"/>
                          <a:gd name="f12" fmla="val 52"/>
                          <a:gd name="f13" fmla="val 66"/>
                          <a:gd name="f14" fmla="val 60"/>
                          <a:gd name="f15" fmla="val 11"/>
                          <a:gd name="f16" fmla="val 47"/>
                          <a:gd name="f17" fmla="val 22"/>
                          <a:gd name="f18" fmla="val 9"/>
                          <a:gd name="f19" fmla="+- 0 0 -90"/>
                          <a:gd name="f20" fmla="*/ f3 1 26"/>
                          <a:gd name="f21" fmla="*/ f4 1 69"/>
                          <a:gd name="f22" fmla="val f5"/>
                          <a:gd name="f23" fmla="val f6"/>
                          <a:gd name="f24" fmla="val f7"/>
                          <a:gd name="f25" fmla="*/ f19 f0 1"/>
                          <a:gd name="f26" fmla="+- f24 0 f22"/>
                          <a:gd name="f27" fmla="+- f23 0 f22"/>
                          <a:gd name="f28" fmla="*/ f25 1 f2"/>
                          <a:gd name="f29" fmla="*/ f27 1 26"/>
                          <a:gd name="f30" fmla="*/ f26 1 69"/>
                          <a:gd name="f31" fmla="*/ 26 f27 1"/>
                          <a:gd name="f32" fmla="*/ 0 f26 1"/>
                          <a:gd name="f33" fmla="*/ 0 f27 1"/>
                          <a:gd name="f34" fmla="*/ 35 f26 1"/>
                          <a:gd name="f35" fmla="*/ 69 f26 1"/>
                          <a:gd name="f36" fmla="*/ 11 f27 1"/>
                          <a:gd name="f37" fmla="+- f28 0 f1"/>
                          <a:gd name="f38" fmla="*/ f31 1 26"/>
                          <a:gd name="f39" fmla="*/ f32 1 69"/>
                          <a:gd name="f40" fmla="*/ f33 1 26"/>
                          <a:gd name="f41" fmla="*/ f34 1 69"/>
                          <a:gd name="f42" fmla="*/ f35 1 69"/>
                          <a:gd name="f43" fmla="*/ f36 1 26"/>
                          <a:gd name="f44" fmla="*/ 0 1 f29"/>
                          <a:gd name="f45" fmla="*/ f23 1 f29"/>
                          <a:gd name="f46" fmla="*/ 0 1 f30"/>
                          <a:gd name="f47" fmla="*/ f24 1 f30"/>
                          <a:gd name="f48" fmla="*/ f38 1 f29"/>
                          <a:gd name="f49" fmla="*/ f39 1 f30"/>
                          <a:gd name="f50" fmla="*/ f40 1 f29"/>
                          <a:gd name="f51" fmla="*/ f41 1 f30"/>
                          <a:gd name="f52" fmla="*/ f42 1 f30"/>
                          <a:gd name="f53" fmla="*/ f43 1 f29"/>
                          <a:gd name="f54" fmla="*/ f44 f20 1"/>
                          <a:gd name="f55" fmla="*/ f45 f20 1"/>
                          <a:gd name="f56" fmla="*/ f47 f21 1"/>
                          <a:gd name="f57" fmla="*/ f46 f21 1"/>
                          <a:gd name="f58" fmla="*/ f48 f20 1"/>
                          <a:gd name="f59" fmla="*/ f49 f21 1"/>
                          <a:gd name="f60" fmla="*/ f50 f20 1"/>
                          <a:gd name="f61" fmla="*/ f51 f21 1"/>
                          <a:gd name="f62" fmla="*/ f52 f21 1"/>
                          <a:gd name="f63" fmla="*/ f53 f20 1"/>
                        </a:gdLst>
                        <a:ahLst/>
                        <a:cxnLst>
                          <a:cxn ang="3cd4">
                            <a:pos x="hc" y="t"/>
                          </a:cxn>
                          <a:cxn ang="0">
                            <a:pos x="r" y="vc"/>
                          </a:cxn>
                          <a:cxn ang="cd4">
                            <a:pos x="hc" y="b"/>
                          </a:cxn>
                          <a:cxn ang="cd2">
                            <a:pos x="l" y="vc"/>
                          </a:cxn>
                          <a:cxn ang="f37">
                            <a:pos x="f58" y="f59"/>
                          </a:cxn>
                          <a:cxn ang="f37">
                            <a:pos x="f60" y="f61"/>
                          </a:cxn>
                          <a:cxn ang="f37">
                            <a:pos x="f58" y="f62"/>
                          </a:cxn>
                          <a:cxn ang="f37">
                            <a:pos x="f63" y="f61"/>
                          </a:cxn>
                          <a:cxn ang="f37">
                            <a:pos x="f58" y="f59"/>
                          </a:cxn>
                        </a:cxnLst>
                        <a:rect l="f54" t="f57" r="f55" b="f56"/>
                        <a:pathLst>
                          <a:path w="26" h="69">
                            <a:moveTo>
                              <a:pt x="f6" y="f5"/>
                            </a:moveTo>
                            <a:cubicBezTo>
                              <a:pt x="f8" y="f9"/>
                              <a:pt x="f5" y="f10"/>
                              <a:pt x="f5" y="f11"/>
                            </a:cubicBezTo>
                            <a:cubicBezTo>
                              <a:pt x="f5" y="f12"/>
                              <a:pt x="f8" y="f13"/>
                              <a:pt x="f6" y="f7"/>
                            </a:cubicBezTo>
                            <a:cubicBezTo>
                              <a:pt x="f10" y="f14"/>
                              <a:pt x="f15" y="f16"/>
                              <a:pt x="f15" y="f11"/>
                            </a:cubicBezTo>
                            <a:cubicBezTo>
                              <a:pt x="f15" y="f17"/>
                              <a:pt x="f10" y="f18"/>
                              <a:pt x="f6" y="f5"/>
                            </a:cubicBezTo>
                            <a:close/>
                          </a:path>
                        </a:pathLst>
                      </a:custGeom>
                      <a:solidFill>
                        <a:srgbClr val="0078D7"/>
                      </a:solidFill>
                      <a:ln cap="flat">
                        <a:noFill/>
                        <a:prstDash val="solid"/>
                      </a:ln>
                    </p:spPr>
                    <p:txBody>
                      <a:bodyPr vert="horz" wrap="square" lIns="89633" tIns="44811" rIns="89633" bIns="44811" anchor="t" anchorCtr="0" compatLnSpc="1">
                        <a:noAutofit/>
                      </a:bodyPr>
                      <a:lstStyle/>
                      <a:p>
                        <a:pPr defTabSz="914224">
                          <a:defRPr sz="1800" b="0" i="0" u="none" strike="noStrike" kern="0" cap="none" spc="0" baseline="0">
                            <a:solidFill>
                              <a:srgbClr val="000000"/>
                            </a:solidFill>
                            <a:uFillTx/>
                          </a:defRPr>
                        </a:pPr>
                        <a:endParaRPr lang="en-US" sz="1765">
                          <a:solidFill>
                            <a:srgbClr val="FFFFFF"/>
                          </a:solidFill>
                          <a:latin typeface="Segoe UI"/>
                        </a:endParaRPr>
                      </a:p>
                    </p:txBody>
                  </p:sp>
                  <p:sp>
                    <p:nvSpPr>
                      <p:cNvPr id="42" name="Freeform 38">
                        <a:extLst>
                          <a:ext uri="{FF2B5EF4-FFF2-40B4-BE49-F238E27FC236}">
                            <a16:creationId xmlns:a16="http://schemas.microsoft.com/office/drawing/2014/main" id="{A51EC283-E330-426D-B722-181524D0BE0B}"/>
                          </a:ext>
                        </a:extLst>
                      </p:cNvPr>
                      <p:cNvSpPr/>
                      <p:nvPr/>
                    </p:nvSpPr>
                    <p:spPr>
                      <a:xfrm rot="13499997">
                        <a:off x="2238170" y="3038245"/>
                        <a:ext cx="52952" cy="151506"/>
                      </a:xfrm>
                      <a:custGeom>
                        <a:avLst/>
                        <a:gdLst>
                          <a:gd name="f0" fmla="val 10800000"/>
                          <a:gd name="f1" fmla="val 5400000"/>
                          <a:gd name="f2" fmla="val 180"/>
                          <a:gd name="f3" fmla="val w"/>
                          <a:gd name="f4" fmla="val h"/>
                          <a:gd name="f5" fmla="val 0"/>
                          <a:gd name="f6" fmla="val 41"/>
                          <a:gd name="f7" fmla="val 119"/>
                          <a:gd name="f8" fmla="val 21"/>
                          <a:gd name="f9" fmla="val 7"/>
                          <a:gd name="f10" fmla="val 30"/>
                          <a:gd name="f11" fmla="val 1"/>
                          <a:gd name="f12" fmla="val 60"/>
                          <a:gd name="f13" fmla="val 88"/>
                          <a:gd name="f14" fmla="val 111"/>
                          <a:gd name="f15" fmla="val 24"/>
                          <a:gd name="f16" fmla="val 103"/>
                          <a:gd name="f17" fmla="val 14"/>
                          <a:gd name="f18" fmla="val 82"/>
                          <a:gd name="f19" fmla="val 38"/>
                          <a:gd name="f20" fmla="val 16"/>
                          <a:gd name="f21" fmla="+- 0 0 -90"/>
                          <a:gd name="f22" fmla="*/ f3 1 41"/>
                          <a:gd name="f23" fmla="*/ f4 1 119"/>
                          <a:gd name="f24" fmla="val f5"/>
                          <a:gd name="f25" fmla="val f6"/>
                          <a:gd name="f26" fmla="val f7"/>
                          <a:gd name="f27" fmla="*/ f21 f0 1"/>
                          <a:gd name="f28" fmla="+- f26 0 f24"/>
                          <a:gd name="f29" fmla="+- f25 0 f24"/>
                          <a:gd name="f30" fmla="*/ f27 1 f2"/>
                          <a:gd name="f31" fmla="*/ f29 1 41"/>
                          <a:gd name="f32" fmla="*/ f28 1 119"/>
                          <a:gd name="f33" fmla="*/ 41 f29 1"/>
                          <a:gd name="f34" fmla="*/ 0 f28 1"/>
                          <a:gd name="f35" fmla="*/ 1 f29 1"/>
                          <a:gd name="f36" fmla="*/ 60 f28 1"/>
                          <a:gd name="f37" fmla="*/ 119 f28 1"/>
                          <a:gd name="f38" fmla="*/ 14 f29 1"/>
                          <a:gd name="f39" fmla="+- f30 0 f1"/>
                          <a:gd name="f40" fmla="*/ f33 1 41"/>
                          <a:gd name="f41" fmla="*/ f34 1 119"/>
                          <a:gd name="f42" fmla="*/ f35 1 41"/>
                          <a:gd name="f43" fmla="*/ f36 1 119"/>
                          <a:gd name="f44" fmla="*/ f37 1 119"/>
                          <a:gd name="f45" fmla="*/ f38 1 41"/>
                          <a:gd name="f46" fmla="*/ 0 1 f31"/>
                          <a:gd name="f47" fmla="*/ f25 1 f31"/>
                          <a:gd name="f48" fmla="*/ 0 1 f32"/>
                          <a:gd name="f49" fmla="*/ f26 1 f32"/>
                          <a:gd name="f50" fmla="*/ f40 1 f31"/>
                          <a:gd name="f51" fmla="*/ f41 1 f32"/>
                          <a:gd name="f52" fmla="*/ f42 1 f31"/>
                          <a:gd name="f53" fmla="*/ f43 1 f32"/>
                          <a:gd name="f54" fmla="*/ f44 1 f32"/>
                          <a:gd name="f55" fmla="*/ f45 1 f31"/>
                          <a:gd name="f56" fmla="*/ f46 f22 1"/>
                          <a:gd name="f57" fmla="*/ f47 f22 1"/>
                          <a:gd name="f58" fmla="*/ f49 f23 1"/>
                          <a:gd name="f59" fmla="*/ f48 f23 1"/>
                          <a:gd name="f60" fmla="*/ f50 f22 1"/>
                          <a:gd name="f61" fmla="*/ f51 f23 1"/>
                          <a:gd name="f62" fmla="*/ f52 f22 1"/>
                          <a:gd name="f63" fmla="*/ f53 f23 1"/>
                          <a:gd name="f64" fmla="*/ f54 f23 1"/>
                          <a:gd name="f65" fmla="*/ f55 f22 1"/>
                        </a:gdLst>
                        <a:ahLst/>
                        <a:cxnLst>
                          <a:cxn ang="3cd4">
                            <a:pos x="hc" y="t"/>
                          </a:cxn>
                          <a:cxn ang="0">
                            <a:pos x="r" y="vc"/>
                          </a:cxn>
                          <a:cxn ang="cd4">
                            <a:pos x="hc" y="b"/>
                          </a:cxn>
                          <a:cxn ang="cd2">
                            <a:pos x="l" y="vc"/>
                          </a:cxn>
                          <a:cxn ang="f39">
                            <a:pos x="f60" y="f61"/>
                          </a:cxn>
                          <a:cxn ang="f39">
                            <a:pos x="f62" y="f63"/>
                          </a:cxn>
                          <a:cxn ang="f39">
                            <a:pos x="f60" y="f64"/>
                          </a:cxn>
                          <a:cxn ang="f39">
                            <a:pos x="f65" y="f63"/>
                          </a:cxn>
                          <a:cxn ang="f39">
                            <a:pos x="f60" y="f61"/>
                          </a:cxn>
                        </a:cxnLst>
                        <a:rect l="f56" t="f59" r="f57" b="f58"/>
                        <a:pathLst>
                          <a:path w="41" h="119">
                            <a:moveTo>
                              <a:pt x="f6" y="f5"/>
                            </a:moveTo>
                            <a:cubicBezTo>
                              <a:pt x="f8" y="f9"/>
                              <a:pt x="f5" y="f10"/>
                              <a:pt x="f11" y="f12"/>
                            </a:cubicBezTo>
                            <a:cubicBezTo>
                              <a:pt x="f5" y="f13"/>
                              <a:pt x="f8" y="f14"/>
                              <a:pt x="f6" y="f7"/>
                            </a:cubicBezTo>
                            <a:cubicBezTo>
                              <a:pt x="f15" y="f16"/>
                              <a:pt x="f17" y="f18"/>
                              <a:pt x="f17" y="f12"/>
                            </a:cubicBezTo>
                            <a:cubicBezTo>
                              <a:pt x="f17" y="f19"/>
                              <a:pt x="f15" y="f20"/>
                              <a:pt x="f6" y="f5"/>
                            </a:cubicBezTo>
                            <a:close/>
                          </a:path>
                        </a:pathLst>
                      </a:custGeom>
                      <a:solidFill>
                        <a:srgbClr val="0078D7"/>
                      </a:solidFill>
                      <a:ln cap="flat">
                        <a:noFill/>
                        <a:prstDash val="solid"/>
                      </a:ln>
                    </p:spPr>
                    <p:txBody>
                      <a:bodyPr vert="horz" wrap="square" lIns="89633" tIns="44811" rIns="89633" bIns="44811" anchor="t" anchorCtr="0" compatLnSpc="1">
                        <a:noAutofit/>
                      </a:bodyPr>
                      <a:lstStyle/>
                      <a:p>
                        <a:pPr defTabSz="914224">
                          <a:defRPr sz="1800" b="0" i="0" u="none" strike="noStrike" kern="0" cap="none" spc="0" baseline="0">
                            <a:solidFill>
                              <a:srgbClr val="000000"/>
                            </a:solidFill>
                            <a:uFillTx/>
                          </a:defRPr>
                        </a:pPr>
                        <a:endParaRPr lang="en-US" sz="1765">
                          <a:solidFill>
                            <a:srgbClr val="FFFFFF"/>
                          </a:solidFill>
                          <a:latin typeface="Segoe UI"/>
                        </a:endParaRPr>
                      </a:p>
                    </p:txBody>
                  </p:sp>
                  <p:sp>
                    <p:nvSpPr>
                      <p:cNvPr id="43" name="Freeform 39">
                        <a:extLst>
                          <a:ext uri="{FF2B5EF4-FFF2-40B4-BE49-F238E27FC236}">
                            <a16:creationId xmlns:a16="http://schemas.microsoft.com/office/drawing/2014/main" id="{916DCEA6-BDDC-4C5D-9342-D489CD1BDFCB}"/>
                          </a:ext>
                        </a:extLst>
                      </p:cNvPr>
                      <p:cNvSpPr/>
                      <p:nvPr/>
                    </p:nvSpPr>
                    <p:spPr>
                      <a:xfrm rot="13499997">
                        <a:off x="2266505" y="3037279"/>
                        <a:ext cx="65452" cy="222601"/>
                      </a:xfrm>
                      <a:custGeom>
                        <a:avLst/>
                        <a:gdLst>
                          <a:gd name="f0" fmla="val 10800000"/>
                          <a:gd name="f1" fmla="val 5400000"/>
                          <a:gd name="f2" fmla="val 180"/>
                          <a:gd name="f3" fmla="val w"/>
                          <a:gd name="f4" fmla="val h"/>
                          <a:gd name="f5" fmla="val 0"/>
                          <a:gd name="f6" fmla="val 51"/>
                          <a:gd name="f7" fmla="val 175"/>
                          <a:gd name="f8" fmla="val 25"/>
                          <a:gd name="f9" fmla="val 13"/>
                          <a:gd name="f10" fmla="val 46"/>
                          <a:gd name="f11" fmla="val 88"/>
                          <a:gd name="f12" fmla="val 128"/>
                          <a:gd name="f13" fmla="val 162"/>
                          <a:gd name="f14" fmla="val 29"/>
                          <a:gd name="f15" fmla="val 152"/>
                          <a:gd name="f16" fmla="val 16"/>
                          <a:gd name="f17" fmla="val 120"/>
                          <a:gd name="f18" fmla="val 55"/>
                          <a:gd name="f19" fmla="val 23"/>
                          <a:gd name="f20" fmla="+- 0 0 -90"/>
                          <a:gd name="f21" fmla="*/ f3 1 51"/>
                          <a:gd name="f22" fmla="*/ f4 1 175"/>
                          <a:gd name="f23" fmla="val f5"/>
                          <a:gd name="f24" fmla="val f6"/>
                          <a:gd name="f25" fmla="val f7"/>
                          <a:gd name="f26" fmla="*/ f20 f0 1"/>
                          <a:gd name="f27" fmla="+- f25 0 f23"/>
                          <a:gd name="f28" fmla="+- f24 0 f23"/>
                          <a:gd name="f29" fmla="*/ f26 1 f2"/>
                          <a:gd name="f30" fmla="*/ f28 1 51"/>
                          <a:gd name="f31" fmla="*/ f27 1 175"/>
                          <a:gd name="f32" fmla="*/ 51 f28 1"/>
                          <a:gd name="f33" fmla="*/ 0 f27 1"/>
                          <a:gd name="f34" fmla="*/ 0 f28 1"/>
                          <a:gd name="f35" fmla="*/ 88 f27 1"/>
                          <a:gd name="f36" fmla="*/ 175 f27 1"/>
                          <a:gd name="f37" fmla="*/ 16 f28 1"/>
                          <a:gd name="f38" fmla="+- f29 0 f1"/>
                          <a:gd name="f39" fmla="*/ f32 1 51"/>
                          <a:gd name="f40" fmla="*/ f33 1 175"/>
                          <a:gd name="f41" fmla="*/ f34 1 51"/>
                          <a:gd name="f42" fmla="*/ f35 1 175"/>
                          <a:gd name="f43" fmla="*/ f36 1 175"/>
                          <a:gd name="f44" fmla="*/ f37 1 51"/>
                          <a:gd name="f45" fmla="*/ 0 1 f30"/>
                          <a:gd name="f46" fmla="*/ f24 1 f30"/>
                          <a:gd name="f47" fmla="*/ 0 1 f31"/>
                          <a:gd name="f48" fmla="*/ f25 1 f31"/>
                          <a:gd name="f49" fmla="*/ f39 1 f30"/>
                          <a:gd name="f50" fmla="*/ f40 1 f31"/>
                          <a:gd name="f51" fmla="*/ f41 1 f30"/>
                          <a:gd name="f52" fmla="*/ f42 1 f31"/>
                          <a:gd name="f53" fmla="*/ f43 1 f31"/>
                          <a:gd name="f54" fmla="*/ f44 1 f30"/>
                          <a:gd name="f55" fmla="*/ f45 f21 1"/>
                          <a:gd name="f56" fmla="*/ f46 f21 1"/>
                          <a:gd name="f57" fmla="*/ f48 f22 1"/>
                          <a:gd name="f58" fmla="*/ f47 f22 1"/>
                          <a:gd name="f59" fmla="*/ f49 f21 1"/>
                          <a:gd name="f60" fmla="*/ f50 f22 1"/>
                          <a:gd name="f61" fmla="*/ f51 f21 1"/>
                          <a:gd name="f62" fmla="*/ f52 f22 1"/>
                          <a:gd name="f63" fmla="*/ f53 f22 1"/>
                          <a:gd name="f64" fmla="*/ f54 f21 1"/>
                        </a:gdLst>
                        <a:ahLst/>
                        <a:cxnLst>
                          <a:cxn ang="3cd4">
                            <a:pos x="hc" y="t"/>
                          </a:cxn>
                          <a:cxn ang="0">
                            <a:pos x="r" y="vc"/>
                          </a:cxn>
                          <a:cxn ang="cd4">
                            <a:pos x="hc" y="b"/>
                          </a:cxn>
                          <a:cxn ang="cd2">
                            <a:pos x="l" y="vc"/>
                          </a:cxn>
                          <a:cxn ang="f38">
                            <a:pos x="f59" y="f60"/>
                          </a:cxn>
                          <a:cxn ang="f38">
                            <a:pos x="f61" y="f62"/>
                          </a:cxn>
                          <a:cxn ang="f38">
                            <a:pos x="f59" y="f63"/>
                          </a:cxn>
                          <a:cxn ang="f38">
                            <a:pos x="f64" y="f62"/>
                          </a:cxn>
                          <a:cxn ang="f38">
                            <a:pos x="f59" y="f60"/>
                          </a:cxn>
                        </a:cxnLst>
                        <a:rect l="f55" t="f58" r="f56" b="f57"/>
                        <a:pathLst>
                          <a:path w="51" h="175">
                            <a:moveTo>
                              <a:pt x="f6" y="f5"/>
                            </a:moveTo>
                            <a:cubicBezTo>
                              <a:pt x="f8" y="f9"/>
                              <a:pt x="f5" y="f10"/>
                              <a:pt x="f5" y="f11"/>
                            </a:cubicBezTo>
                            <a:cubicBezTo>
                              <a:pt x="f5" y="f12"/>
                              <a:pt x="f8" y="f13"/>
                              <a:pt x="f6" y="f7"/>
                            </a:cubicBezTo>
                            <a:cubicBezTo>
                              <a:pt x="f14" y="f15"/>
                              <a:pt x="f16" y="f17"/>
                              <a:pt x="f16" y="f11"/>
                            </a:cubicBezTo>
                            <a:cubicBezTo>
                              <a:pt x="f16" y="f18"/>
                              <a:pt x="f14" y="f19"/>
                              <a:pt x="f6" y="f5"/>
                            </a:cubicBezTo>
                            <a:close/>
                          </a:path>
                        </a:pathLst>
                      </a:custGeom>
                      <a:solidFill>
                        <a:srgbClr val="0078D7"/>
                      </a:solidFill>
                      <a:ln cap="flat">
                        <a:noFill/>
                        <a:prstDash val="solid"/>
                      </a:ln>
                    </p:spPr>
                    <p:txBody>
                      <a:bodyPr vert="horz" wrap="square" lIns="89633" tIns="44811" rIns="89633" bIns="44811" anchor="t" anchorCtr="0" compatLnSpc="1">
                        <a:noAutofit/>
                      </a:bodyPr>
                      <a:lstStyle/>
                      <a:p>
                        <a:pPr defTabSz="914224">
                          <a:defRPr sz="1800" b="0" i="0" u="none" strike="noStrike" kern="0" cap="none" spc="0" baseline="0">
                            <a:solidFill>
                              <a:srgbClr val="000000"/>
                            </a:solidFill>
                            <a:uFillTx/>
                          </a:defRPr>
                        </a:pPr>
                        <a:endParaRPr lang="en-US" sz="1765">
                          <a:solidFill>
                            <a:srgbClr val="FFFFFF"/>
                          </a:solidFill>
                          <a:latin typeface="Segoe UI"/>
                        </a:endParaRPr>
                      </a:p>
                    </p:txBody>
                  </p:sp>
                </p:grpSp>
              </p:grpSp>
            </p:grpSp>
            <p:sp>
              <p:nvSpPr>
                <p:cNvPr id="44" name="Freeform 11">
                  <a:extLst>
                    <a:ext uri="{FF2B5EF4-FFF2-40B4-BE49-F238E27FC236}">
                      <a16:creationId xmlns:a16="http://schemas.microsoft.com/office/drawing/2014/main" id="{E84DF542-88F4-49E2-AF4B-4AF1FBE8401F}"/>
                    </a:ext>
                  </a:extLst>
                </p:cNvPr>
                <p:cNvSpPr/>
                <p:nvPr/>
              </p:nvSpPr>
              <p:spPr>
                <a:xfrm>
                  <a:off x="2666436" y="3702497"/>
                  <a:ext cx="300801" cy="300801"/>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0078D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grpSp>
        </p:grpSp>
        <p:sp>
          <p:nvSpPr>
            <p:cNvPr id="45" name="TextBox 101">
              <a:extLst>
                <a:ext uri="{FF2B5EF4-FFF2-40B4-BE49-F238E27FC236}">
                  <a16:creationId xmlns:a16="http://schemas.microsoft.com/office/drawing/2014/main" id="{A4E3E112-B92E-4C22-A9D2-A160D65FE5F1}"/>
                </a:ext>
              </a:extLst>
            </p:cNvPr>
            <p:cNvSpPr txBox="1"/>
            <p:nvPr/>
          </p:nvSpPr>
          <p:spPr>
            <a:xfrm>
              <a:off x="1210098" y="4281806"/>
              <a:ext cx="2743200" cy="1005840"/>
            </a:xfrm>
            <a:prstGeom prst="rect">
              <a:avLst/>
            </a:prstGeom>
            <a:noFill/>
            <a:ln cap="flat">
              <a:noFill/>
            </a:ln>
          </p:spPr>
          <p:txBody>
            <a:bodyPr vert="horz" wrap="square" lIns="179285" tIns="143428" rIns="179285" bIns="143428" anchor="t" anchorCtr="1" compatLnSpc="1">
              <a:noAutofit/>
            </a:bodyPr>
            <a:lstStyle/>
            <a:p>
              <a:pPr algn="ctr" defTabSz="914367">
                <a:lnSpc>
                  <a:spcPct val="90000"/>
                </a:lnSpc>
                <a:spcAft>
                  <a:spcPts val="588"/>
                </a:spcAft>
                <a:defRPr sz="1800" b="0" i="0" u="none" strike="noStrike" kern="0" cap="none" spc="0" baseline="0">
                  <a:solidFill>
                    <a:srgbClr val="000000"/>
                  </a:solidFill>
                  <a:uFillTx/>
                </a:defRPr>
              </a:pPr>
              <a:r>
                <a:rPr lang="en-US" sz="1961">
                  <a:solidFill>
                    <a:srgbClr val="505050"/>
                  </a:solidFill>
                  <a:latin typeface="Segoe UI Semibold" pitchFamily="34"/>
                  <a:cs typeface="Segoe UI Semibold" pitchFamily="34"/>
                </a:rPr>
                <a:t>Protect at the                front door</a:t>
              </a:r>
            </a:p>
          </p:txBody>
        </p:sp>
      </p:grpSp>
      <p:grpSp>
        <p:nvGrpSpPr>
          <p:cNvPr id="46" name="Group 10">
            <a:extLst>
              <a:ext uri="{FF2B5EF4-FFF2-40B4-BE49-F238E27FC236}">
                <a16:creationId xmlns:a16="http://schemas.microsoft.com/office/drawing/2014/main" id="{4237B4FE-55BE-4F7B-B8F4-B53F1D9DBFE5}"/>
              </a:ext>
            </a:extLst>
          </p:cNvPr>
          <p:cNvGrpSpPr/>
          <p:nvPr/>
        </p:nvGrpSpPr>
        <p:grpSpPr>
          <a:xfrm>
            <a:off x="8403266" y="2423004"/>
            <a:ext cx="3089727" cy="2761186"/>
            <a:chOff x="8898776" y="2836139"/>
            <a:chExt cx="2743200" cy="2451507"/>
          </a:xfrm>
        </p:grpSpPr>
        <p:grpSp>
          <p:nvGrpSpPr>
            <p:cNvPr id="47" name="Group 7">
              <a:extLst>
                <a:ext uri="{FF2B5EF4-FFF2-40B4-BE49-F238E27FC236}">
                  <a16:creationId xmlns:a16="http://schemas.microsoft.com/office/drawing/2014/main" id="{FDEB78B9-6024-473E-92CA-7719B5316E15}"/>
                </a:ext>
              </a:extLst>
            </p:cNvPr>
            <p:cNvGrpSpPr/>
            <p:nvPr/>
          </p:nvGrpSpPr>
          <p:grpSpPr>
            <a:xfrm>
              <a:off x="9609255" y="2836139"/>
              <a:ext cx="1322240" cy="1322240"/>
              <a:chOff x="9609255" y="2836139"/>
              <a:chExt cx="1322240" cy="1322240"/>
            </a:xfrm>
          </p:grpSpPr>
          <p:sp>
            <p:nvSpPr>
              <p:cNvPr id="48" name="Oval 52">
                <a:extLst>
                  <a:ext uri="{FF2B5EF4-FFF2-40B4-BE49-F238E27FC236}">
                    <a16:creationId xmlns:a16="http://schemas.microsoft.com/office/drawing/2014/main" id="{4BCEA521-B8AF-4A47-A3DE-105FC8524C28}"/>
                  </a:ext>
                </a:extLst>
              </p:cNvPr>
              <p:cNvSpPr/>
              <p:nvPr/>
            </p:nvSpPr>
            <p:spPr>
              <a:xfrm>
                <a:off x="9609255" y="2836139"/>
                <a:ext cx="1322240" cy="13222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57150" cap="flat">
                <a:solidFill>
                  <a:srgbClr val="0078D7"/>
                </a:solidFill>
                <a:prstDash val="solid"/>
              </a:ln>
            </p:spPr>
            <p:txBody>
              <a:bodyPr vert="horz" wrap="square" lIns="175734" tIns="140586" rIns="175734" bIns="140586"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5293">
                  <a:solidFill>
                    <a:srgbClr val="000000"/>
                  </a:solidFill>
                  <a:latin typeface="Segoe UI Semilight"/>
                  <a:ea typeface="Segoe UI" pitchFamily="34"/>
                  <a:cs typeface="Segoe UI" pitchFamily="34"/>
                </a:endParaRPr>
              </a:p>
            </p:txBody>
          </p:sp>
          <p:grpSp>
            <p:nvGrpSpPr>
              <p:cNvPr id="49" name="Group 90">
                <a:extLst>
                  <a:ext uri="{FF2B5EF4-FFF2-40B4-BE49-F238E27FC236}">
                    <a16:creationId xmlns:a16="http://schemas.microsoft.com/office/drawing/2014/main" id="{A3325E84-B423-49F6-AD95-51CC8EED83CF}"/>
                  </a:ext>
                </a:extLst>
              </p:cNvPr>
              <p:cNvGrpSpPr/>
              <p:nvPr/>
            </p:nvGrpSpPr>
            <p:grpSpPr>
              <a:xfrm>
                <a:off x="9955511" y="3095710"/>
                <a:ext cx="650650" cy="802614"/>
                <a:chOff x="9955511" y="3095710"/>
                <a:chExt cx="650650" cy="802614"/>
              </a:xfrm>
            </p:grpSpPr>
            <p:sp>
              <p:nvSpPr>
                <p:cNvPr id="50" name="Freeform 5">
                  <a:extLst>
                    <a:ext uri="{FF2B5EF4-FFF2-40B4-BE49-F238E27FC236}">
                      <a16:creationId xmlns:a16="http://schemas.microsoft.com/office/drawing/2014/main" id="{4F148D5C-BF7D-4CF9-B029-D86D4465F494}"/>
                    </a:ext>
                  </a:extLst>
                </p:cNvPr>
                <p:cNvSpPr/>
                <p:nvPr/>
              </p:nvSpPr>
              <p:spPr>
                <a:xfrm>
                  <a:off x="10298274" y="3590592"/>
                  <a:ext cx="307887" cy="307732"/>
                </a:xfrm>
                <a:custGeom>
                  <a:avLst/>
                  <a:gdLst>
                    <a:gd name="f0" fmla="val 10800000"/>
                    <a:gd name="f1" fmla="val 5400000"/>
                    <a:gd name="f2" fmla="val 180"/>
                    <a:gd name="f3" fmla="val w"/>
                    <a:gd name="f4" fmla="val h"/>
                    <a:gd name="f5" fmla="val 0"/>
                    <a:gd name="f6" fmla="val 821"/>
                    <a:gd name="f7" fmla="val 410"/>
                    <a:gd name="f8" fmla="val 184"/>
                    <a:gd name="f9" fmla="val 411"/>
                    <a:gd name="f10" fmla="val 637"/>
                    <a:gd name="f11" fmla="val 336"/>
                    <a:gd name="f12" fmla="val 584"/>
                    <a:gd name="f13" fmla="val 192"/>
                    <a:gd name="f14" fmla="val 387"/>
                    <a:gd name="f15" fmla="val 297"/>
                    <a:gd name="f16" fmla="val 440"/>
                    <a:gd name="f17" fmla="val 455"/>
                    <a:gd name="f18" fmla="val 569"/>
                    <a:gd name="f19" fmla="val 397"/>
                    <a:gd name="f20" fmla="val 489"/>
                    <a:gd name="f21" fmla="val 528"/>
                    <a:gd name="f22" fmla="val 226"/>
                    <a:gd name="f23" fmla="val 623"/>
                    <a:gd name="f24" fmla="+- 0 0 -90"/>
                    <a:gd name="f25" fmla="*/ f3 1 821"/>
                    <a:gd name="f26" fmla="*/ f4 1 821"/>
                    <a:gd name="f27" fmla="val f5"/>
                    <a:gd name="f28" fmla="val f6"/>
                    <a:gd name="f29" fmla="*/ f24 f0 1"/>
                    <a:gd name="f30" fmla="+- f28 0 f27"/>
                    <a:gd name="f31" fmla="*/ f29 1 f2"/>
                    <a:gd name="f32" fmla="*/ f30 1 821"/>
                    <a:gd name="f33" fmla="*/ 410 f30 1"/>
                    <a:gd name="f34" fmla="*/ 0 f30 1"/>
                    <a:gd name="f35" fmla="*/ 411 f30 1"/>
                    <a:gd name="f36" fmla="*/ 821 f30 1"/>
                    <a:gd name="f37" fmla="*/ 336 f30 1"/>
                    <a:gd name="f38" fmla="*/ 584 f30 1"/>
                    <a:gd name="f39" fmla="*/ 192 f30 1"/>
                    <a:gd name="f40" fmla="*/ 387 f30 1"/>
                    <a:gd name="f41" fmla="*/ 297 f30 1"/>
                    <a:gd name="f42" fmla="*/ 440 f30 1"/>
                    <a:gd name="f43" fmla="*/ 455 f30 1"/>
                    <a:gd name="f44" fmla="*/ 569 f30 1"/>
                    <a:gd name="f45" fmla="*/ 397 f30 1"/>
                    <a:gd name="f46" fmla="*/ 489 f30 1"/>
                    <a:gd name="f47" fmla="*/ 528 f30 1"/>
                    <a:gd name="f48" fmla="*/ 226 f30 1"/>
                    <a:gd name="f49" fmla="*/ 623 f30 1"/>
                    <a:gd name="f50" fmla="+- f31 0 f1"/>
                    <a:gd name="f51" fmla="*/ f33 1 821"/>
                    <a:gd name="f52" fmla="*/ f34 1 821"/>
                    <a:gd name="f53" fmla="*/ f35 1 821"/>
                    <a:gd name="f54" fmla="*/ f36 1 821"/>
                    <a:gd name="f55" fmla="*/ f37 1 821"/>
                    <a:gd name="f56" fmla="*/ f38 1 821"/>
                    <a:gd name="f57" fmla="*/ f39 1 821"/>
                    <a:gd name="f58" fmla="*/ f40 1 821"/>
                    <a:gd name="f59" fmla="*/ f41 1 821"/>
                    <a:gd name="f60" fmla="*/ f42 1 821"/>
                    <a:gd name="f61" fmla="*/ f43 1 821"/>
                    <a:gd name="f62" fmla="*/ f44 1 821"/>
                    <a:gd name="f63" fmla="*/ f45 1 821"/>
                    <a:gd name="f64" fmla="*/ f46 1 821"/>
                    <a:gd name="f65" fmla="*/ f47 1 821"/>
                    <a:gd name="f66" fmla="*/ f48 1 821"/>
                    <a:gd name="f67" fmla="*/ f49 1 821"/>
                    <a:gd name="f68" fmla="*/ 0 1 f32"/>
                    <a:gd name="f69" fmla="*/ f28 1 f32"/>
                    <a:gd name="f70" fmla="*/ f51 1 f32"/>
                    <a:gd name="f71" fmla="*/ f52 1 f32"/>
                    <a:gd name="f72" fmla="*/ f53 1 f32"/>
                    <a:gd name="f73" fmla="*/ f54 1 f32"/>
                    <a:gd name="f74" fmla="*/ f55 1 f32"/>
                    <a:gd name="f75" fmla="*/ f56 1 f32"/>
                    <a:gd name="f76" fmla="*/ f57 1 f32"/>
                    <a:gd name="f77" fmla="*/ f58 1 f32"/>
                    <a:gd name="f78" fmla="*/ f59 1 f32"/>
                    <a:gd name="f79" fmla="*/ f60 1 f32"/>
                    <a:gd name="f80" fmla="*/ f61 1 f32"/>
                    <a:gd name="f81" fmla="*/ f62 1 f32"/>
                    <a:gd name="f82" fmla="*/ f63 1 f32"/>
                    <a:gd name="f83" fmla="*/ f64 1 f32"/>
                    <a:gd name="f84" fmla="*/ f65 1 f32"/>
                    <a:gd name="f85" fmla="*/ f66 1 f32"/>
                    <a:gd name="f86" fmla="*/ f67 1 f32"/>
                    <a:gd name="f87" fmla="*/ f68 f25 1"/>
                    <a:gd name="f88" fmla="*/ f69 f25 1"/>
                    <a:gd name="f89" fmla="*/ f69 f26 1"/>
                    <a:gd name="f90" fmla="*/ f68 f26 1"/>
                    <a:gd name="f91" fmla="*/ f70 f25 1"/>
                    <a:gd name="f92" fmla="*/ f71 f26 1"/>
                    <a:gd name="f93" fmla="*/ f71 f25 1"/>
                    <a:gd name="f94" fmla="*/ f72 f26 1"/>
                    <a:gd name="f95" fmla="*/ f73 f26 1"/>
                    <a:gd name="f96" fmla="*/ f73 f25 1"/>
                    <a:gd name="f97" fmla="*/ f74 f25 1"/>
                    <a:gd name="f98" fmla="*/ f75 f26 1"/>
                    <a:gd name="f99" fmla="*/ f76 f25 1"/>
                    <a:gd name="f100" fmla="*/ f77 f26 1"/>
                    <a:gd name="f101" fmla="*/ f78 f25 1"/>
                    <a:gd name="f102" fmla="*/ f79 f25 1"/>
                    <a:gd name="f103" fmla="*/ f80 f25 1"/>
                    <a:gd name="f104" fmla="*/ f81 f26 1"/>
                    <a:gd name="f105" fmla="*/ f82 f25 1"/>
                    <a:gd name="f106" fmla="*/ f83 f26 1"/>
                    <a:gd name="f107" fmla="*/ f84 f25 1"/>
                    <a:gd name="f108" fmla="*/ f85 f26 1"/>
                    <a:gd name="f109" fmla="*/ f86 f25 1"/>
                  </a:gdLst>
                  <a:ahLst/>
                  <a:cxnLst>
                    <a:cxn ang="3cd4">
                      <a:pos x="hc" y="t"/>
                    </a:cxn>
                    <a:cxn ang="0">
                      <a:pos x="r" y="vc"/>
                    </a:cxn>
                    <a:cxn ang="cd4">
                      <a:pos x="hc" y="b"/>
                    </a:cxn>
                    <a:cxn ang="cd2">
                      <a:pos x="l" y="vc"/>
                    </a:cxn>
                    <a:cxn ang="f50">
                      <a:pos x="f91" y="f92"/>
                    </a:cxn>
                    <a:cxn ang="f50">
                      <a:pos x="f93" y="f94"/>
                    </a:cxn>
                    <a:cxn ang="f50">
                      <a:pos x="f91" y="f95"/>
                    </a:cxn>
                    <a:cxn ang="f50">
                      <a:pos x="f96" y="f94"/>
                    </a:cxn>
                    <a:cxn ang="f50">
                      <a:pos x="f91" y="f92"/>
                    </a:cxn>
                    <a:cxn ang="f50">
                      <a:pos x="f97" y="f98"/>
                    </a:cxn>
                    <a:cxn ang="f50">
                      <a:pos x="f99" y="f100"/>
                    </a:cxn>
                    <a:cxn ang="f50">
                      <a:pos x="f101" y="f100"/>
                    </a:cxn>
                    <a:cxn ang="f50">
                      <a:pos x="f102" y="f98"/>
                    </a:cxn>
                    <a:cxn ang="f50">
                      <a:pos x="f97" y="f98"/>
                    </a:cxn>
                    <a:cxn ang="f50">
                      <a:pos x="f103" y="f104"/>
                    </a:cxn>
                    <a:cxn ang="f50">
                      <a:pos x="f105" y="f106"/>
                    </a:cxn>
                    <a:cxn ang="f50">
                      <a:pos x="f107" y="f108"/>
                    </a:cxn>
                    <a:cxn ang="f50">
                      <a:pos x="f109" y="f108"/>
                    </a:cxn>
                    <a:cxn ang="f50">
                      <a:pos x="f103" y="f104"/>
                    </a:cxn>
                  </a:cxnLst>
                  <a:rect l="f87" t="f90" r="f88" b="f89"/>
                  <a:pathLst>
                    <a:path w="821" h="821">
                      <a:moveTo>
                        <a:pt x="f7" y="f5"/>
                      </a:moveTo>
                      <a:cubicBezTo>
                        <a:pt x="f8" y="f5"/>
                        <a:pt x="f5" y="f8"/>
                        <a:pt x="f5" y="f9"/>
                      </a:cubicBezTo>
                      <a:cubicBezTo>
                        <a:pt x="f5" y="f10"/>
                        <a:pt x="f8" y="f6"/>
                        <a:pt x="f7" y="f6"/>
                      </a:cubicBezTo>
                      <a:cubicBezTo>
                        <a:pt x="f10" y="f6"/>
                        <a:pt x="f6" y="f10"/>
                        <a:pt x="f6" y="f9"/>
                      </a:cubicBezTo>
                      <a:cubicBezTo>
                        <a:pt x="f6" y="f8"/>
                        <a:pt x="f10" y="f5"/>
                        <a:pt x="f7" y="f5"/>
                      </a:cubicBezTo>
                      <a:close/>
                      <a:moveTo>
                        <a:pt x="f11" y="f12"/>
                      </a:moveTo>
                      <a:cubicBezTo>
                        <a:pt x="f13" y="f14"/>
                        <a:pt x="f13" y="f14"/>
                        <a:pt x="f13" y="f14"/>
                      </a:cubicBezTo>
                      <a:cubicBezTo>
                        <a:pt x="f15" y="f14"/>
                        <a:pt x="f15" y="f14"/>
                        <a:pt x="f15" y="f14"/>
                      </a:cubicBezTo>
                      <a:cubicBezTo>
                        <a:pt x="f16" y="f12"/>
                        <a:pt x="f16" y="f12"/>
                        <a:pt x="f16" y="f12"/>
                      </a:cubicBezTo>
                      <a:lnTo>
                        <a:pt x="f11" y="f12"/>
                      </a:lnTo>
                      <a:close/>
                      <a:moveTo>
                        <a:pt x="f17" y="f18"/>
                      </a:moveTo>
                      <a:cubicBezTo>
                        <a:pt x="f19" y="f20"/>
                        <a:pt x="f19" y="f20"/>
                        <a:pt x="f19" y="f20"/>
                      </a:cubicBezTo>
                      <a:cubicBezTo>
                        <a:pt x="f21" y="f22"/>
                        <a:pt x="f21" y="f22"/>
                        <a:pt x="f21" y="f22"/>
                      </a:cubicBezTo>
                      <a:cubicBezTo>
                        <a:pt x="f23" y="f22"/>
                        <a:pt x="f23" y="f22"/>
                        <a:pt x="f23" y="f22"/>
                      </a:cubicBezTo>
                      <a:lnTo>
                        <a:pt x="f17" y="f18"/>
                      </a:lnTo>
                      <a:close/>
                    </a:path>
                  </a:pathLst>
                </a:custGeom>
                <a:solidFill>
                  <a:srgbClr val="0078D7"/>
                </a:solidFill>
                <a:ln cap="flat">
                  <a:noFill/>
                  <a:prstDash val="soli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51" name="Freeform 6">
                  <a:extLst>
                    <a:ext uri="{FF2B5EF4-FFF2-40B4-BE49-F238E27FC236}">
                      <a16:creationId xmlns:a16="http://schemas.microsoft.com/office/drawing/2014/main" id="{EA352C3F-CEA0-4EFE-BB00-4396148BBDC1}"/>
                    </a:ext>
                  </a:extLst>
                </p:cNvPr>
                <p:cNvSpPr/>
                <p:nvPr/>
              </p:nvSpPr>
              <p:spPr>
                <a:xfrm>
                  <a:off x="9955511" y="3095710"/>
                  <a:ext cx="524188" cy="665701"/>
                </a:xfrm>
                <a:custGeom>
                  <a:avLst/>
                  <a:gdLst>
                    <a:gd name="f0" fmla="val 10800000"/>
                    <a:gd name="f1" fmla="val 5400000"/>
                    <a:gd name="f2" fmla="val 180"/>
                    <a:gd name="f3" fmla="val w"/>
                    <a:gd name="f4" fmla="val h"/>
                    <a:gd name="f5" fmla="val 0"/>
                    <a:gd name="f6" fmla="val 1398"/>
                    <a:gd name="f7" fmla="val 1776"/>
                    <a:gd name="f8" fmla="val 872"/>
                    <a:gd name="f9" fmla="val 869"/>
                    <a:gd name="f10" fmla="val 1755"/>
                    <a:gd name="f11" fmla="val 867"/>
                    <a:gd name="f12" fmla="val 1733"/>
                    <a:gd name="f13" fmla="val 1711"/>
                    <a:gd name="f14" fmla="val 1469"/>
                    <a:gd name="f15" fmla="val 1063"/>
                    <a:gd name="f16" fmla="val 1273"/>
                    <a:gd name="f17" fmla="val 1304"/>
                    <a:gd name="f18" fmla="val 1336"/>
                    <a:gd name="f19" fmla="val 1368"/>
                    <a:gd name="f20" fmla="val 1277"/>
                    <a:gd name="f21" fmla="val 1284"/>
                    <a:gd name="f22" fmla="val 1326"/>
                    <a:gd name="f23" fmla="val 1242"/>
                    <a:gd name="f24" fmla="val 1251"/>
                    <a:gd name="f25" fmla="val 1204"/>
                    <a:gd name="f26" fmla="val 1192"/>
                    <a:gd name="f27" fmla="val 1174"/>
                    <a:gd name="f28" fmla="val 1029"/>
                    <a:gd name="f29" fmla="val 1093"/>
                    <a:gd name="f30" fmla="val 982"/>
                    <a:gd name="f31" fmla="val 1073"/>
                    <a:gd name="f32" fmla="val 1000"/>
                    <a:gd name="f33" fmla="val 1132"/>
                    <a:gd name="f34" fmla="val 918"/>
                    <a:gd name="f35" fmla="val 1238"/>
                    <a:gd name="f36" fmla="val 726"/>
                    <a:gd name="f37" fmla="val 502"/>
                    <a:gd name="f38" fmla="val 203"/>
                    <a:gd name="f39" fmla="val 1050"/>
                    <a:gd name="f40" fmla="val 819"/>
                    <a:gd name="f41" fmla="val 587"/>
                    <a:gd name="f42" fmla="val 400"/>
                    <a:gd name="f43" fmla="val 505"/>
                    <a:gd name="f44" fmla="val 655"/>
                    <a:gd name="f45" fmla="val 608"/>
                    <a:gd name="f46" fmla="val 446"/>
                    <a:gd name="f47" fmla="val 284"/>
                    <a:gd name="f48" fmla="val 1256"/>
                    <a:gd name="f49" fmla="val 1397"/>
                    <a:gd name="f50" fmla="val 1519"/>
                    <a:gd name="f51" fmla="val 1641"/>
                    <a:gd name="f52" fmla="val 774"/>
                    <a:gd name="f53" fmla="+- 0 0 -90"/>
                    <a:gd name="f54" fmla="*/ f3 1 1398"/>
                    <a:gd name="f55" fmla="*/ f4 1 1776"/>
                    <a:gd name="f56" fmla="val f5"/>
                    <a:gd name="f57" fmla="val f6"/>
                    <a:gd name="f58" fmla="val f7"/>
                    <a:gd name="f59" fmla="*/ f53 f0 1"/>
                    <a:gd name="f60" fmla="+- f58 0 f56"/>
                    <a:gd name="f61" fmla="+- f57 0 f56"/>
                    <a:gd name="f62" fmla="*/ f59 1 f2"/>
                    <a:gd name="f63" fmla="*/ f61 1 1398"/>
                    <a:gd name="f64" fmla="*/ f60 1 1776"/>
                    <a:gd name="f65" fmla="*/ 872 f61 1"/>
                    <a:gd name="f66" fmla="*/ 1776 f60 1"/>
                    <a:gd name="f67" fmla="*/ 867 f61 1"/>
                    <a:gd name="f68" fmla="*/ 1711 f60 1"/>
                    <a:gd name="f69" fmla="*/ 1304 f61 1"/>
                    <a:gd name="f70" fmla="*/ 1273 f60 1"/>
                    <a:gd name="f71" fmla="*/ 1398 f61 1"/>
                    <a:gd name="f72" fmla="*/ 1284 f60 1"/>
                    <a:gd name="f73" fmla="*/ 1192 f61 1"/>
                    <a:gd name="f74" fmla="*/ 1174 f60 1"/>
                    <a:gd name="f75" fmla="*/ 982 f61 1"/>
                    <a:gd name="f76" fmla="*/ 1073 f60 1"/>
                    <a:gd name="f77" fmla="*/ 1000 f60 1"/>
                    <a:gd name="f78" fmla="*/ 1238 f61 1"/>
                    <a:gd name="f79" fmla="*/ 502 f60 1"/>
                    <a:gd name="f80" fmla="*/ 819 f61 1"/>
                    <a:gd name="f81" fmla="*/ 0 f60 1"/>
                    <a:gd name="f82" fmla="*/ 400 f61 1"/>
                    <a:gd name="f83" fmla="*/ 655 f61 1"/>
                    <a:gd name="f84" fmla="*/ 446 f61 1"/>
                    <a:gd name="f85" fmla="*/ 0 f61 1"/>
                    <a:gd name="f86" fmla="*/ 1519 f60 1"/>
                    <a:gd name="f87" fmla="*/ 774 f61 1"/>
                    <a:gd name="f88" fmla="+- f62 0 f1"/>
                    <a:gd name="f89" fmla="*/ f65 1 1398"/>
                    <a:gd name="f90" fmla="*/ f66 1 1776"/>
                    <a:gd name="f91" fmla="*/ f67 1 1398"/>
                    <a:gd name="f92" fmla="*/ f68 1 1776"/>
                    <a:gd name="f93" fmla="*/ f69 1 1398"/>
                    <a:gd name="f94" fmla="*/ f70 1 1776"/>
                    <a:gd name="f95" fmla="*/ f71 1 1398"/>
                    <a:gd name="f96" fmla="*/ f72 1 1776"/>
                    <a:gd name="f97" fmla="*/ f73 1 1398"/>
                    <a:gd name="f98" fmla="*/ f74 1 1776"/>
                    <a:gd name="f99" fmla="*/ f75 1 1398"/>
                    <a:gd name="f100" fmla="*/ f76 1 1776"/>
                    <a:gd name="f101" fmla="*/ f77 1 1776"/>
                    <a:gd name="f102" fmla="*/ f78 1 1398"/>
                    <a:gd name="f103" fmla="*/ f79 1 1776"/>
                    <a:gd name="f104" fmla="*/ f80 1 1398"/>
                    <a:gd name="f105" fmla="*/ f81 1 1776"/>
                    <a:gd name="f106" fmla="*/ f82 1 1398"/>
                    <a:gd name="f107" fmla="*/ f83 1 1398"/>
                    <a:gd name="f108" fmla="*/ f84 1 1398"/>
                    <a:gd name="f109" fmla="*/ f85 1 1398"/>
                    <a:gd name="f110" fmla="*/ f86 1 1776"/>
                    <a:gd name="f111" fmla="*/ f87 1 1398"/>
                    <a:gd name="f112" fmla="*/ 0 1 f63"/>
                    <a:gd name="f113" fmla="*/ f57 1 f63"/>
                    <a:gd name="f114" fmla="*/ 0 1 f64"/>
                    <a:gd name="f115" fmla="*/ f58 1 f64"/>
                    <a:gd name="f116" fmla="*/ f89 1 f63"/>
                    <a:gd name="f117" fmla="*/ f90 1 f64"/>
                    <a:gd name="f118" fmla="*/ f91 1 f63"/>
                    <a:gd name="f119" fmla="*/ f92 1 f64"/>
                    <a:gd name="f120" fmla="*/ f93 1 f63"/>
                    <a:gd name="f121" fmla="*/ f94 1 f64"/>
                    <a:gd name="f122" fmla="*/ f95 1 f63"/>
                    <a:gd name="f123" fmla="*/ f96 1 f64"/>
                    <a:gd name="f124" fmla="*/ f97 1 f63"/>
                    <a:gd name="f125" fmla="*/ f98 1 f64"/>
                    <a:gd name="f126" fmla="*/ f99 1 f63"/>
                    <a:gd name="f127" fmla="*/ f100 1 f64"/>
                    <a:gd name="f128" fmla="*/ f101 1 f64"/>
                    <a:gd name="f129" fmla="*/ f102 1 f63"/>
                    <a:gd name="f130" fmla="*/ f103 1 f64"/>
                    <a:gd name="f131" fmla="*/ f104 1 f63"/>
                    <a:gd name="f132" fmla="*/ f105 1 f64"/>
                    <a:gd name="f133" fmla="*/ f106 1 f63"/>
                    <a:gd name="f134" fmla="*/ f107 1 f63"/>
                    <a:gd name="f135" fmla="*/ f108 1 f63"/>
                    <a:gd name="f136" fmla="*/ f109 1 f63"/>
                    <a:gd name="f137" fmla="*/ f110 1 f64"/>
                    <a:gd name="f138" fmla="*/ f111 1 f63"/>
                    <a:gd name="f139" fmla="*/ f112 f54 1"/>
                    <a:gd name="f140" fmla="*/ f113 f54 1"/>
                    <a:gd name="f141" fmla="*/ f115 f55 1"/>
                    <a:gd name="f142" fmla="*/ f114 f55 1"/>
                    <a:gd name="f143" fmla="*/ f116 f54 1"/>
                    <a:gd name="f144" fmla="*/ f117 f55 1"/>
                    <a:gd name="f145" fmla="*/ f118 f54 1"/>
                    <a:gd name="f146" fmla="*/ f119 f55 1"/>
                    <a:gd name="f147" fmla="*/ f120 f54 1"/>
                    <a:gd name="f148" fmla="*/ f121 f55 1"/>
                    <a:gd name="f149" fmla="*/ f122 f54 1"/>
                    <a:gd name="f150" fmla="*/ f123 f55 1"/>
                    <a:gd name="f151" fmla="*/ f124 f54 1"/>
                    <a:gd name="f152" fmla="*/ f125 f55 1"/>
                    <a:gd name="f153" fmla="*/ f126 f54 1"/>
                    <a:gd name="f154" fmla="*/ f127 f55 1"/>
                    <a:gd name="f155" fmla="*/ f128 f55 1"/>
                    <a:gd name="f156" fmla="*/ f129 f54 1"/>
                    <a:gd name="f157" fmla="*/ f130 f55 1"/>
                    <a:gd name="f158" fmla="*/ f131 f54 1"/>
                    <a:gd name="f159" fmla="*/ f132 f55 1"/>
                    <a:gd name="f160" fmla="*/ f133 f54 1"/>
                    <a:gd name="f161" fmla="*/ f134 f54 1"/>
                    <a:gd name="f162" fmla="*/ f135 f54 1"/>
                    <a:gd name="f163" fmla="*/ f136 f54 1"/>
                    <a:gd name="f164" fmla="*/ f137 f55 1"/>
                    <a:gd name="f165" fmla="*/ f138 f54 1"/>
                  </a:gdLst>
                  <a:ahLst/>
                  <a:cxnLst>
                    <a:cxn ang="3cd4">
                      <a:pos x="hc" y="t"/>
                    </a:cxn>
                    <a:cxn ang="0">
                      <a:pos x="r" y="vc"/>
                    </a:cxn>
                    <a:cxn ang="cd4">
                      <a:pos x="hc" y="b"/>
                    </a:cxn>
                    <a:cxn ang="cd2">
                      <a:pos x="l" y="vc"/>
                    </a:cxn>
                    <a:cxn ang="f88">
                      <a:pos x="f143" y="f144"/>
                    </a:cxn>
                    <a:cxn ang="f88">
                      <a:pos x="f145" y="f146"/>
                    </a:cxn>
                    <a:cxn ang="f88">
                      <a:pos x="f147" y="f148"/>
                    </a:cxn>
                    <a:cxn ang="f88">
                      <a:pos x="f149" y="f150"/>
                    </a:cxn>
                    <a:cxn ang="f88">
                      <a:pos x="f151" y="f152"/>
                    </a:cxn>
                    <a:cxn ang="f88">
                      <a:pos x="f153" y="f154"/>
                    </a:cxn>
                    <a:cxn ang="f88">
                      <a:pos x="f153" y="f155"/>
                    </a:cxn>
                    <a:cxn ang="f88">
                      <a:pos x="f156" y="f157"/>
                    </a:cxn>
                    <a:cxn ang="f88">
                      <a:pos x="f158" y="f159"/>
                    </a:cxn>
                    <a:cxn ang="f88">
                      <a:pos x="f160" y="f157"/>
                    </a:cxn>
                    <a:cxn ang="f88">
                      <a:pos x="f161" y="f155"/>
                    </a:cxn>
                    <a:cxn ang="f88">
                      <a:pos x="f161" y="f154"/>
                    </a:cxn>
                    <a:cxn ang="f88">
                      <a:pos x="f162" y="f152"/>
                    </a:cxn>
                    <a:cxn ang="f88">
                      <a:pos x="f163" y="f164"/>
                    </a:cxn>
                    <a:cxn ang="f88">
                      <a:pos x="f163" y="f144"/>
                    </a:cxn>
                    <a:cxn ang="f88">
                      <a:pos x="f165" y="f144"/>
                    </a:cxn>
                    <a:cxn ang="f88">
                      <a:pos x="f165" y="f144"/>
                    </a:cxn>
                    <a:cxn ang="f88">
                      <a:pos x="f143" y="f144"/>
                    </a:cxn>
                  </a:cxnLst>
                  <a:rect l="f139" t="f142" r="f140" b="f141"/>
                  <a:pathLst>
                    <a:path w="1398" h="1776">
                      <a:moveTo>
                        <a:pt x="f8" y="f7"/>
                      </a:moveTo>
                      <a:cubicBezTo>
                        <a:pt x="f9" y="f10"/>
                        <a:pt x="f11" y="f12"/>
                        <a:pt x="f11" y="f13"/>
                      </a:cubicBezTo>
                      <a:cubicBezTo>
                        <a:pt x="f11" y="f14"/>
                        <a:pt x="f15" y="f16"/>
                        <a:pt x="f17" y="f16"/>
                      </a:cubicBezTo>
                      <a:cubicBezTo>
                        <a:pt x="f18" y="f16"/>
                        <a:pt x="f19" y="f20"/>
                        <a:pt x="f6" y="f21"/>
                      </a:cubicBezTo>
                      <a:cubicBezTo>
                        <a:pt x="f22" y="f23"/>
                        <a:pt x="f24" y="f25"/>
                        <a:pt x="f26" y="f27"/>
                      </a:cubicBezTo>
                      <a:cubicBezTo>
                        <a:pt x="f28" y="f29"/>
                        <a:pt x="f30" y="f31"/>
                        <a:pt x="f30" y="f31"/>
                      </a:cubicBezTo>
                      <a:cubicBezTo>
                        <a:pt x="f30" y="f32"/>
                        <a:pt x="f30" y="f32"/>
                        <a:pt x="f30" y="f32"/>
                      </a:cubicBezTo>
                      <a:cubicBezTo>
                        <a:pt x="f33" y="f34"/>
                        <a:pt x="f35" y="f36"/>
                        <a:pt x="f35" y="f37"/>
                      </a:cubicBezTo>
                      <a:cubicBezTo>
                        <a:pt x="f35" y="f38"/>
                        <a:pt x="f39" y="f5"/>
                        <a:pt x="f40" y="f5"/>
                      </a:cubicBezTo>
                      <a:cubicBezTo>
                        <a:pt x="f41" y="f5"/>
                        <a:pt x="f42" y="f38"/>
                        <a:pt x="f42" y="f37"/>
                      </a:cubicBezTo>
                      <a:cubicBezTo>
                        <a:pt x="f42" y="f36"/>
                        <a:pt x="f43" y="f34"/>
                        <a:pt x="f44" y="f32"/>
                      </a:cubicBezTo>
                      <a:cubicBezTo>
                        <a:pt x="f44" y="f31"/>
                        <a:pt x="f44" y="f31"/>
                        <a:pt x="f44" y="f31"/>
                      </a:cubicBezTo>
                      <a:cubicBezTo>
                        <a:pt x="f44" y="f31"/>
                        <a:pt x="f45" y="f29"/>
                        <a:pt x="f46" y="f27"/>
                      </a:cubicBezTo>
                      <a:cubicBezTo>
                        <a:pt x="f47" y="f48"/>
                        <a:pt x="f5" y="f49"/>
                        <a:pt x="f5" y="f50"/>
                      </a:cubicBezTo>
                      <a:cubicBezTo>
                        <a:pt x="f5" y="f51"/>
                        <a:pt x="f5" y="f7"/>
                        <a:pt x="f5" y="f7"/>
                      </a:cubicBezTo>
                      <a:cubicBezTo>
                        <a:pt x="f52" y="f7"/>
                        <a:pt x="f52" y="f7"/>
                        <a:pt x="f52" y="f7"/>
                      </a:cubicBezTo>
                      <a:cubicBezTo>
                        <a:pt x="f52" y="f7"/>
                        <a:pt x="f52" y="f7"/>
                        <a:pt x="f52" y="f7"/>
                      </a:cubicBezTo>
                      <a:lnTo>
                        <a:pt x="f8" y="f7"/>
                      </a:lnTo>
                      <a:close/>
                    </a:path>
                  </a:pathLst>
                </a:custGeom>
                <a:solidFill>
                  <a:srgbClr val="0078D7"/>
                </a:solidFill>
                <a:ln cap="flat">
                  <a:noFill/>
                  <a:prstDash val="soli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000000"/>
                    </a:solidFill>
                    <a:latin typeface="Segoe UI"/>
                  </a:endParaRPr>
                </a:p>
              </p:txBody>
            </p:sp>
          </p:grpSp>
        </p:grpSp>
        <p:sp>
          <p:nvSpPr>
            <p:cNvPr id="52" name="TextBox 102">
              <a:extLst>
                <a:ext uri="{FF2B5EF4-FFF2-40B4-BE49-F238E27FC236}">
                  <a16:creationId xmlns:a16="http://schemas.microsoft.com/office/drawing/2014/main" id="{B6872E09-2D4E-42D7-8AA4-1DC4DF07A912}"/>
                </a:ext>
              </a:extLst>
            </p:cNvPr>
            <p:cNvSpPr txBox="1"/>
            <p:nvPr/>
          </p:nvSpPr>
          <p:spPr>
            <a:xfrm>
              <a:off x="8898776" y="4281806"/>
              <a:ext cx="2743200" cy="1005840"/>
            </a:xfrm>
            <a:prstGeom prst="rect">
              <a:avLst/>
            </a:prstGeom>
            <a:noFill/>
            <a:ln cap="flat">
              <a:noFill/>
            </a:ln>
          </p:spPr>
          <p:txBody>
            <a:bodyPr vert="horz" wrap="square" lIns="179285" tIns="143428" rIns="179285" bIns="143428" anchor="t" anchorCtr="1" compatLnSpc="1">
              <a:noAutofit/>
            </a:bodyPr>
            <a:lstStyle/>
            <a:p>
              <a:pPr algn="ctr" defTabSz="914367">
                <a:lnSpc>
                  <a:spcPct val="90000"/>
                </a:lnSpc>
                <a:spcAft>
                  <a:spcPts val="588"/>
                </a:spcAft>
                <a:defRPr sz="1800" b="0" i="0" u="none" strike="noStrike" kern="0" cap="none" spc="0" baseline="0">
                  <a:solidFill>
                    <a:srgbClr val="000000"/>
                  </a:solidFill>
                  <a:uFillTx/>
                </a:defRPr>
              </a:pPr>
              <a:r>
                <a:rPr lang="en-US" sz="1961">
                  <a:solidFill>
                    <a:srgbClr val="505050"/>
                  </a:solidFill>
                  <a:latin typeface="Segoe UI Semibold" pitchFamily="34"/>
                  <a:cs typeface="Segoe UI Semibold" pitchFamily="34"/>
                </a:rPr>
                <a:t>Safeguard your credentials</a:t>
              </a:r>
            </a:p>
          </p:txBody>
        </p:sp>
      </p:grpSp>
      <p:sp>
        <p:nvSpPr>
          <p:cNvPr id="54" name="Title 1">
            <a:extLst>
              <a:ext uri="{FF2B5EF4-FFF2-40B4-BE49-F238E27FC236}">
                <a16:creationId xmlns:a16="http://schemas.microsoft.com/office/drawing/2014/main" id="{868C4E9E-9390-4598-A7AF-B3227803AB6B}"/>
              </a:ext>
            </a:extLst>
          </p:cNvPr>
          <p:cNvSpPr txBox="1">
            <a:spLocks/>
          </p:cNvSpPr>
          <p:nvPr/>
        </p:nvSpPr>
        <p:spPr>
          <a:xfrm>
            <a:off x="522117" y="200416"/>
            <a:ext cx="9426013"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b="1" spc="118" dirty="0">
                <a:solidFill>
                  <a:srgbClr val="505050"/>
                </a:solidFill>
              </a:rPr>
              <a:t>Identity &amp; Access Management</a:t>
            </a:r>
            <a:br>
              <a:rPr lang="en-US" sz="3137" spc="118" dirty="0">
                <a:solidFill>
                  <a:srgbClr val="505050"/>
                </a:solidFill>
              </a:rPr>
            </a:br>
            <a:r>
              <a:rPr lang="en-US" sz="1961" cap="none" spc="0" dirty="0">
                <a:solidFill>
                  <a:srgbClr val="505050"/>
                </a:solidFill>
              </a:rPr>
              <a:t>Prove users are authorized and secure before granting access to apps and data</a:t>
            </a:r>
            <a:endParaRPr lang="en-US" sz="3137" cap="none" spc="0" dirty="0">
              <a:solidFill>
                <a:srgbClr val="505050"/>
              </a:solidFill>
            </a:endParaRPr>
          </a:p>
        </p:txBody>
      </p:sp>
    </p:spTree>
    <p:extLst>
      <p:ext uri="{BB962C8B-B14F-4D97-AF65-F5344CB8AC3E}">
        <p14:creationId xmlns:p14="http://schemas.microsoft.com/office/powerpoint/2010/main" val="28533619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ppt_x</p:attrName>
                                        </p:attrNameLst>
                                      </p:cBhvr>
                                      <p:tavLst>
                                        <p:tav tm="0">
                                          <p:val>
                                            <p:strVal val="1+#ppt_w/2"/>
                                          </p:val>
                                        </p:tav>
                                        <p:tav tm="100000">
                                          <p:val>
                                            <p:strVal val="#ppt_x"/>
                                          </p:val>
                                        </p:tav>
                                      </p:tavLst>
                                    </p:anim>
                                    <p:anim calcmode="lin" valueType="num">
                                      <p:cBhvr>
                                        <p:cTn id="8" dur="10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ppt_x</p:attrName>
                                        </p:attrNameLst>
                                      </p:cBhvr>
                                      <p:tavLst>
                                        <p:tav tm="0">
                                          <p:val>
                                            <p:strVal val="1+#ppt_w/2"/>
                                          </p:val>
                                        </p:tav>
                                        <p:tav tm="100000">
                                          <p:val>
                                            <p:strVal val="#ppt_x"/>
                                          </p:val>
                                        </p:tav>
                                      </p:tavLst>
                                    </p:anim>
                                    <p:anim calcmode="lin" valueType="num">
                                      <p:cBhvr>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6"/>
                                        </p:tgtEl>
                                        <p:attrNameLst>
                                          <p:attrName>style.visibility</p:attrName>
                                        </p:attrNameLst>
                                      </p:cBhvr>
                                      <p:to>
                                        <p:strVal val="visible"/>
                                      </p:to>
                                    </p:set>
                                    <p:anim calcmode="lin" valueType="num">
                                      <p:cBhvr>
                                        <p:cTn id="15" dur="1000" fill="hold"/>
                                        <p:tgtEl>
                                          <p:spTgt spid="46"/>
                                        </p:tgtEl>
                                        <p:attrNameLst>
                                          <p:attrName>ppt_x</p:attrName>
                                        </p:attrNameLst>
                                      </p:cBhvr>
                                      <p:tavLst>
                                        <p:tav tm="0">
                                          <p:val>
                                            <p:strVal val="1+#ppt_w/2"/>
                                          </p:val>
                                        </p:tav>
                                        <p:tav tm="100000">
                                          <p:val>
                                            <p:strVal val="#ppt_x"/>
                                          </p:val>
                                        </p:tav>
                                      </p:tavLst>
                                    </p:anim>
                                    <p:anim calcmode="lin" valueType="num">
                                      <p:cBhvr>
                                        <p:cTn id="16"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2118006"/>
            <a:ext cx="12192000" cy="4739994"/>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spc="0" dirty="0">
                <a:ln w="0"/>
                <a:solidFill>
                  <a:schemeClr val="accent1"/>
                </a:solidFill>
                <a:effectLst>
                  <a:outerShdw blurRad="38100" dist="25400" dir="5400000" algn="ctr" rotWithShape="0">
                    <a:srgbClr val="6E747A">
                      <a:alpha val="43000"/>
                    </a:srgbClr>
                  </a:outerShdw>
                </a:effectLst>
              </a:rPr>
              <a:t>Azure</a:t>
            </a:r>
            <a:r>
              <a:rPr lang="en-US" dirty="0"/>
              <a:t> Multi-Factor Authentication: How it works</a:t>
            </a:r>
          </a:p>
        </p:txBody>
      </p:sp>
      <p:sp>
        <p:nvSpPr>
          <p:cNvPr id="16" name="TextBox 15"/>
          <p:cNvSpPr txBox="1"/>
          <p:nvPr/>
        </p:nvSpPr>
        <p:spPr>
          <a:xfrm>
            <a:off x="8405919" y="4419600"/>
            <a:ext cx="2599604" cy="1375724"/>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3921" b="0" i="0" u="none" strike="noStrike" kern="0" cap="none" spc="0" normalizeH="0" baseline="0" noProof="0">
                <a:ln>
                  <a:noFill/>
                </a:ln>
                <a:solidFill>
                  <a:srgbClr val="FFFFFF"/>
                </a:solidFill>
                <a:effectLst/>
                <a:uLnTx/>
                <a:uFillTx/>
                <a:latin typeface="Segoe UI Light"/>
              </a:rPr>
              <a:t>Text messages</a:t>
            </a:r>
          </a:p>
        </p:txBody>
      </p:sp>
      <p:sp>
        <p:nvSpPr>
          <p:cNvPr id="15" name="TextBox 14"/>
          <p:cNvSpPr txBox="1"/>
          <p:nvPr/>
        </p:nvSpPr>
        <p:spPr>
          <a:xfrm>
            <a:off x="4787732" y="4419600"/>
            <a:ext cx="2509962" cy="1375724"/>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3921" b="0" i="0" u="none" strike="noStrike" kern="0" cap="none" spc="0" normalizeH="0" baseline="0" noProof="0">
                <a:ln>
                  <a:noFill/>
                </a:ln>
                <a:solidFill>
                  <a:srgbClr val="FFFFFF"/>
                </a:solidFill>
                <a:effectLst/>
                <a:uLnTx/>
                <a:uFillTx/>
                <a:latin typeface="Segoe UI Light"/>
              </a:rPr>
              <a:t>Phone calls</a:t>
            </a:r>
          </a:p>
        </p:txBody>
      </p:sp>
      <p:sp>
        <p:nvSpPr>
          <p:cNvPr id="14" name="TextBox 13"/>
          <p:cNvSpPr txBox="1"/>
          <p:nvPr/>
        </p:nvSpPr>
        <p:spPr>
          <a:xfrm>
            <a:off x="1030112" y="4419601"/>
            <a:ext cx="2509962" cy="1375724"/>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3921" b="0" i="0" u="none" strike="noStrike" kern="0" cap="none" spc="0" normalizeH="0" baseline="0" noProof="0">
                <a:ln>
                  <a:noFill/>
                </a:ln>
                <a:solidFill>
                  <a:srgbClr val="FFFFFF"/>
                </a:solidFill>
                <a:effectLst/>
                <a:uLnTx/>
                <a:uFillTx/>
                <a:latin typeface="Segoe UI Light"/>
              </a:rPr>
              <a:t>Mobile apps</a:t>
            </a:r>
          </a:p>
        </p:txBody>
      </p:sp>
      <p:grpSp>
        <p:nvGrpSpPr>
          <p:cNvPr id="21" name="Group 20"/>
          <p:cNvGrpSpPr/>
          <p:nvPr/>
        </p:nvGrpSpPr>
        <p:grpSpPr>
          <a:xfrm>
            <a:off x="1609797" y="2611771"/>
            <a:ext cx="1350592" cy="1350126"/>
            <a:chOff x="1477963" y="-1187450"/>
            <a:chExt cx="9232900" cy="9229725"/>
          </a:xfrm>
          <a:solidFill>
            <a:srgbClr val="CDD6E5"/>
          </a:solidFill>
        </p:grpSpPr>
        <p:sp>
          <p:nvSpPr>
            <p:cNvPr id="22"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a:ext>
            </a:extLst>
          </a:blip>
          <a:stretch>
            <a:fillRect/>
          </a:stretch>
        </p:blipFill>
        <p:spPr>
          <a:xfrm>
            <a:off x="8405919" y="2665467"/>
            <a:ext cx="2557820" cy="1312566"/>
          </a:xfrm>
          <a:prstGeom prst="rect">
            <a:avLst/>
          </a:prstGeom>
        </p:spPr>
      </p:pic>
      <p:pic>
        <p:nvPicPr>
          <p:cNvPr id="10" name="Picture 9"/>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5555429" y="2399590"/>
            <a:ext cx="974568" cy="1752970"/>
          </a:xfrm>
          <a:prstGeom prst="rect">
            <a:avLst/>
          </a:prstGeom>
          <a:solidFill>
            <a:srgbClr val="0070C0"/>
          </a:solidFill>
        </p:spPr>
      </p:pic>
    </p:spTree>
    <p:extLst>
      <p:ext uri="{BB962C8B-B14F-4D97-AF65-F5344CB8AC3E}">
        <p14:creationId xmlns:p14="http://schemas.microsoft.com/office/powerpoint/2010/main" val="95722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3" name="Straight Arrow Connector 202"/>
          <p:cNvCxnSpPr>
            <a:endCxn id="147" idx="0"/>
          </p:cNvCxnSpPr>
          <p:nvPr/>
        </p:nvCxnSpPr>
        <p:spPr>
          <a:xfrm flipH="1">
            <a:off x="4523860" y="3471050"/>
            <a:ext cx="759851" cy="1980736"/>
          </a:xfrm>
          <a:prstGeom prst="straightConnector1">
            <a:avLst/>
          </a:prstGeom>
          <a:ln w="38100" cap="rnd">
            <a:solidFill>
              <a:srgbClr val="92D05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2003806" y="1853154"/>
            <a:ext cx="9117" cy="5136735"/>
          </a:xfrm>
          <a:prstGeom prst="line">
            <a:avLst/>
          </a:prstGeom>
          <a:solidFill>
            <a:schemeClr val="accent1"/>
          </a:solidFill>
          <a:ln w="28575" cap="rnd">
            <a:solidFill>
              <a:schemeClr val="tx2">
                <a:alpha val="4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p:cNvCxnSpPr/>
          <p:nvPr/>
        </p:nvCxnSpPr>
        <p:spPr>
          <a:xfrm>
            <a:off x="8792246" y="1853154"/>
            <a:ext cx="9117" cy="5136735"/>
          </a:xfrm>
          <a:prstGeom prst="line">
            <a:avLst/>
          </a:prstGeom>
          <a:solidFill>
            <a:schemeClr val="accent1"/>
          </a:solidFill>
          <a:ln w="28575" cap="rnd">
            <a:solidFill>
              <a:schemeClr val="tx2">
                <a:alpha val="4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6" name="Straight Connector 245"/>
          <p:cNvCxnSpPr/>
          <p:nvPr/>
        </p:nvCxnSpPr>
        <p:spPr>
          <a:xfrm>
            <a:off x="5398026" y="1853154"/>
            <a:ext cx="9117" cy="5136735"/>
          </a:xfrm>
          <a:prstGeom prst="line">
            <a:avLst/>
          </a:prstGeom>
          <a:solidFill>
            <a:schemeClr val="accent1"/>
          </a:solidFill>
          <a:ln w="28575" cap="rnd">
            <a:solidFill>
              <a:schemeClr val="tx2">
                <a:alpha val="45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44" name="Rectangle 243"/>
          <p:cNvSpPr/>
          <p:nvPr/>
        </p:nvSpPr>
        <p:spPr>
          <a:xfrm>
            <a:off x="7284430" y="2021916"/>
            <a:ext cx="1338828" cy="662489"/>
          </a:xfrm>
          <a:prstGeom prst="rect">
            <a:avLst/>
          </a:prstGeom>
        </p:spPr>
        <p:txBody>
          <a:bodyPr wrap="none">
            <a:spAutoFit/>
          </a:bodyPr>
          <a:lstStyle/>
          <a:p>
            <a:pPr defTabSz="1218316" fontAlgn="base">
              <a:lnSpc>
                <a:spcPct val="90000"/>
              </a:lnSpc>
              <a:spcBef>
                <a:spcPct val="20000"/>
              </a:spcBef>
              <a:spcAft>
                <a:spcPct val="0"/>
              </a:spcAft>
              <a:buSzPct val="80000"/>
              <a:defRPr/>
            </a:pPr>
            <a:r>
              <a:rPr lang="en-US" sz="1372" kern="0">
                <a:latin typeface="Segoe UI Semibold" panose="020B0702040204020203" pitchFamily="34" charset="0"/>
                <a:cs typeface="Segoe UI Semibold" panose="020B0702040204020203" pitchFamily="34" charset="0"/>
              </a:rPr>
              <a:t>Identity </a:t>
            </a:r>
            <a:br>
              <a:rPr lang="en-US" sz="1372" kern="0">
                <a:latin typeface="Segoe UI Semibold" panose="020B0702040204020203" pitchFamily="34" charset="0"/>
                <a:cs typeface="Segoe UI Semibold" panose="020B0702040204020203" pitchFamily="34" charset="0"/>
              </a:rPr>
            </a:br>
            <a:r>
              <a:rPr lang="en-US" sz="1372" kern="0">
                <a:latin typeface="Segoe UI Semibold" panose="020B0702040204020203" pitchFamily="34" charset="0"/>
                <a:cs typeface="Segoe UI Semibold" panose="020B0702040204020203" pitchFamily="34" charset="0"/>
              </a:rPr>
              <a:t>Synchronization</a:t>
            </a:r>
            <a:br>
              <a:rPr lang="en-US" sz="1372" kern="0">
                <a:latin typeface="Segoe UI Semibold" panose="020B0702040204020203" pitchFamily="34" charset="0"/>
                <a:cs typeface="Segoe UI Semibold" panose="020B0702040204020203" pitchFamily="34" charset="0"/>
              </a:rPr>
            </a:br>
            <a:r>
              <a:rPr lang="en-US" sz="1372" kern="0">
                <a:latin typeface="Segoe UI Semibold" panose="020B0702040204020203" pitchFamily="34" charset="0"/>
                <a:cs typeface="Segoe UI Semibold" panose="020B0702040204020203" pitchFamily="34" charset="0"/>
              </a:rPr>
              <a:t>+ ADFS</a:t>
            </a:r>
          </a:p>
        </p:txBody>
      </p:sp>
      <p:sp>
        <p:nvSpPr>
          <p:cNvPr id="5" name="Title 4"/>
          <p:cNvSpPr>
            <a:spLocks noGrp="1"/>
          </p:cNvSpPr>
          <p:nvPr>
            <p:ph type="title"/>
          </p:nvPr>
        </p:nvSpPr>
        <p:spPr>
          <a:xfrm>
            <a:off x="252538" y="195558"/>
            <a:ext cx="11655078" cy="899665"/>
          </a:xfrm>
        </p:spPr>
        <p:txBody>
          <a:bodyPr/>
          <a:lstStyle/>
          <a:p>
            <a:r>
              <a:rPr lang="en-US" sz="4117" dirty="0"/>
              <a:t>Authentication with </a:t>
            </a:r>
            <a:r>
              <a:rPr lang="en-US" sz="4117" spc="0" dirty="0">
                <a:ln w="0"/>
                <a:solidFill>
                  <a:schemeClr val="accent1"/>
                </a:solidFill>
                <a:effectLst>
                  <a:outerShdw blurRad="38100" dist="25400" dir="5400000" algn="ctr" rotWithShape="0">
                    <a:srgbClr val="6E747A">
                      <a:alpha val="43000"/>
                    </a:srgbClr>
                  </a:outerShdw>
                </a:effectLst>
              </a:rPr>
              <a:t>Azure Active Directory </a:t>
            </a:r>
            <a:r>
              <a:rPr lang="en-US" sz="4117" dirty="0"/>
              <a:t>Connect</a:t>
            </a:r>
          </a:p>
        </p:txBody>
      </p:sp>
      <p:sp>
        <p:nvSpPr>
          <p:cNvPr id="239" name="Text Placeholder 238"/>
          <p:cNvSpPr>
            <a:spLocks noGrp="1"/>
          </p:cNvSpPr>
          <p:nvPr>
            <p:ph type="body" sz="quarter" idx="10"/>
          </p:nvPr>
        </p:nvSpPr>
        <p:spPr>
          <a:xfrm>
            <a:off x="269240" y="1307488"/>
            <a:ext cx="11653523" cy="485717"/>
          </a:xfrm>
        </p:spPr>
        <p:txBody>
          <a:bodyPr/>
          <a:lstStyle/>
          <a:p>
            <a:r>
              <a:rPr lang="en-US"/>
              <a:t>More options than ever!</a:t>
            </a:r>
          </a:p>
        </p:txBody>
      </p:sp>
      <p:cxnSp>
        <p:nvCxnSpPr>
          <p:cNvPr id="134" name="Straight Arrow Connector 133"/>
          <p:cNvCxnSpPr>
            <a:stCxn id="153" idx="7"/>
          </p:cNvCxnSpPr>
          <p:nvPr/>
        </p:nvCxnSpPr>
        <p:spPr>
          <a:xfrm flipV="1">
            <a:off x="2594158" y="2937179"/>
            <a:ext cx="2599632" cy="3365"/>
          </a:xfrm>
          <a:prstGeom prst="straightConnector1">
            <a:avLst/>
          </a:prstGeom>
          <a:ln w="38100" cap="rnd">
            <a:solidFill>
              <a:srgbClr val="92D05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51" name="Group 150"/>
          <p:cNvGrpSpPr>
            <a:grpSpLocks noChangeAspect="1"/>
          </p:cNvGrpSpPr>
          <p:nvPr/>
        </p:nvGrpSpPr>
        <p:grpSpPr>
          <a:xfrm>
            <a:off x="870998" y="2547992"/>
            <a:ext cx="2327833" cy="1964983"/>
            <a:chOff x="-2767395" y="3211580"/>
            <a:chExt cx="2136764" cy="1775179"/>
          </a:xfrm>
        </p:grpSpPr>
        <p:sp>
          <p:nvSpPr>
            <p:cNvPr id="153" name="Oval 152"/>
            <p:cNvSpPr/>
            <p:nvPr/>
          </p:nvSpPr>
          <p:spPr bwMode="auto">
            <a:xfrm>
              <a:off x="-2445697" y="3350028"/>
              <a:ext cx="1476212" cy="1476212"/>
            </a:xfrm>
            <a:prstGeom prst="ellipse">
              <a:avLst/>
            </a:prstGeom>
            <a:solidFill>
              <a:schemeClr val="accent1"/>
            </a:solid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0" name="Rectangle 159"/>
            <p:cNvSpPr/>
            <p:nvPr/>
          </p:nvSpPr>
          <p:spPr bwMode="auto">
            <a:xfrm>
              <a:off x="-1796710" y="3244846"/>
              <a:ext cx="178238" cy="27817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3" name="Rectangle 162"/>
            <p:cNvSpPr/>
            <p:nvPr/>
          </p:nvSpPr>
          <p:spPr bwMode="auto">
            <a:xfrm>
              <a:off x="-1915729" y="4706392"/>
              <a:ext cx="416277" cy="2803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8" name="Freeform 10"/>
            <p:cNvSpPr>
              <a:spLocks/>
            </p:cNvSpPr>
            <p:nvPr/>
          </p:nvSpPr>
          <p:spPr bwMode="auto">
            <a:xfrm>
              <a:off x="-1956267" y="3739744"/>
              <a:ext cx="497352" cy="53228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algn="ctr" defTabSz="914225">
                <a:defRPr/>
              </a:pPr>
              <a:endParaRPr lang="en-US" kern="0">
                <a:solidFill>
                  <a:srgbClr val="505050"/>
                </a:solidFill>
                <a:latin typeface="Segoe UI"/>
              </a:endParaRPr>
            </a:p>
          </p:txBody>
        </p:sp>
        <p:sp>
          <p:nvSpPr>
            <p:cNvPr id="172" name="TextBox 171"/>
            <p:cNvSpPr txBox="1"/>
            <p:nvPr/>
          </p:nvSpPr>
          <p:spPr>
            <a:xfrm>
              <a:off x="-1917269" y="4303616"/>
              <a:ext cx="419357" cy="225218"/>
            </a:xfrm>
            <a:prstGeom prst="rect">
              <a:avLst/>
            </a:prstGeom>
            <a:noFill/>
          </p:spPr>
          <p:txBody>
            <a:bodyPr wrap="none" lIns="0" tIns="0" rIns="0" bIns="0">
              <a:spAutoFit/>
            </a:bodyPr>
            <a:lstStyle/>
            <a:p>
              <a:pPr algn="ctr" defTabSz="914139">
                <a:lnSpc>
                  <a:spcPct val="90000"/>
                </a:lnSpc>
                <a:defRPr/>
              </a:pPr>
              <a:r>
                <a:rPr lang="en-US" kern="0">
                  <a:solidFill>
                    <a:srgbClr val="FFFFFF"/>
                  </a:solidFill>
                </a:rPr>
                <a:t>User</a:t>
              </a:r>
            </a:p>
          </p:txBody>
        </p:sp>
        <p:sp>
          <p:nvSpPr>
            <p:cNvPr id="173" name="Freeform 5"/>
            <p:cNvSpPr>
              <a:spLocks noEditPoints="1"/>
            </p:cNvSpPr>
            <p:nvPr/>
          </p:nvSpPr>
          <p:spPr bwMode="auto">
            <a:xfrm>
              <a:off x="-1796710" y="3211580"/>
              <a:ext cx="178238" cy="318751"/>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83" name="Freeform 31"/>
            <p:cNvSpPr>
              <a:spLocks noEditPoints="1"/>
            </p:cNvSpPr>
            <p:nvPr/>
          </p:nvSpPr>
          <p:spPr bwMode="auto">
            <a:xfrm>
              <a:off x="-1920861" y="4700749"/>
              <a:ext cx="426541" cy="286010"/>
            </a:xfrm>
            <a:custGeom>
              <a:avLst/>
              <a:gdLst>
                <a:gd name="T0" fmla="*/ 1937 w 2004"/>
                <a:gd name="T1" fmla="*/ 0 h 1343"/>
                <a:gd name="T2" fmla="*/ 68 w 2004"/>
                <a:gd name="T3" fmla="*/ 0 h 1343"/>
                <a:gd name="T4" fmla="*/ 0 w 2004"/>
                <a:gd name="T5" fmla="*/ 67 h 1343"/>
                <a:gd name="T6" fmla="*/ 0 w 2004"/>
                <a:gd name="T7" fmla="*/ 1276 h 1343"/>
                <a:gd name="T8" fmla="*/ 68 w 2004"/>
                <a:gd name="T9" fmla="*/ 1343 h 1343"/>
                <a:gd name="T10" fmla="*/ 1937 w 2004"/>
                <a:gd name="T11" fmla="*/ 1343 h 1343"/>
                <a:gd name="T12" fmla="*/ 2004 w 2004"/>
                <a:gd name="T13" fmla="*/ 1276 h 1343"/>
                <a:gd name="T14" fmla="*/ 2004 w 2004"/>
                <a:gd name="T15" fmla="*/ 67 h 1343"/>
                <a:gd name="T16" fmla="*/ 1937 w 2004"/>
                <a:gd name="T17" fmla="*/ 0 h 1343"/>
                <a:gd name="T18" fmla="*/ 1870 w 2004"/>
                <a:gd name="T19" fmla="*/ 1201 h 1343"/>
                <a:gd name="T20" fmla="*/ 132 w 2004"/>
                <a:gd name="T21" fmla="*/ 1201 h 1343"/>
                <a:gd name="T22" fmla="*/ 132 w 2004"/>
                <a:gd name="T23" fmla="*/ 137 h 1343"/>
                <a:gd name="T24" fmla="*/ 1870 w 2004"/>
                <a:gd name="T25" fmla="*/ 137 h 1343"/>
                <a:gd name="T26" fmla="*/ 1870 w 2004"/>
                <a:gd name="T27" fmla="*/ 120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4" h="1343">
                  <a:moveTo>
                    <a:pt x="1937" y="0"/>
                  </a:moveTo>
                  <a:cubicBezTo>
                    <a:pt x="68" y="0"/>
                    <a:pt x="68" y="0"/>
                    <a:pt x="68" y="0"/>
                  </a:cubicBezTo>
                  <a:cubicBezTo>
                    <a:pt x="34" y="0"/>
                    <a:pt x="0" y="27"/>
                    <a:pt x="0" y="67"/>
                  </a:cubicBezTo>
                  <a:cubicBezTo>
                    <a:pt x="0" y="1229"/>
                    <a:pt x="0" y="1276"/>
                    <a:pt x="0" y="1276"/>
                  </a:cubicBezTo>
                  <a:cubicBezTo>
                    <a:pt x="0" y="1316"/>
                    <a:pt x="34" y="1343"/>
                    <a:pt x="68" y="1343"/>
                  </a:cubicBezTo>
                  <a:cubicBezTo>
                    <a:pt x="1937" y="1343"/>
                    <a:pt x="1937" y="1343"/>
                    <a:pt x="1937" y="1343"/>
                  </a:cubicBezTo>
                  <a:cubicBezTo>
                    <a:pt x="1977" y="1343"/>
                    <a:pt x="2004" y="1316"/>
                    <a:pt x="2004" y="1276"/>
                  </a:cubicBezTo>
                  <a:cubicBezTo>
                    <a:pt x="2004" y="114"/>
                    <a:pt x="2004" y="67"/>
                    <a:pt x="2004" y="67"/>
                  </a:cubicBezTo>
                  <a:cubicBezTo>
                    <a:pt x="2004" y="27"/>
                    <a:pt x="1977" y="0"/>
                    <a:pt x="1937" y="0"/>
                  </a:cubicBezTo>
                  <a:close/>
                  <a:moveTo>
                    <a:pt x="1870" y="1201"/>
                  </a:moveTo>
                  <a:cubicBezTo>
                    <a:pt x="132" y="1201"/>
                    <a:pt x="132" y="1201"/>
                    <a:pt x="132" y="1201"/>
                  </a:cubicBezTo>
                  <a:cubicBezTo>
                    <a:pt x="132" y="137"/>
                    <a:pt x="132" y="137"/>
                    <a:pt x="132" y="137"/>
                  </a:cubicBezTo>
                  <a:cubicBezTo>
                    <a:pt x="1870" y="137"/>
                    <a:pt x="1870" y="137"/>
                    <a:pt x="1870" y="137"/>
                  </a:cubicBezTo>
                  <a:lnTo>
                    <a:pt x="1870" y="1201"/>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nvGrpSpPr>
            <p:cNvPr id="184" name="Group 183"/>
            <p:cNvGrpSpPr/>
            <p:nvPr/>
          </p:nvGrpSpPr>
          <p:grpSpPr>
            <a:xfrm>
              <a:off x="-1332494" y="3902337"/>
              <a:ext cx="701863" cy="388009"/>
              <a:chOff x="-1332494" y="3888716"/>
              <a:chExt cx="701863" cy="388009"/>
            </a:xfrm>
          </p:grpSpPr>
          <p:sp>
            <p:nvSpPr>
              <p:cNvPr id="190" name="Rectangle 189"/>
              <p:cNvSpPr/>
              <p:nvPr/>
            </p:nvSpPr>
            <p:spPr bwMode="auto">
              <a:xfrm>
                <a:off x="-1231815" y="3891013"/>
                <a:ext cx="504352" cy="3347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nvGrpSpPr>
              <p:cNvPr id="192" name="Group 191"/>
              <p:cNvGrpSpPr/>
              <p:nvPr/>
            </p:nvGrpSpPr>
            <p:grpSpPr>
              <a:xfrm>
                <a:off x="-1332494" y="3888716"/>
                <a:ext cx="701863" cy="388009"/>
                <a:chOff x="12292013" y="915988"/>
                <a:chExt cx="8083550" cy="4468812"/>
              </a:xfrm>
              <a:solidFill>
                <a:schemeClr val="bg1"/>
              </a:solidFill>
            </p:grpSpPr>
            <p:sp>
              <p:nvSpPr>
                <p:cNvPr id="193" name="Freeform 17"/>
                <p:cNvSpPr>
                  <a:spLocks noEditPoints="1"/>
                </p:cNvSpPr>
                <p:nvPr/>
              </p:nvSpPr>
              <p:spPr bwMode="auto">
                <a:xfrm>
                  <a:off x="13312776" y="915988"/>
                  <a:ext cx="6042025" cy="4054475"/>
                </a:xfrm>
                <a:custGeom>
                  <a:avLst/>
                  <a:gdLst>
                    <a:gd name="T0" fmla="*/ 54 w 1609"/>
                    <a:gd name="T1" fmla="*/ 1079 h 1079"/>
                    <a:gd name="T2" fmla="*/ 1555 w 1609"/>
                    <a:gd name="T3" fmla="*/ 1079 h 1079"/>
                    <a:gd name="T4" fmla="*/ 1609 w 1609"/>
                    <a:gd name="T5" fmla="*/ 1025 h 1079"/>
                    <a:gd name="T6" fmla="*/ 1609 w 1609"/>
                    <a:gd name="T7" fmla="*/ 55 h 1079"/>
                    <a:gd name="T8" fmla="*/ 1555 w 1609"/>
                    <a:gd name="T9" fmla="*/ 0 h 1079"/>
                    <a:gd name="T10" fmla="*/ 54 w 1609"/>
                    <a:gd name="T11" fmla="*/ 0 h 1079"/>
                    <a:gd name="T12" fmla="*/ 0 w 1609"/>
                    <a:gd name="T13" fmla="*/ 55 h 1079"/>
                    <a:gd name="T14" fmla="*/ 0 w 1609"/>
                    <a:gd name="T15" fmla="*/ 1025 h 1079"/>
                    <a:gd name="T16" fmla="*/ 54 w 1609"/>
                    <a:gd name="T17" fmla="*/ 1079 h 1079"/>
                    <a:gd name="T18" fmla="*/ 106 w 1609"/>
                    <a:gd name="T19" fmla="*/ 111 h 1079"/>
                    <a:gd name="T20" fmla="*/ 1502 w 1609"/>
                    <a:gd name="T21" fmla="*/ 111 h 1079"/>
                    <a:gd name="T22" fmla="*/ 1502 w 1609"/>
                    <a:gd name="T23" fmla="*/ 966 h 1079"/>
                    <a:gd name="T24" fmla="*/ 106 w 1609"/>
                    <a:gd name="T25" fmla="*/ 966 h 1079"/>
                    <a:gd name="T26" fmla="*/ 106 w 1609"/>
                    <a:gd name="T27" fmla="*/ 111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9" h="1079">
                      <a:moveTo>
                        <a:pt x="54" y="1079"/>
                      </a:moveTo>
                      <a:cubicBezTo>
                        <a:pt x="1555" y="1079"/>
                        <a:pt x="1555" y="1079"/>
                        <a:pt x="1555" y="1079"/>
                      </a:cubicBezTo>
                      <a:cubicBezTo>
                        <a:pt x="1587" y="1079"/>
                        <a:pt x="1609" y="1058"/>
                        <a:pt x="1609" y="1025"/>
                      </a:cubicBezTo>
                      <a:cubicBezTo>
                        <a:pt x="1609" y="93"/>
                        <a:pt x="1609" y="55"/>
                        <a:pt x="1609" y="55"/>
                      </a:cubicBezTo>
                      <a:cubicBezTo>
                        <a:pt x="1609" y="22"/>
                        <a:pt x="1587" y="0"/>
                        <a:pt x="1555" y="0"/>
                      </a:cubicBezTo>
                      <a:cubicBezTo>
                        <a:pt x="54" y="0"/>
                        <a:pt x="54" y="0"/>
                        <a:pt x="54" y="0"/>
                      </a:cubicBezTo>
                      <a:cubicBezTo>
                        <a:pt x="27" y="0"/>
                        <a:pt x="0" y="22"/>
                        <a:pt x="0" y="55"/>
                      </a:cubicBezTo>
                      <a:cubicBezTo>
                        <a:pt x="0" y="987"/>
                        <a:pt x="0" y="1025"/>
                        <a:pt x="0" y="1025"/>
                      </a:cubicBezTo>
                      <a:cubicBezTo>
                        <a:pt x="0" y="1058"/>
                        <a:pt x="27" y="1079"/>
                        <a:pt x="54" y="1079"/>
                      </a:cubicBezTo>
                      <a:close/>
                      <a:moveTo>
                        <a:pt x="106" y="111"/>
                      </a:moveTo>
                      <a:cubicBezTo>
                        <a:pt x="1502" y="111"/>
                        <a:pt x="1502" y="111"/>
                        <a:pt x="1502" y="111"/>
                      </a:cubicBezTo>
                      <a:cubicBezTo>
                        <a:pt x="1502" y="966"/>
                        <a:pt x="1502" y="966"/>
                        <a:pt x="1502" y="966"/>
                      </a:cubicBezTo>
                      <a:cubicBezTo>
                        <a:pt x="106" y="966"/>
                        <a:pt x="106" y="966"/>
                        <a:pt x="106" y="966"/>
                      </a:cubicBezTo>
                      <a:lnTo>
                        <a:pt x="10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97" name="Freeform 18"/>
                <p:cNvSpPr>
                  <a:spLocks/>
                </p:cNvSpPr>
                <p:nvPr/>
              </p:nvSpPr>
              <p:spPr bwMode="auto">
                <a:xfrm>
                  <a:off x="12292013" y="5060950"/>
                  <a:ext cx="8083550" cy="323850"/>
                </a:xfrm>
                <a:custGeom>
                  <a:avLst/>
                  <a:gdLst>
                    <a:gd name="T0" fmla="*/ 0 w 2153"/>
                    <a:gd name="T1" fmla="*/ 0 h 86"/>
                    <a:gd name="T2" fmla="*/ 0 w 2153"/>
                    <a:gd name="T3" fmla="*/ 53 h 86"/>
                    <a:gd name="T4" fmla="*/ 70 w 2153"/>
                    <a:gd name="T5" fmla="*/ 86 h 86"/>
                    <a:gd name="T6" fmla="*/ 2083 w 2153"/>
                    <a:gd name="T7" fmla="*/ 86 h 86"/>
                    <a:gd name="T8" fmla="*/ 2153 w 2153"/>
                    <a:gd name="T9" fmla="*/ 53 h 86"/>
                    <a:gd name="T10" fmla="*/ 2153 w 2153"/>
                    <a:gd name="T11" fmla="*/ 0 h 86"/>
                    <a:gd name="T12" fmla="*/ 0 w 2153"/>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153" h="86">
                      <a:moveTo>
                        <a:pt x="0" y="0"/>
                      </a:moveTo>
                      <a:cubicBezTo>
                        <a:pt x="0" y="53"/>
                        <a:pt x="0" y="53"/>
                        <a:pt x="0" y="53"/>
                      </a:cubicBezTo>
                      <a:cubicBezTo>
                        <a:pt x="0" y="53"/>
                        <a:pt x="48" y="86"/>
                        <a:pt x="70" y="86"/>
                      </a:cubicBezTo>
                      <a:cubicBezTo>
                        <a:pt x="2083" y="86"/>
                        <a:pt x="2083" y="86"/>
                        <a:pt x="2083" y="86"/>
                      </a:cubicBezTo>
                      <a:cubicBezTo>
                        <a:pt x="2104" y="86"/>
                        <a:pt x="2153" y="53"/>
                        <a:pt x="2153" y="53"/>
                      </a:cubicBezTo>
                      <a:cubicBezTo>
                        <a:pt x="2153" y="16"/>
                        <a:pt x="2153" y="4"/>
                        <a:pt x="215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grpSp>
          <p:nvGrpSpPr>
            <p:cNvPr id="185" name="Group 184"/>
            <p:cNvGrpSpPr/>
            <p:nvPr/>
          </p:nvGrpSpPr>
          <p:grpSpPr>
            <a:xfrm>
              <a:off x="-2767395" y="3863931"/>
              <a:ext cx="633945" cy="464820"/>
              <a:chOff x="-2767395" y="3863931"/>
              <a:chExt cx="633945" cy="464820"/>
            </a:xfrm>
          </p:grpSpPr>
          <p:sp>
            <p:nvSpPr>
              <p:cNvPr id="186" name="Rectangle 185"/>
              <p:cNvSpPr/>
              <p:nvPr/>
            </p:nvSpPr>
            <p:spPr bwMode="auto">
              <a:xfrm>
                <a:off x="-2739204" y="3891013"/>
                <a:ext cx="575669" cy="3347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nvGrpSpPr>
              <p:cNvPr id="187" name="Group 186"/>
              <p:cNvGrpSpPr/>
              <p:nvPr/>
            </p:nvGrpSpPr>
            <p:grpSpPr>
              <a:xfrm>
                <a:off x="-2767395" y="3863931"/>
                <a:ext cx="633945" cy="464820"/>
                <a:chOff x="5576213" y="5106429"/>
                <a:chExt cx="1172194" cy="859474"/>
              </a:xfrm>
            </p:grpSpPr>
            <p:sp>
              <p:nvSpPr>
                <p:cNvPr id="188" name="Freeform 32"/>
                <p:cNvSpPr>
                  <a:spLocks noEditPoints="1"/>
                </p:cNvSpPr>
                <p:nvPr/>
              </p:nvSpPr>
              <p:spPr bwMode="auto">
                <a:xfrm>
                  <a:off x="5576213" y="5106429"/>
                  <a:ext cx="1172194" cy="800585"/>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89" name="Rectangle 33"/>
                <p:cNvSpPr>
                  <a:spLocks noChangeArrowheads="1"/>
                </p:cNvSpPr>
                <p:nvPr/>
              </p:nvSpPr>
              <p:spPr bwMode="auto">
                <a:xfrm>
                  <a:off x="5820653" y="5926813"/>
                  <a:ext cx="682807" cy="390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grpSp>
      <p:sp>
        <p:nvSpPr>
          <p:cNvPr id="211" name="Rectangle 210"/>
          <p:cNvSpPr/>
          <p:nvPr/>
        </p:nvSpPr>
        <p:spPr>
          <a:xfrm>
            <a:off x="7660929" y="5359905"/>
            <a:ext cx="1325220" cy="325865"/>
          </a:xfrm>
          <a:prstGeom prst="rect">
            <a:avLst/>
          </a:prstGeom>
          <a:ln>
            <a:noFill/>
          </a:ln>
        </p:spPr>
        <p:txBody>
          <a:bodyPr wrap="square" lIns="0" tIns="0" rIns="0" bIns="0" anchor="ctr">
            <a:spAutoFit/>
          </a:bodyPr>
          <a:lstStyle/>
          <a:p>
            <a:pPr defTabSz="1218316" fontAlgn="base">
              <a:lnSpc>
                <a:spcPct val="90000"/>
              </a:lnSpc>
              <a:spcBef>
                <a:spcPct val="20000"/>
              </a:spcBef>
              <a:spcAft>
                <a:spcPct val="0"/>
              </a:spcAft>
              <a:buSzPct val="80000"/>
              <a:defRPr/>
            </a:pPr>
            <a:r>
              <a:rPr lang="en-US" sz="1176" kern="0">
                <a:solidFill>
                  <a:srgbClr val="FFFFFF"/>
                </a:solidFill>
                <a:latin typeface="Segoe UI Semibold" panose="020B0702040204020203" pitchFamily="34" charset="0"/>
                <a:cs typeface="Segoe UI Semibold" panose="020B0702040204020203" pitchFamily="34" charset="0"/>
              </a:rPr>
              <a:t>Identity</a:t>
            </a:r>
            <a:br>
              <a:rPr lang="en-US" sz="1176" kern="0">
                <a:solidFill>
                  <a:srgbClr val="FFFFFF"/>
                </a:solidFill>
                <a:latin typeface="Segoe UI Semibold" panose="020B0702040204020203" pitchFamily="34" charset="0"/>
                <a:cs typeface="Segoe UI Semibold" panose="020B0702040204020203" pitchFamily="34" charset="0"/>
              </a:rPr>
            </a:br>
            <a:r>
              <a:rPr lang="en-US" sz="1176" kern="0">
                <a:solidFill>
                  <a:srgbClr val="FFFFFF"/>
                </a:solidFill>
                <a:latin typeface="Segoe UI Semibold" panose="020B0702040204020203" pitchFamily="34" charset="0"/>
                <a:cs typeface="Segoe UI Semibold" panose="020B0702040204020203" pitchFamily="34" charset="0"/>
              </a:rPr>
              <a:t>synchronization </a:t>
            </a:r>
          </a:p>
        </p:txBody>
      </p:sp>
      <p:cxnSp>
        <p:nvCxnSpPr>
          <p:cNvPr id="212" name="Straight Arrow Connector 211"/>
          <p:cNvCxnSpPr>
            <a:endCxn id="226" idx="11"/>
          </p:cNvCxnSpPr>
          <p:nvPr/>
        </p:nvCxnSpPr>
        <p:spPr>
          <a:xfrm>
            <a:off x="5968479" y="3143596"/>
            <a:ext cx="1014796" cy="2306089"/>
          </a:xfrm>
          <a:prstGeom prst="straightConnector1">
            <a:avLst/>
          </a:prstGeom>
          <a:ln w="38100" cap="rnd">
            <a:solidFill>
              <a:srgbClr val="92D05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131179" y="5249641"/>
            <a:ext cx="1741484" cy="1476504"/>
            <a:chOff x="6658051" y="5354410"/>
            <a:chExt cx="1776404" cy="1506111"/>
          </a:xfrm>
        </p:grpSpPr>
        <p:grpSp>
          <p:nvGrpSpPr>
            <p:cNvPr id="200" name="Group 199"/>
            <p:cNvGrpSpPr/>
            <p:nvPr/>
          </p:nvGrpSpPr>
          <p:grpSpPr>
            <a:xfrm>
              <a:off x="6749062" y="6066472"/>
              <a:ext cx="662775" cy="438408"/>
              <a:chOff x="2735263" y="1203325"/>
              <a:chExt cx="6724650" cy="4448176"/>
            </a:xfrm>
            <a:solidFill>
              <a:schemeClr val="bg1"/>
            </a:solidFill>
          </p:grpSpPr>
          <p:sp>
            <p:nvSpPr>
              <p:cNvPr id="209"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0"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1" name="Group 200"/>
            <p:cNvGrpSpPr/>
            <p:nvPr/>
          </p:nvGrpSpPr>
          <p:grpSpPr>
            <a:xfrm>
              <a:off x="7650550" y="6066472"/>
              <a:ext cx="662775" cy="438408"/>
              <a:chOff x="2735263" y="1203325"/>
              <a:chExt cx="6724650" cy="4448176"/>
            </a:xfrm>
            <a:solidFill>
              <a:schemeClr val="bg1"/>
            </a:solidFill>
          </p:grpSpPr>
          <p:sp>
            <p:nvSpPr>
              <p:cNvPr id="207"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08"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pic>
          <p:nvPicPr>
            <p:cNvPr id="204" name="Picture 20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8051" y="6261027"/>
              <a:ext cx="893792" cy="599494"/>
            </a:xfrm>
            <a:prstGeom prst="rect">
              <a:avLst/>
            </a:prstGeom>
          </p:spPr>
        </p:pic>
        <p:pic>
          <p:nvPicPr>
            <p:cNvPr id="205" name="Picture 20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40663" y="6261027"/>
              <a:ext cx="893792" cy="599494"/>
            </a:xfrm>
            <a:prstGeom prst="rect">
              <a:avLst/>
            </a:prstGeom>
          </p:spPr>
        </p:pic>
        <p:pic>
          <p:nvPicPr>
            <p:cNvPr id="206" name="Picture 20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87411" y="5560609"/>
              <a:ext cx="944483" cy="633493"/>
            </a:xfrm>
            <a:prstGeom prst="rect">
              <a:avLst/>
            </a:prstGeom>
          </p:spPr>
        </p:pic>
        <p:sp>
          <p:nvSpPr>
            <p:cNvPr id="222" name="Oval 221"/>
            <p:cNvSpPr/>
            <p:nvPr/>
          </p:nvSpPr>
          <p:spPr bwMode="auto">
            <a:xfrm>
              <a:off x="7253947" y="5391714"/>
              <a:ext cx="279781" cy="27978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223" name="Group 222"/>
            <p:cNvGrpSpPr/>
            <p:nvPr/>
          </p:nvGrpSpPr>
          <p:grpSpPr>
            <a:xfrm>
              <a:off x="7216644" y="5354410"/>
              <a:ext cx="455007" cy="354389"/>
              <a:chOff x="3461012" y="3385426"/>
              <a:chExt cx="446126" cy="347472"/>
            </a:xfrm>
          </p:grpSpPr>
          <p:sp>
            <p:nvSpPr>
              <p:cNvPr id="224" name="Oval 223"/>
              <p:cNvSpPr/>
              <p:nvPr/>
            </p:nvSpPr>
            <p:spPr bwMode="auto">
              <a:xfrm>
                <a:off x="3461012" y="3385426"/>
                <a:ext cx="347472" cy="34747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226" name="Freeform 11"/>
              <p:cNvSpPr>
                <a:spLocks noEditPoints="1"/>
              </p:cNvSpPr>
              <p:nvPr/>
            </p:nvSpPr>
            <p:spPr bwMode="auto">
              <a:xfrm>
                <a:off x="3632818" y="3422002"/>
                <a:ext cx="274320" cy="274320"/>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endParaRPr>
              </a:p>
            </p:txBody>
          </p:sp>
        </p:grpSp>
      </p:grpSp>
      <p:pic>
        <p:nvPicPr>
          <p:cNvPr id="251" name="Picture 250"/>
          <p:cNvPicPr>
            <a:picLocks noChangeAspect="1"/>
          </p:cNvPicPr>
          <p:nvPr/>
        </p:nvPicPr>
        <p:blipFill>
          <a:blip r:embed="rId4" cstate="email">
            <a:lum bright="100000"/>
            <a:extLst>
              <a:ext uri="{28A0092B-C50C-407E-A947-70E740481C1C}">
                <a14:useLocalDpi xmlns:a14="http://schemas.microsoft.com/office/drawing/2010/main"/>
              </a:ext>
            </a:extLst>
          </a:blip>
          <a:stretch>
            <a:fillRect/>
          </a:stretch>
        </p:blipFill>
        <p:spPr>
          <a:xfrm>
            <a:off x="1132965" y="6233578"/>
            <a:ext cx="1759917" cy="331649"/>
          </a:xfrm>
          <a:prstGeom prst="rect">
            <a:avLst/>
          </a:prstGeom>
          <a:solidFill>
            <a:schemeClr val="accent1"/>
          </a:solidFill>
        </p:spPr>
      </p:pic>
      <p:sp>
        <p:nvSpPr>
          <p:cNvPr id="260" name="Rectangle 259"/>
          <p:cNvSpPr/>
          <p:nvPr/>
        </p:nvSpPr>
        <p:spPr>
          <a:xfrm>
            <a:off x="9535297" y="2021916"/>
            <a:ext cx="2521159" cy="660781"/>
          </a:xfrm>
          <a:prstGeom prst="rect">
            <a:avLst/>
          </a:prstGeom>
        </p:spPr>
        <p:txBody>
          <a:bodyPr wrap="square">
            <a:spAutoFit/>
          </a:bodyPr>
          <a:lstStyle/>
          <a:p>
            <a:pPr defTabSz="1218316" fontAlgn="base">
              <a:lnSpc>
                <a:spcPct val="90000"/>
              </a:lnSpc>
              <a:spcBef>
                <a:spcPct val="20000"/>
              </a:spcBef>
              <a:spcAft>
                <a:spcPct val="0"/>
              </a:spcAft>
              <a:buSzPct val="80000"/>
              <a:defRPr/>
            </a:pPr>
            <a:r>
              <a:rPr lang="en-US" sz="1372" kern="0">
                <a:latin typeface="Segoe UI Semibold" panose="020B0702040204020203" pitchFamily="34" charset="0"/>
                <a:cs typeface="Segoe UI Semibold" panose="020B0702040204020203" pitchFamily="34" charset="0"/>
              </a:rPr>
              <a:t>Identity Synchronization + </a:t>
            </a:r>
            <a:br>
              <a:rPr lang="en-US" sz="1372" kern="0">
                <a:latin typeface="Segoe UI Semibold" panose="020B0702040204020203" pitchFamily="34" charset="0"/>
                <a:cs typeface="Segoe UI Semibold" panose="020B0702040204020203" pitchFamily="34" charset="0"/>
              </a:rPr>
            </a:br>
            <a:r>
              <a:rPr lang="en-US" sz="1372" kern="0">
                <a:latin typeface="Segoe UI Semibold" panose="020B0702040204020203" pitchFamily="34" charset="0"/>
                <a:cs typeface="Segoe UI Semibold" panose="020B0702040204020203" pitchFamily="34" charset="0"/>
              </a:rPr>
              <a:t>Pass-through Authentication + Seamless SSO</a:t>
            </a:r>
          </a:p>
        </p:txBody>
      </p:sp>
      <p:sp>
        <p:nvSpPr>
          <p:cNvPr id="150" name="Freeform 59"/>
          <p:cNvSpPr>
            <a:spLocks noChangeAspect="1" noEditPoints="1"/>
          </p:cNvSpPr>
          <p:nvPr/>
        </p:nvSpPr>
        <p:spPr bwMode="auto">
          <a:xfrm>
            <a:off x="6164821" y="3858647"/>
            <a:ext cx="331846" cy="154769"/>
          </a:xfrm>
          <a:custGeom>
            <a:avLst/>
            <a:gdLst>
              <a:gd name="T0" fmla="*/ 47 w 48"/>
              <a:gd name="T1" fmla="*/ 9 h 22"/>
              <a:gd name="T2" fmla="*/ 44 w 48"/>
              <a:gd name="T3" fmla="*/ 5 h 22"/>
              <a:gd name="T4" fmla="*/ 21 w 48"/>
              <a:gd name="T5" fmla="*/ 5 h 22"/>
              <a:gd name="T6" fmla="*/ 11 w 48"/>
              <a:gd name="T7" fmla="*/ 0 h 22"/>
              <a:gd name="T8" fmla="*/ 0 w 48"/>
              <a:gd name="T9" fmla="*/ 11 h 22"/>
              <a:gd name="T10" fmla="*/ 11 w 48"/>
              <a:gd name="T11" fmla="*/ 22 h 22"/>
              <a:gd name="T12" fmla="*/ 21 w 48"/>
              <a:gd name="T13" fmla="*/ 16 h 22"/>
              <a:gd name="T14" fmla="*/ 25 w 48"/>
              <a:gd name="T15" fmla="*/ 16 h 22"/>
              <a:gd name="T16" fmla="*/ 29 w 48"/>
              <a:gd name="T17" fmla="*/ 13 h 22"/>
              <a:gd name="T18" fmla="*/ 32 w 48"/>
              <a:gd name="T19" fmla="*/ 16 h 22"/>
              <a:gd name="T20" fmla="*/ 34 w 48"/>
              <a:gd name="T21" fmla="*/ 13 h 22"/>
              <a:gd name="T22" fmla="*/ 37 w 48"/>
              <a:gd name="T23" fmla="*/ 16 h 22"/>
              <a:gd name="T24" fmla="*/ 40 w 48"/>
              <a:gd name="T25" fmla="*/ 13 h 22"/>
              <a:gd name="T26" fmla="*/ 43 w 48"/>
              <a:gd name="T27" fmla="*/ 16 h 22"/>
              <a:gd name="T28" fmla="*/ 43 w 48"/>
              <a:gd name="T29" fmla="*/ 16 h 22"/>
              <a:gd name="T30" fmla="*/ 47 w 48"/>
              <a:gd name="T31" fmla="*/ 11 h 22"/>
              <a:gd name="T32" fmla="*/ 47 w 48"/>
              <a:gd name="T33" fmla="*/ 9 h 22"/>
              <a:gd name="T34" fmla="*/ 6 w 48"/>
              <a:gd name="T35" fmla="*/ 14 h 22"/>
              <a:gd name="T36" fmla="*/ 3 w 48"/>
              <a:gd name="T37" fmla="*/ 11 h 22"/>
              <a:gd name="T38" fmla="*/ 6 w 48"/>
              <a:gd name="T39" fmla="*/ 8 h 22"/>
              <a:gd name="T40" fmla="*/ 9 w 48"/>
              <a:gd name="T41" fmla="*/ 11 h 22"/>
              <a:gd name="T42" fmla="*/ 6 w 48"/>
              <a:gd name="T4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22">
                <a:moveTo>
                  <a:pt x="47" y="9"/>
                </a:moveTo>
                <a:cubicBezTo>
                  <a:pt x="44" y="5"/>
                  <a:pt x="44" y="5"/>
                  <a:pt x="44" y="5"/>
                </a:cubicBezTo>
                <a:cubicBezTo>
                  <a:pt x="21" y="5"/>
                  <a:pt x="21" y="5"/>
                  <a:pt x="21" y="5"/>
                </a:cubicBezTo>
                <a:cubicBezTo>
                  <a:pt x="19" y="2"/>
                  <a:pt x="15" y="0"/>
                  <a:pt x="11" y="0"/>
                </a:cubicBezTo>
                <a:cubicBezTo>
                  <a:pt x="5" y="0"/>
                  <a:pt x="0" y="5"/>
                  <a:pt x="0" y="11"/>
                </a:cubicBezTo>
                <a:cubicBezTo>
                  <a:pt x="0" y="17"/>
                  <a:pt x="5" y="22"/>
                  <a:pt x="11" y="22"/>
                </a:cubicBezTo>
                <a:cubicBezTo>
                  <a:pt x="15" y="22"/>
                  <a:pt x="19" y="20"/>
                  <a:pt x="21" y="16"/>
                </a:cubicBezTo>
                <a:cubicBezTo>
                  <a:pt x="25" y="16"/>
                  <a:pt x="25" y="16"/>
                  <a:pt x="25" y="16"/>
                </a:cubicBezTo>
                <a:cubicBezTo>
                  <a:pt x="29" y="13"/>
                  <a:pt x="29" y="13"/>
                  <a:pt x="29" y="13"/>
                </a:cubicBezTo>
                <a:cubicBezTo>
                  <a:pt x="32" y="16"/>
                  <a:pt x="32" y="16"/>
                  <a:pt x="32" y="16"/>
                </a:cubicBezTo>
                <a:cubicBezTo>
                  <a:pt x="34" y="13"/>
                  <a:pt x="34" y="13"/>
                  <a:pt x="34" y="13"/>
                </a:cubicBezTo>
                <a:cubicBezTo>
                  <a:pt x="37" y="16"/>
                  <a:pt x="37" y="16"/>
                  <a:pt x="37" y="16"/>
                </a:cubicBezTo>
                <a:cubicBezTo>
                  <a:pt x="40" y="13"/>
                  <a:pt x="40" y="13"/>
                  <a:pt x="40" y="13"/>
                </a:cubicBezTo>
                <a:cubicBezTo>
                  <a:pt x="43" y="16"/>
                  <a:pt x="43" y="16"/>
                  <a:pt x="43" y="16"/>
                </a:cubicBezTo>
                <a:cubicBezTo>
                  <a:pt x="43" y="16"/>
                  <a:pt x="43" y="16"/>
                  <a:pt x="43" y="16"/>
                </a:cubicBezTo>
                <a:cubicBezTo>
                  <a:pt x="47" y="11"/>
                  <a:pt x="47" y="11"/>
                  <a:pt x="47" y="11"/>
                </a:cubicBezTo>
                <a:cubicBezTo>
                  <a:pt x="48" y="10"/>
                  <a:pt x="48" y="10"/>
                  <a:pt x="47" y="9"/>
                </a:cubicBezTo>
                <a:close/>
                <a:moveTo>
                  <a:pt x="6" y="14"/>
                </a:moveTo>
                <a:cubicBezTo>
                  <a:pt x="4" y="14"/>
                  <a:pt x="3" y="12"/>
                  <a:pt x="3" y="11"/>
                </a:cubicBezTo>
                <a:cubicBezTo>
                  <a:pt x="3" y="9"/>
                  <a:pt x="4" y="8"/>
                  <a:pt x="6" y="8"/>
                </a:cubicBezTo>
                <a:cubicBezTo>
                  <a:pt x="8" y="8"/>
                  <a:pt x="9" y="9"/>
                  <a:pt x="9" y="11"/>
                </a:cubicBezTo>
                <a:cubicBezTo>
                  <a:pt x="9" y="12"/>
                  <a:pt x="8" y="14"/>
                  <a:pt x="6" y="1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2745" kern="0" spc="-69">
              <a:solidFill>
                <a:schemeClr val="accent1"/>
              </a:solidFill>
            </a:endParaRPr>
          </a:p>
        </p:txBody>
      </p:sp>
      <p:grpSp>
        <p:nvGrpSpPr>
          <p:cNvPr id="137" name="Group 136"/>
          <p:cNvGrpSpPr/>
          <p:nvPr/>
        </p:nvGrpSpPr>
        <p:grpSpPr>
          <a:xfrm>
            <a:off x="5148455" y="2006327"/>
            <a:ext cx="2511889" cy="1651706"/>
            <a:chOff x="5251692" y="2046062"/>
            <a:chExt cx="2562258" cy="1684826"/>
          </a:xfrm>
        </p:grpSpPr>
        <p:sp>
          <p:nvSpPr>
            <p:cNvPr id="141" name="Freeform 38"/>
            <p:cNvSpPr>
              <a:spLocks/>
            </p:cNvSpPr>
            <p:nvPr/>
          </p:nvSpPr>
          <p:spPr bwMode="auto">
            <a:xfrm>
              <a:off x="5251692" y="2046062"/>
              <a:ext cx="2562258" cy="168482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endParaRPr>
            </a:p>
          </p:txBody>
        </p:sp>
        <p:sp>
          <p:nvSpPr>
            <p:cNvPr id="139" name="icon GEARS"/>
            <p:cNvSpPr>
              <a:spLocks noEditPoints="1"/>
            </p:cNvSpPr>
            <p:nvPr/>
          </p:nvSpPr>
          <p:spPr bwMode="auto">
            <a:xfrm>
              <a:off x="5843857" y="2625305"/>
              <a:ext cx="292837" cy="244493"/>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bg1"/>
            </a:solidFill>
            <a:ln>
              <a:noFill/>
            </a:ln>
            <a:extLst/>
          </p:spPr>
          <p:txBody>
            <a:bodyPr/>
            <a:lstStyle/>
            <a:p>
              <a:pPr defTabSz="913069" fontAlgn="base">
                <a:spcBef>
                  <a:spcPct val="0"/>
                </a:spcBef>
                <a:spcAft>
                  <a:spcPct val="0"/>
                </a:spcAft>
              </a:pPr>
              <a:endParaRPr lang="en-US" sz="1961" kern="0">
                <a:noFill/>
                <a:ea typeface="ＭＳ Ｐゴシック" charset="0"/>
              </a:endParaRPr>
            </a:p>
          </p:txBody>
        </p:sp>
      </p:grpSp>
      <p:sp>
        <p:nvSpPr>
          <p:cNvPr id="158" name="Rectangle 157"/>
          <p:cNvSpPr/>
          <p:nvPr/>
        </p:nvSpPr>
        <p:spPr bwMode="auto">
          <a:xfrm>
            <a:off x="6263857" y="4362067"/>
            <a:ext cx="613663" cy="299790"/>
          </a:xfrm>
          <a:prstGeom prst="rect">
            <a:avLst/>
          </a:prstGeom>
          <a:solidFill>
            <a:schemeClr val="accent1"/>
          </a:solidFill>
          <a:ln>
            <a:noFill/>
          </a:ln>
        </p:spPr>
        <p:txBody>
          <a:bodyPr vert="horz" wrap="square" lIns="0" tIns="27428" rIns="0" bIns="27428" rtlCol="0">
            <a:spAutoFit/>
          </a:bodyPr>
          <a:lstStyle/>
          <a:p>
            <a:pPr algn="ctr" defTabSz="913957">
              <a:lnSpc>
                <a:spcPct val="90000"/>
              </a:lnSpc>
              <a:defRPr/>
            </a:pPr>
            <a:r>
              <a:rPr lang="en-US" sz="1765" kern="0" spc="-30">
                <a:solidFill>
                  <a:srgbClr val="FFFFFF"/>
                </a:solidFill>
                <a:latin typeface="Segoe UI Semibold" panose="020B0702040204020203" pitchFamily="34" charset="0"/>
                <a:cs typeface="Segoe UI Semibold" panose="020B0702040204020203" pitchFamily="34" charset="0"/>
              </a:rPr>
              <a:t>ADFS</a:t>
            </a:r>
          </a:p>
        </p:txBody>
      </p:sp>
      <p:sp>
        <p:nvSpPr>
          <p:cNvPr id="156" name="TextBox 155"/>
          <p:cNvSpPr txBox="1"/>
          <p:nvPr/>
        </p:nvSpPr>
        <p:spPr>
          <a:xfrm>
            <a:off x="5953596" y="2763421"/>
            <a:ext cx="1330635" cy="380175"/>
          </a:xfrm>
          <a:prstGeom prst="rect">
            <a:avLst/>
          </a:prstGeom>
        </p:spPr>
        <p:txBody>
          <a:bodyPr wrap="square" lIns="0" tIns="0" rIns="0" bIns="0" rtlCol="0">
            <a:spAutoFit/>
          </a:bodyPr>
          <a:lstStyle/>
          <a:p>
            <a:pPr defTabSz="895575" fontAlgn="base">
              <a:lnSpc>
                <a:spcPct val="90000"/>
              </a:lnSpc>
              <a:spcBef>
                <a:spcPct val="0"/>
              </a:spcBef>
              <a:spcAft>
                <a:spcPct val="0"/>
              </a:spcAft>
              <a:buSzPct val="80000"/>
              <a:defRPr/>
            </a:pPr>
            <a:r>
              <a:rPr lang="en-US" sz="1372" kern="0" spc="-29">
                <a:solidFill>
                  <a:srgbClr val="002050"/>
                </a:solidFill>
                <a:ea typeface="ＭＳ Ｐゴシック" charset="0"/>
                <a:cs typeface="Segoe UI Semibold" panose="020B0702040204020203" pitchFamily="34" charset="0"/>
              </a:rPr>
              <a:t>Microsoft Azure</a:t>
            </a:r>
          </a:p>
          <a:p>
            <a:pPr defTabSz="895575" fontAlgn="base">
              <a:lnSpc>
                <a:spcPct val="90000"/>
              </a:lnSpc>
              <a:spcBef>
                <a:spcPct val="0"/>
              </a:spcBef>
              <a:spcAft>
                <a:spcPct val="0"/>
              </a:spcAft>
              <a:buSzPct val="80000"/>
              <a:defRPr/>
            </a:pPr>
            <a:r>
              <a:rPr lang="en-US" sz="1372" kern="0" spc="-29">
                <a:solidFill>
                  <a:srgbClr val="002050"/>
                </a:solidFill>
                <a:ea typeface="ＭＳ Ｐゴシック" charset="0"/>
                <a:cs typeface="Segoe UI Semibold" panose="020B0702040204020203" pitchFamily="34" charset="0"/>
              </a:rPr>
              <a:t>Active Directory</a:t>
            </a:r>
          </a:p>
        </p:txBody>
      </p:sp>
      <p:pic>
        <p:nvPicPr>
          <p:cNvPr id="157" name="Picture 1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93945" y="2644524"/>
            <a:ext cx="565947" cy="561268"/>
          </a:xfrm>
          <a:prstGeom prst="rect">
            <a:avLst/>
          </a:prstGeom>
        </p:spPr>
      </p:pic>
      <p:grpSp>
        <p:nvGrpSpPr>
          <p:cNvPr id="23" name="Group 22"/>
          <p:cNvGrpSpPr/>
          <p:nvPr/>
        </p:nvGrpSpPr>
        <p:grpSpPr>
          <a:xfrm>
            <a:off x="10293955" y="5451786"/>
            <a:ext cx="1741485" cy="1274358"/>
            <a:chOff x="9384607" y="5560609"/>
            <a:chExt cx="1776405" cy="1299912"/>
          </a:xfrm>
        </p:grpSpPr>
        <p:sp>
          <p:nvSpPr>
            <p:cNvPr id="257" name="Freeform 19"/>
            <p:cNvSpPr>
              <a:spLocks noEditPoints="1"/>
            </p:cNvSpPr>
            <p:nvPr/>
          </p:nvSpPr>
          <p:spPr bwMode="auto">
            <a:xfrm>
              <a:off x="9475619" y="6298506"/>
              <a:ext cx="662774" cy="206374"/>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8" name="Freeform 20"/>
            <p:cNvSpPr>
              <a:spLocks noEditPoints="1"/>
            </p:cNvSpPr>
            <p:nvPr/>
          </p:nvSpPr>
          <p:spPr bwMode="auto">
            <a:xfrm>
              <a:off x="9475619" y="6066472"/>
              <a:ext cx="662774" cy="206374"/>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nvGrpSpPr>
            <p:cNvPr id="249" name="Group 248"/>
            <p:cNvGrpSpPr/>
            <p:nvPr/>
          </p:nvGrpSpPr>
          <p:grpSpPr>
            <a:xfrm>
              <a:off x="10377107" y="6066472"/>
              <a:ext cx="662775" cy="438408"/>
              <a:chOff x="2735263" y="1203325"/>
              <a:chExt cx="6724650" cy="4448176"/>
            </a:xfrm>
            <a:solidFill>
              <a:schemeClr val="bg1"/>
            </a:solidFill>
          </p:grpSpPr>
          <p:sp>
            <p:nvSpPr>
              <p:cNvPr id="255"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6"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pic>
          <p:nvPicPr>
            <p:cNvPr id="252" name="Picture 25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84607" y="6261027"/>
              <a:ext cx="893792" cy="599494"/>
            </a:xfrm>
            <a:prstGeom prst="rect">
              <a:avLst/>
            </a:prstGeom>
          </p:spPr>
        </p:pic>
        <p:pic>
          <p:nvPicPr>
            <p:cNvPr id="253" name="Picture 25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220" y="6261027"/>
              <a:ext cx="893792" cy="599494"/>
            </a:xfrm>
            <a:prstGeom prst="rect">
              <a:avLst/>
            </a:prstGeom>
          </p:spPr>
        </p:pic>
        <p:pic>
          <p:nvPicPr>
            <p:cNvPr id="254" name="Picture 25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13968" y="5560609"/>
              <a:ext cx="944483" cy="633493"/>
            </a:xfrm>
            <a:prstGeom prst="rect">
              <a:avLst/>
            </a:prstGeom>
          </p:spPr>
        </p:pic>
      </p:grpSp>
      <p:sp>
        <p:nvSpPr>
          <p:cNvPr id="352" name="Rectangle 351"/>
          <p:cNvSpPr/>
          <p:nvPr/>
        </p:nvSpPr>
        <p:spPr>
          <a:xfrm>
            <a:off x="10390201" y="4326487"/>
            <a:ext cx="1201777" cy="325865"/>
          </a:xfrm>
          <a:prstGeom prst="rect">
            <a:avLst/>
          </a:prstGeom>
          <a:ln>
            <a:noFill/>
          </a:ln>
        </p:spPr>
        <p:txBody>
          <a:bodyPr wrap="square" lIns="0" tIns="0" rIns="0" bIns="0" anchor="ctr">
            <a:spAutoFit/>
          </a:bodyPr>
          <a:lstStyle/>
          <a:p>
            <a:pPr defTabSz="1218316" fontAlgn="base">
              <a:lnSpc>
                <a:spcPct val="90000"/>
              </a:lnSpc>
              <a:spcBef>
                <a:spcPct val="20000"/>
              </a:spcBef>
              <a:spcAft>
                <a:spcPct val="0"/>
              </a:spcAft>
              <a:buSzPct val="80000"/>
              <a:defRPr/>
            </a:pPr>
            <a:r>
              <a:rPr lang="en-US" sz="1176" kern="0">
                <a:solidFill>
                  <a:srgbClr val="FFFFFF"/>
                </a:solidFill>
                <a:latin typeface="Segoe UI Semibold" panose="020B0702040204020203" pitchFamily="34" charset="0"/>
                <a:cs typeface="Segoe UI Semibold" panose="020B0702040204020203" pitchFamily="34" charset="0"/>
              </a:rPr>
              <a:t>Identity</a:t>
            </a:r>
            <a:br>
              <a:rPr lang="en-US" sz="1176" kern="0">
                <a:solidFill>
                  <a:srgbClr val="FFFFFF"/>
                </a:solidFill>
                <a:latin typeface="Segoe UI Semibold" panose="020B0702040204020203" pitchFamily="34" charset="0"/>
                <a:cs typeface="Segoe UI Semibold" panose="020B0702040204020203" pitchFamily="34" charset="0"/>
              </a:rPr>
            </a:br>
            <a:r>
              <a:rPr lang="en-US" sz="1176" kern="0">
                <a:solidFill>
                  <a:srgbClr val="FFFFFF"/>
                </a:solidFill>
                <a:latin typeface="Segoe UI Semibold" panose="020B0702040204020203" pitchFamily="34" charset="0"/>
                <a:cs typeface="Segoe UI Semibold" panose="020B0702040204020203" pitchFamily="34" charset="0"/>
              </a:rPr>
              <a:t>synchronization </a:t>
            </a:r>
          </a:p>
        </p:txBody>
      </p:sp>
      <p:cxnSp>
        <p:nvCxnSpPr>
          <p:cNvPr id="354" name="Straight Arrow Connector 353"/>
          <p:cNvCxnSpPr>
            <a:endCxn id="380" idx="0"/>
          </p:cNvCxnSpPr>
          <p:nvPr/>
        </p:nvCxnSpPr>
        <p:spPr>
          <a:xfrm>
            <a:off x="7566885" y="3471050"/>
            <a:ext cx="2281938" cy="2676904"/>
          </a:xfrm>
          <a:prstGeom prst="straightConnector1">
            <a:avLst/>
          </a:prstGeom>
          <a:ln w="38100" cap="rnd">
            <a:solidFill>
              <a:srgbClr val="00B0F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81" name="Straight Arrow Connector 380"/>
          <p:cNvCxnSpPr>
            <a:stCxn id="378" idx="4"/>
            <a:endCxn id="386" idx="10"/>
          </p:cNvCxnSpPr>
          <p:nvPr/>
        </p:nvCxnSpPr>
        <p:spPr>
          <a:xfrm flipV="1">
            <a:off x="9864629" y="5937500"/>
            <a:ext cx="559240" cy="351511"/>
          </a:xfrm>
          <a:prstGeom prst="straightConnector1">
            <a:avLst/>
          </a:prstGeom>
          <a:ln w="38100" cap="rnd">
            <a:solidFill>
              <a:srgbClr val="00B0F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82" name="Group 381"/>
          <p:cNvGrpSpPr/>
          <p:nvPr/>
        </p:nvGrpSpPr>
        <p:grpSpPr>
          <a:xfrm>
            <a:off x="10235366" y="5710974"/>
            <a:ext cx="347422" cy="347422"/>
            <a:chOff x="8426544" y="5627534"/>
            <a:chExt cx="354389" cy="354389"/>
          </a:xfrm>
        </p:grpSpPr>
        <p:sp>
          <p:nvSpPr>
            <p:cNvPr id="383" name="Oval 382"/>
            <p:cNvSpPr/>
            <p:nvPr/>
          </p:nvSpPr>
          <p:spPr bwMode="auto">
            <a:xfrm>
              <a:off x="8463848" y="5664838"/>
              <a:ext cx="279781" cy="27978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384" name="Group 383"/>
            <p:cNvGrpSpPr/>
            <p:nvPr/>
          </p:nvGrpSpPr>
          <p:grpSpPr>
            <a:xfrm>
              <a:off x="8426544" y="5627534"/>
              <a:ext cx="354389" cy="354389"/>
              <a:chOff x="3461012" y="3385426"/>
              <a:chExt cx="347472" cy="347472"/>
            </a:xfrm>
          </p:grpSpPr>
          <p:sp>
            <p:nvSpPr>
              <p:cNvPr id="385" name="Oval 384"/>
              <p:cNvSpPr/>
              <p:nvPr/>
            </p:nvSpPr>
            <p:spPr bwMode="auto">
              <a:xfrm>
                <a:off x="3461012" y="3385426"/>
                <a:ext cx="347472" cy="34747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386" name="Freeform 11"/>
              <p:cNvSpPr>
                <a:spLocks noEditPoints="1"/>
              </p:cNvSpPr>
              <p:nvPr/>
            </p:nvSpPr>
            <p:spPr bwMode="auto">
              <a:xfrm>
                <a:off x="3497587" y="3422002"/>
                <a:ext cx="274320" cy="274320"/>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00B0F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endParaRPr>
              </a:p>
            </p:txBody>
          </p:sp>
        </p:grpSp>
      </p:grpSp>
      <p:sp>
        <p:nvSpPr>
          <p:cNvPr id="391" name="Arc 390"/>
          <p:cNvSpPr/>
          <p:nvPr/>
        </p:nvSpPr>
        <p:spPr>
          <a:xfrm>
            <a:off x="2790625" y="3010152"/>
            <a:ext cx="8850167" cy="4096165"/>
          </a:xfrm>
          <a:prstGeom prst="arc">
            <a:avLst>
              <a:gd name="adj1" fmla="val 16879337"/>
              <a:gd name="adj2" fmla="val 534869"/>
            </a:avLst>
          </a:prstGeom>
          <a:ln w="28575" cap="rnd" cmpd="sng">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grpSp>
        <p:nvGrpSpPr>
          <p:cNvPr id="363" name="Group 362"/>
          <p:cNvGrpSpPr/>
          <p:nvPr/>
        </p:nvGrpSpPr>
        <p:grpSpPr>
          <a:xfrm>
            <a:off x="10195225" y="3689484"/>
            <a:ext cx="1313506" cy="541485"/>
            <a:chOff x="8390887" y="3832143"/>
            <a:chExt cx="1339845" cy="552343"/>
          </a:xfrm>
        </p:grpSpPr>
        <p:grpSp>
          <p:nvGrpSpPr>
            <p:cNvPr id="364" name="Group 363"/>
            <p:cNvGrpSpPr/>
            <p:nvPr/>
          </p:nvGrpSpPr>
          <p:grpSpPr>
            <a:xfrm>
              <a:off x="8433167" y="3832143"/>
              <a:ext cx="1249363" cy="552343"/>
              <a:chOff x="3409633" y="2041366"/>
              <a:chExt cx="1386442" cy="612945"/>
            </a:xfrm>
          </p:grpSpPr>
          <p:sp>
            <p:nvSpPr>
              <p:cNvPr id="371" name="Rectangle: Rounded Corners 370"/>
              <p:cNvSpPr/>
              <p:nvPr/>
            </p:nvSpPr>
            <p:spPr bwMode="auto">
              <a:xfrm>
                <a:off x="3409633" y="2041366"/>
                <a:ext cx="1386442" cy="612945"/>
              </a:xfrm>
              <a:prstGeom prst="roundRect">
                <a:avLst>
                  <a:gd name="adj" fmla="val 50000"/>
                </a:avLst>
              </a:prstGeom>
              <a:solidFill>
                <a:schemeClr val="accent1"/>
              </a:solid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grpSp>
            <p:nvGrpSpPr>
              <p:cNvPr id="372" name="Group 371"/>
              <p:cNvGrpSpPr/>
              <p:nvPr/>
            </p:nvGrpSpPr>
            <p:grpSpPr>
              <a:xfrm>
                <a:off x="3617505" y="2166176"/>
                <a:ext cx="955461" cy="369353"/>
                <a:chOff x="3651712" y="2166176"/>
                <a:chExt cx="955461" cy="369353"/>
              </a:xfrm>
            </p:grpSpPr>
            <p:sp>
              <p:nvSpPr>
                <p:cNvPr id="373" name="Freeform 41"/>
                <p:cNvSpPr>
                  <a:spLocks noEditPoints="1"/>
                </p:cNvSpPr>
                <p:nvPr/>
              </p:nvSpPr>
              <p:spPr bwMode="auto">
                <a:xfrm>
                  <a:off x="3651712" y="2166176"/>
                  <a:ext cx="369354" cy="369353"/>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bg1"/>
                </a:solidFill>
                <a:ln>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endParaRPr>
                </a:p>
              </p:txBody>
            </p:sp>
            <p:sp>
              <p:nvSpPr>
                <p:cNvPr id="374" name="Freeform 24"/>
                <p:cNvSpPr>
                  <a:spLocks noChangeAspect="1" noEditPoints="1"/>
                </p:cNvSpPr>
                <p:nvPr/>
              </p:nvSpPr>
              <p:spPr bwMode="auto">
                <a:xfrm>
                  <a:off x="4158151" y="2167972"/>
                  <a:ext cx="449022" cy="36576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bg1"/>
                </a:solidFill>
                <a:ln>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endParaRPr>
                </a:p>
              </p:txBody>
            </p:sp>
          </p:grpSp>
        </p:grpSp>
        <p:grpSp>
          <p:nvGrpSpPr>
            <p:cNvPr id="365" name="Group 364"/>
            <p:cNvGrpSpPr/>
            <p:nvPr/>
          </p:nvGrpSpPr>
          <p:grpSpPr>
            <a:xfrm rot="16200000">
              <a:off x="8376954" y="4028129"/>
              <a:ext cx="119308" cy="91441"/>
              <a:chOff x="9029923" y="3783977"/>
              <a:chExt cx="119308" cy="91441"/>
            </a:xfrm>
          </p:grpSpPr>
          <p:sp>
            <p:nvSpPr>
              <p:cNvPr id="369" name="Oval 368"/>
              <p:cNvSpPr/>
              <p:nvPr/>
            </p:nvSpPr>
            <p:spPr bwMode="auto">
              <a:xfrm rot="5400000">
                <a:off x="9056583" y="3782768"/>
                <a:ext cx="91440" cy="9385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70" name="Isosceles Triangle 369"/>
              <p:cNvSpPr/>
              <p:nvPr/>
            </p:nvSpPr>
            <p:spPr bwMode="auto">
              <a:xfrm rot="5400000">
                <a:off x="9031132" y="3782769"/>
                <a:ext cx="91440" cy="93857"/>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366" name="Group 365"/>
            <p:cNvGrpSpPr/>
            <p:nvPr/>
          </p:nvGrpSpPr>
          <p:grpSpPr>
            <a:xfrm rot="16200000" flipH="1">
              <a:off x="9625358" y="4062332"/>
              <a:ext cx="119308" cy="91441"/>
              <a:chOff x="9029923" y="3783977"/>
              <a:chExt cx="119308" cy="91441"/>
            </a:xfrm>
          </p:grpSpPr>
          <p:sp>
            <p:nvSpPr>
              <p:cNvPr id="367" name="Oval 366"/>
              <p:cNvSpPr/>
              <p:nvPr/>
            </p:nvSpPr>
            <p:spPr bwMode="auto">
              <a:xfrm rot="5400000">
                <a:off x="9056583" y="3782768"/>
                <a:ext cx="91440" cy="9385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68" name="Isosceles Triangle 367"/>
              <p:cNvSpPr/>
              <p:nvPr/>
            </p:nvSpPr>
            <p:spPr bwMode="auto">
              <a:xfrm rot="5400000">
                <a:off x="9031132" y="3782769"/>
                <a:ext cx="91440" cy="93857"/>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cxnSp>
        <p:nvCxnSpPr>
          <p:cNvPr id="198" name="Straight Arrow Connector 197"/>
          <p:cNvCxnSpPr>
            <a:stCxn id="141" idx="15"/>
          </p:cNvCxnSpPr>
          <p:nvPr/>
        </p:nvCxnSpPr>
        <p:spPr>
          <a:xfrm>
            <a:off x="7660345" y="3194348"/>
            <a:ext cx="3532415" cy="2255337"/>
          </a:xfrm>
          <a:prstGeom prst="straightConnector1">
            <a:avLst/>
          </a:prstGeom>
          <a:ln w="38100" cap="rnd">
            <a:solidFill>
              <a:srgbClr val="92D05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p:cNvGrpSpPr/>
          <p:nvPr/>
        </p:nvGrpSpPr>
        <p:grpSpPr>
          <a:xfrm>
            <a:off x="10996465" y="5278075"/>
            <a:ext cx="347422" cy="347422"/>
            <a:chOff x="8969385" y="5138959"/>
            <a:chExt cx="354389" cy="354389"/>
          </a:xfrm>
        </p:grpSpPr>
        <p:sp>
          <p:nvSpPr>
            <p:cNvPr id="180" name="Oval 179"/>
            <p:cNvSpPr/>
            <p:nvPr/>
          </p:nvSpPr>
          <p:spPr bwMode="auto">
            <a:xfrm>
              <a:off x="9006689" y="5176263"/>
              <a:ext cx="279781" cy="27978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181" name="Group 180"/>
            <p:cNvGrpSpPr/>
            <p:nvPr/>
          </p:nvGrpSpPr>
          <p:grpSpPr>
            <a:xfrm>
              <a:off x="8969385" y="5138959"/>
              <a:ext cx="354389" cy="354389"/>
              <a:chOff x="3461012" y="3385426"/>
              <a:chExt cx="347472" cy="347472"/>
            </a:xfrm>
          </p:grpSpPr>
          <p:sp>
            <p:nvSpPr>
              <p:cNvPr id="182" name="Oval 181"/>
              <p:cNvSpPr/>
              <p:nvPr/>
            </p:nvSpPr>
            <p:spPr bwMode="auto">
              <a:xfrm>
                <a:off x="3461012" y="3385426"/>
                <a:ext cx="347472" cy="34747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94" name="Freeform 11"/>
              <p:cNvSpPr>
                <a:spLocks noEditPoints="1"/>
              </p:cNvSpPr>
              <p:nvPr/>
            </p:nvSpPr>
            <p:spPr bwMode="auto">
              <a:xfrm>
                <a:off x="3497588" y="3422002"/>
                <a:ext cx="274320" cy="274320"/>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endParaRPr>
              </a:p>
            </p:txBody>
          </p:sp>
        </p:grpSp>
      </p:grpSp>
      <p:sp>
        <p:nvSpPr>
          <p:cNvPr id="174" name="Rectangle 173"/>
          <p:cNvSpPr/>
          <p:nvPr/>
        </p:nvSpPr>
        <p:spPr bwMode="auto">
          <a:xfrm>
            <a:off x="9383913" y="4398338"/>
            <a:ext cx="927118" cy="435567"/>
          </a:xfrm>
          <a:prstGeom prst="rect">
            <a:avLst/>
          </a:prstGeom>
          <a:solidFill>
            <a:schemeClr val="accent1"/>
          </a:solidFill>
          <a:ln>
            <a:noFill/>
          </a:ln>
        </p:spPr>
        <p:txBody>
          <a:bodyPr vert="horz" wrap="square" lIns="0" tIns="27428" rIns="0" bIns="27428" rtlCol="0">
            <a:spAutoFit/>
          </a:bodyPr>
          <a:lstStyle/>
          <a:p>
            <a:pPr algn="ctr" defTabSz="913957">
              <a:lnSpc>
                <a:spcPct val="90000"/>
              </a:lnSpc>
              <a:defRPr/>
            </a:pPr>
            <a:r>
              <a:rPr lang="en-US" sz="1372" kern="0" spc="-30">
                <a:solidFill>
                  <a:srgbClr val="FFFFFF"/>
                </a:solidFill>
                <a:latin typeface="Segoe UI Semibold" panose="020B0702040204020203" pitchFamily="34" charset="0"/>
                <a:cs typeface="Segoe UI Semibold" panose="020B0702040204020203" pitchFamily="34" charset="0"/>
              </a:rPr>
              <a:t>Seamless SSO</a:t>
            </a:r>
          </a:p>
        </p:txBody>
      </p:sp>
      <p:sp>
        <p:nvSpPr>
          <p:cNvPr id="199" name="Arc 198"/>
          <p:cNvSpPr/>
          <p:nvPr/>
        </p:nvSpPr>
        <p:spPr>
          <a:xfrm>
            <a:off x="3490932" y="3010151"/>
            <a:ext cx="4219353" cy="3367343"/>
          </a:xfrm>
          <a:prstGeom prst="arc">
            <a:avLst>
              <a:gd name="adj1" fmla="val 19716105"/>
              <a:gd name="adj2" fmla="val 1941397"/>
            </a:avLst>
          </a:prstGeom>
          <a:ln w="28575" cap="rnd" cmpd="sng">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grpSp>
        <p:nvGrpSpPr>
          <p:cNvPr id="229" name="Group 228"/>
          <p:cNvGrpSpPr/>
          <p:nvPr/>
        </p:nvGrpSpPr>
        <p:grpSpPr>
          <a:xfrm>
            <a:off x="7074309" y="4720835"/>
            <a:ext cx="1313506" cy="541485"/>
            <a:chOff x="8390887" y="3832143"/>
            <a:chExt cx="1339845" cy="552343"/>
          </a:xfrm>
        </p:grpSpPr>
        <p:grpSp>
          <p:nvGrpSpPr>
            <p:cNvPr id="230" name="Group 229"/>
            <p:cNvGrpSpPr/>
            <p:nvPr/>
          </p:nvGrpSpPr>
          <p:grpSpPr>
            <a:xfrm>
              <a:off x="8433167" y="3832143"/>
              <a:ext cx="1249363" cy="552343"/>
              <a:chOff x="3409633" y="2041366"/>
              <a:chExt cx="1386442" cy="612945"/>
            </a:xfrm>
          </p:grpSpPr>
          <p:sp>
            <p:nvSpPr>
              <p:cNvPr id="237" name="Rectangle: Rounded Corners 236"/>
              <p:cNvSpPr/>
              <p:nvPr/>
            </p:nvSpPr>
            <p:spPr bwMode="auto">
              <a:xfrm>
                <a:off x="3409633" y="2041366"/>
                <a:ext cx="1386442" cy="612945"/>
              </a:xfrm>
              <a:prstGeom prst="roundRect">
                <a:avLst>
                  <a:gd name="adj" fmla="val 50000"/>
                </a:avLst>
              </a:prstGeom>
              <a:solidFill>
                <a:schemeClr val="accent1"/>
              </a:solid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grpSp>
            <p:nvGrpSpPr>
              <p:cNvPr id="238" name="Group 237"/>
              <p:cNvGrpSpPr/>
              <p:nvPr/>
            </p:nvGrpSpPr>
            <p:grpSpPr>
              <a:xfrm>
                <a:off x="3617505" y="2166176"/>
                <a:ext cx="955461" cy="369353"/>
                <a:chOff x="3651712" y="2166176"/>
                <a:chExt cx="955461" cy="369353"/>
              </a:xfrm>
            </p:grpSpPr>
            <p:sp>
              <p:nvSpPr>
                <p:cNvPr id="240" name="Freeform 41"/>
                <p:cNvSpPr>
                  <a:spLocks noEditPoints="1"/>
                </p:cNvSpPr>
                <p:nvPr/>
              </p:nvSpPr>
              <p:spPr bwMode="auto">
                <a:xfrm>
                  <a:off x="3651712" y="2166176"/>
                  <a:ext cx="369354" cy="369353"/>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bg1"/>
                </a:solidFill>
                <a:ln>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endParaRPr>
                </a:p>
              </p:txBody>
            </p:sp>
            <p:sp>
              <p:nvSpPr>
                <p:cNvPr id="241" name="Freeform 24"/>
                <p:cNvSpPr>
                  <a:spLocks noChangeAspect="1" noEditPoints="1"/>
                </p:cNvSpPr>
                <p:nvPr/>
              </p:nvSpPr>
              <p:spPr bwMode="auto">
                <a:xfrm>
                  <a:off x="4158151" y="2167972"/>
                  <a:ext cx="449022" cy="36576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bg1"/>
                </a:solidFill>
                <a:ln>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endParaRPr>
                </a:p>
              </p:txBody>
            </p:sp>
          </p:grpSp>
        </p:grpSp>
        <p:grpSp>
          <p:nvGrpSpPr>
            <p:cNvPr id="231" name="Group 230"/>
            <p:cNvGrpSpPr/>
            <p:nvPr/>
          </p:nvGrpSpPr>
          <p:grpSpPr>
            <a:xfrm rot="16200000">
              <a:off x="8376954" y="4028129"/>
              <a:ext cx="119308" cy="91441"/>
              <a:chOff x="9029923" y="3783977"/>
              <a:chExt cx="119308" cy="91441"/>
            </a:xfrm>
          </p:grpSpPr>
          <p:sp>
            <p:nvSpPr>
              <p:cNvPr id="235" name="Oval 234"/>
              <p:cNvSpPr/>
              <p:nvPr/>
            </p:nvSpPr>
            <p:spPr bwMode="auto">
              <a:xfrm rot="5400000">
                <a:off x="9056583" y="3782768"/>
                <a:ext cx="91440" cy="9385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36" name="Isosceles Triangle 235"/>
              <p:cNvSpPr/>
              <p:nvPr/>
            </p:nvSpPr>
            <p:spPr bwMode="auto">
              <a:xfrm rot="5400000">
                <a:off x="9031132" y="3782769"/>
                <a:ext cx="91440" cy="93857"/>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232" name="Group 231"/>
            <p:cNvGrpSpPr/>
            <p:nvPr/>
          </p:nvGrpSpPr>
          <p:grpSpPr>
            <a:xfrm rot="16200000" flipH="1">
              <a:off x="9625358" y="4062332"/>
              <a:ext cx="119308" cy="91441"/>
              <a:chOff x="9029923" y="3783977"/>
              <a:chExt cx="119308" cy="91441"/>
            </a:xfrm>
          </p:grpSpPr>
          <p:sp>
            <p:nvSpPr>
              <p:cNvPr id="233" name="Oval 232"/>
              <p:cNvSpPr/>
              <p:nvPr/>
            </p:nvSpPr>
            <p:spPr bwMode="auto">
              <a:xfrm rot="5400000">
                <a:off x="9056583" y="3782768"/>
                <a:ext cx="91440" cy="9385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34" name="Isosceles Triangle 233"/>
              <p:cNvSpPr/>
              <p:nvPr/>
            </p:nvSpPr>
            <p:spPr bwMode="auto">
              <a:xfrm rot="5400000">
                <a:off x="9031132" y="3782769"/>
                <a:ext cx="91440" cy="93857"/>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grpSp>
        <p:nvGrpSpPr>
          <p:cNvPr id="12" name="Group 11"/>
          <p:cNvGrpSpPr/>
          <p:nvPr/>
        </p:nvGrpSpPr>
        <p:grpSpPr>
          <a:xfrm>
            <a:off x="3639981" y="5451786"/>
            <a:ext cx="1741484" cy="1274358"/>
            <a:chOff x="8546987" y="5560609"/>
            <a:chExt cx="1776404" cy="1299912"/>
          </a:xfrm>
        </p:grpSpPr>
        <p:grpSp>
          <p:nvGrpSpPr>
            <p:cNvPr id="140" name="Group 139"/>
            <p:cNvGrpSpPr/>
            <p:nvPr/>
          </p:nvGrpSpPr>
          <p:grpSpPr>
            <a:xfrm>
              <a:off x="8637999" y="6066473"/>
              <a:ext cx="662774" cy="438408"/>
              <a:chOff x="2735263" y="1203325"/>
              <a:chExt cx="6724650" cy="4448176"/>
            </a:xfrm>
            <a:solidFill>
              <a:schemeClr val="bg1"/>
            </a:solidFill>
          </p:grpSpPr>
          <p:sp>
            <p:nvSpPr>
              <p:cNvPr id="154"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155"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42" name="Group 141"/>
            <p:cNvGrpSpPr/>
            <p:nvPr/>
          </p:nvGrpSpPr>
          <p:grpSpPr>
            <a:xfrm>
              <a:off x="9539486" y="6066472"/>
              <a:ext cx="662775" cy="438408"/>
              <a:chOff x="2735263" y="1203325"/>
              <a:chExt cx="6724650" cy="4448176"/>
            </a:xfrm>
            <a:solidFill>
              <a:schemeClr val="bg1"/>
            </a:solidFill>
          </p:grpSpPr>
          <p:sp>
            <p:nvSpPr>
              <p:cNvPr id="148" name="Freeform 19"/>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152" name="Freeform 20"/>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pic>
          <p:nvPicPr>
            <p:cNvPr id="145" name="Picture 1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46987" y="6261027"/>
              <a:ext cx="893792" cy="599494"/>
            </a:xfrm>
            <a:prstGeom prst="rect">
              <a:avLst/>
            </a:prstGeom>
          </p:spPr>
        </p:pic>
        <p:pic>
          <p:nvPicPr>
            <p:cNvPr id="146" name="Picture 1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29599" y="6261027"/>
              <a:ext cx="893792" cy="599494"/>
            </a:xfrm>
            <a:prstGeom prst="rect">
              <a:avLst/>
            </a:prstGeom>
          </p:spPr>
        </p:pic>
        <p:pic>
          <p:nvPicPr>
            <p:cNvPr id="147" name="Picture 1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76347" y="5560609"/>
              <a:ext cx="944483" cy="633493"/>
            </a:xfrm>
            <a:prstGeom prst="rect">
              <a:avLst/>
            </a:prstGeom>
          </p:spPr>
        </p:pic>
      </p:grpSp>
      <p:sp>
        <p:nvSpPr>
          <p:cNvPr id="126" name="Rectangle 125"/>
          <p:cNvSpPr/>
          <p:nvPr/>
        </p:nvSpPr>
        <p:spPr>
          <a:xfrm>
            <a:off x="2545637" y="5359905"/>
            <a:ext cx="1323779" cy="525004"/>
          </a:xfrm>
          <a:prstGeom prst="rect">
            <a:avLst/>
          </a:prstGeom>
          <a:ln>
            <a:noFill/>
          </a:ln>
        </p:spPr>
        <p:txBody>
          <a:bodyPr wrap="square" lIns="0" tIns="0" rIns="0" bIns="0" anchor="ctr">
            <a:spAutoFit/>
          </a:bodyPr>
          <a:lstStyle/>
          <a:p>
            <a:pPr defTabSz="1218316" fontAlgn="base">
              <a:lnSpc>
                <a:spcPct val="90000"/>
              </a:lnSpc>
              <a:spcBef>
                <a:spcPct val="20000"/>
              </a:spcBef>
              <a:spcAft>
                <a:spcPct val="0"/>
              </a:spcAft>
              <a:buSzPct val="80000"/>
              <a:defRPr/>
            </a:pPr>
            <a:r>
              <a:rPr lang="en-US" sz="1176" kern="0">
                <a:solidFill>
                  <a:srgbClr val="FFFFFF"/>
                </a:solidFill>
                <a:latin typeface="Segoe UI Semibold" panose="020B0702040204020203" pitchFamily="34" charset="0"/>
                <a:cs typeface="Segoe UI Semibold" panose="020B0702040204020203" pitchFamily="34" charset="0"/>
              </a:rPr>
              <a:t>Identity + </a:t>
            </a:r>
          </a:p>
          <a:p>
            <a:pPr defTabSz="1218316" fontAlgn="base">
              <a:lnSpc>
                <a:spcPct val="90000"/>
              </a:lnSpc>
              <a:spcBef>
                <a:spcPct val="20000"/>
              </a:spcBef>
              <a:spcAft>
                <a:spcPct val="0"/>
              </a:spcAft>
              <a:buSzPct val="80000"/>
              <a:defRPr/>
            </a:pPr>
            <a:r>
              <a:rPr lang="en-US" sz="1176" kern="0">
                <a:solidFill>
                  <a:srgbClr val="FFFFFF"/>
                </a:solidFill>
                <a:latin typeface="Segoe UI Semibold" panose="020B0702040204020203" pitchFamily="34" charset="0"/>
                <a:cs typeface="Segoe UI Semibold" panose="020B0702040204020203" pitchFamily="34" charset="0"/>
              </a:rPr>
              <a:t>Password Hash synchronization </a:t>
            </a:r>
          </a:p>
        </p:txBody>
      </p:sp>
      <p:sp>
        <p:nvSpPr>
          <p:cNvPr id="11" name="Rectangle 10"/>
          <p:cNvSpPr/>
          <p:nvPr/>
        </p:nvSpPr>
        <p:spPr>
          <a:xfrm>
            <a:off x="2543888" y="2021916"/>
            <a:ext cx="2606804" cy="704745"/>
          </a:xfrm>
          <a:prstGeom prst="rect">
            <a:avLst/>
          </a:prstGeom>
        </p:spPr>
        <p:txBody>
          <a:bodyPr wrap="none">
            <a:spAutoFit/>
          </a:bodyPr>
          <a:lstStyle/>
          <a:p>
            <a:pPr defTabSz="1218316" fontAlgn="base">
              <a:lnSpc>
                <a:spcPct val="90000"/>
              </a:lnSpc>
              <a:spcBef>
                <a:spcPct val="20000"/>
              </a:spcBef>
              <a:spcAft>
                <a:spcPct val="0"/>
              </a:spcAft>
              <a:buSzPct val="80000"/>
              <a:defRPr/>
            </a:pPr>
            <a:r>
              <a:rPr lang="en-US" sz="1372" kern="0" dirty="0">
                <a:latin typeface="Segoe UI Semibold" panose="020B0702040204020203" pitchFamily="34" charset="0"/>
                <a:cs typeface="Segoe UI Semibold" panose="020B0702040204020203" pitchFamily="34" charset="0"/>
              </a:rPr>
              <a:t>Identity Synchronization + </a:t>
            </a:r>
            <a:br>
              <a:rPr lang="en-US" sz="1372" kern="0" dirty="0">
                <a:latin typeface="Segoe UI Semibold" panose="020B0702040204020203" pitchFamily="34" charset="0"/>
                <a:cs typeface="Segoe UI Semibold" panose="020B0702040204020203" pitchFamily="34" charset="0"/>
              </a:rPr>
            </a:br>
            <a:r>
              <a:rPr lang="en-US" sz="1372" kern="0" dirty="0">
                <a:latin typeface="Segoe UI Semibold" panose="020B0702040204020203" pitchFamily="34" charset="0"/>
                <a:cs typeface="Segoe UI Semibold" panose="020B0702040204020203" pitchFamily="34" charset="0"/>
              </a:rPr>
              <a:t>Password Hash Synchronization+ </a:t>
            </a:r>
          </a:p>
          <a:p>
            <a:pPr defTabSz="1218316" fontAlgn="base">
              <a:lnSpc>
                <a:spcPct val="90000"/>
              </a:lnSpc>
              <a:spcBef>
                <a:spcPct val="20000"/>
              </a:spcBef>
              <a:spcAft>
                <a:spcPct val="0"/>
              </a:spcAft>
              <a:buSzPct val="80000"/>
              <a:defRPr/>
            </a:pPr>
            <a:r>
              <a:rPr lang="en-US" sz="1372" kern="0" dirty="0">
                <a:latin typeface="Segoe UI Semibold" panose="020B0702040204020203" pitchFamily="34" charset="0"/>
                <a:cs typeface="Segoe UI Semibold" panose="020B0702040204020203" pitchFamily="34" charset="0"/>
              </a:rPr>
              <a:t>Seamless SSO</a:t>
            </a:r>
          </a:p>
        </p:txBody>
      </p:sp>
      <p:sp>
        <p:nvSpPr>
          <p:cNvPr id="388" name="Arc 387"/>
          <p:cNvSpPr/>
          <p:nvPr/>
        </p:nvSpPr>
        <p:spPr>
          <a:xfrm flipH="1">
            <a:off x="3193289" y="3155886"/>
            <a:ext cx="4586305" cy="2789718"/>
          </a:xfrm>
          <a:prstGeom prst="arc">
            <a:avLst>
              <a:gd name="adj1" fmla="val 17029527"/>
              <a:gd name="adj2" fmla="val 2693089"/>
            </a:avLst>
          </a:prstGeom>
          <a:ln w="28575" cap="rnd" cmpd="sng">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grpSp>
        <p:nvGrpSpPr>
          <p:cNvPr id="128" name="Group 127"/>
          <p:cNvGrpSpPr/>
          <p:nvPr/>
        </p:nvGrpSpPr>
        <p:grpSpPr>
          <a:xfrm>
            <a:off x="2316434" y="4700920"/>
            <a:ext cx="1734276" cy="541485"/>
            <a:chOff x="8000662" y="3832143"/>
            <a:chExt cx="1769052" cy="552343"/>
          </a:xfrm>
        </p:grpSpPr>
        <p:grpSp>
          <p:nvGrpSpPr>
            <p:cNvPr id="130" name="Group 129"/>
            <p:cNvGrpSpPr/>
            <p:nvPr/>
          </p:nvGrpSpPr>
          <p:grpSpPr>
            <a:xfrm>
              <a:off x="8039599" y="3832143"/>
              <a:ext cx="1688761" cy="552343"/>
              <a:chOff x="3409633" y="2041366"/>
              <a:chExt cx="1874050" cy="612945"/>
            </a:xfrm>
          </p:grpSpPr>
          <p:sp>
            <p:nvSpPr>
              <p:cNvPr id="166" name="Rectangle: Rounded Corners 165"/>
              <p:cNvSpPr/>
              <p:nvPr/>
            </p:nvSpPr>
            <p:spPr bwMode="auto">
              <a:xfrm>
                <a:off x="3409633" y="2041366"/>
                <a:ext cx="1874050" cy="612945"/>
              </a:xfrm>
              <a:prstGeom prst="roundRect">
                <a:avLst>
                  <a:gd name="adj" fmla="val 50000"/>
                </a:avLst>
              </a:prstGeom>
              <a:solidFill>
                <a:schemeClr val="accent1"/>
              </a:solidFill>
              <a:ln w="28575" cap="rnd">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grpSp>
            <p:nvGrpSpPr>
              <p:cNvPr id="167" name="Group 166"/>
              <p:cNvGrpSpPr/>
              <p:nvPr/>
            </p:nvGrpSpPr>
            <p:grpSpPr>
              <a:xfrm>
                <a:off x="3617506" y="2166176"/>
                <a:ext cx="1458306" cy="369353"/>
                <a:chOff x="3651712" y="2166176"/>
                <a:chExt cx="1458306" cy="369353"/>
              </a:xfrm>
            </p:grpSpPr>
            <p:sp>
              <p:nvSpPr>
                <p:cNvPr id="169" name="Freeform 41"/>
                <p:cNvSpPr>
                  <a:spLocks noEditPoints="1"/>
                </p:cNvSpPr>
                <p:nvPr/>
              </p:nvSpPr>
              <p:spPr bwMode="auto">
                <a:xfrm>
                  <a:off x="3651712" y="2166176"/>
                  <a:ext cx="369354" cy="369353"/>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bg1"/>
                </a:solidFill>
                <a:ln>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endParaRPr>
                </a:p>
              </p:txBody>
            </p:sp>
            <p:sp>
              <p:nvSpPr>
                <p:cNvPr id="175" name="Freeform 24"/>
                <p:cNvSpPr>
                  <a:spLocks noChangeAspect="1" noEditPoints="1"/>
                </p:cNvSpPr>
                <p:nvPr/>
              </p:nvSpPr>
              <p:spPr bwMode="auto">
                <a:xfrm>
                  <a:off x="4158151" y="2167972"/>
                  <a:ext cx="449022" cy="365760"/>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bg1"/>
                </a:solidFill>
                <a:ln>
                  <a:solidFill>
                    <a:schemeClr val="bg1"/>
                  </a:solid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endParaRPr>
                </a:p>
              </p:txBody>
            </p:sp>
            <p:grpSp>
              <p:nvGrpSpPr>
                <p:cNvPr id="176" name="Group 175"/>
                <p:cNvGrpSpPr>
                  <a:grpSpLocks noChangeAspect="1"/>
                </p:cNvGrpSpPr>
                <p:nvPr/>
              </p:nvGrpSpPr>
              <p:grpSpPr>
                <a:xfrm>
                  <a:off x="4744258" y="2265375"/>
                  <a:ext cx="365760" cy="170954"/>
                  <a:chOff x="3276600" y="5696578"/>
                  <a:chExt cx="613065" cy="286542"/>
                </a:xfrm>
              </p:grpSpPr>
              <p:sp>
                <p:nvSpPr>
                  <p:cNvPr id="177" name="Freeform 10"/>
                  <p:cNvSpPr>
                    <a:spLocks/>
                  </p:cNvSpPr>
                  <p:nvPr/>
                </p:nvSpPr>
                <p:spPr bwMode="auto">
                  <a:xfrm>
                    <a:off x="3719073" y="5864215"/>
                    <a:ext cx="61307" cy="31985"/>
                  </a:xfrm>
                  <a:custGeom>
                    <a:avLst/>
                    <a:gdLst>
                      <a:gd name="T0" fmla="*/ 24 w 46"/>
                      <a:gd name="T1" fmla="*/ 24 h 24"/>
                      <a:gd name="T2" fmla="*/ 46 w 46"/>
                      <a:gd name="T3" fmla="*/ 0 h 24"/>
                      <a:gd name="T4" fmla="*/ 0 w 46"/>
                      <a:gd name="T5" fmla="*/ 0 h 24"/>
                      <a:gd name="T6" fmla="*/ 24 w 46"/>
                      <a:gd name="T7" fmla="*/ 24 h 24"/>
                    </a:gdLst>
                    <a:ahLst/>
                    <a:cxnLst>
                      <a:cxn ang="0">
                        <a:pos x="T0" y="T1"/>
                      </a:cxn>
                      <a:cxn ang="0">
                        <a:pos x="T2" y="T3"/>
                      </a:cxn>
                      <a:cxn ang="0">
                        <a:pos x="T4" y="T5"/>
                      </a:cxn>
                      <a:cxn ang="0">
                        <a:pos x="T6" y="T7"/>
                      </a:cxn>
                    </a:cxnLst>
                    <a:rect l="0" t="0" r="r" b="b"/>
                    <a:pathLst>
                      <a:path w="46" h="24">
                        <a:moveTo>
                          <a:pt x="24" y="24"/>
                        </a:moveTo>
                        <a:lnTo>
                          <a:pt x="46" y="0"/>
                        </a:lnTo>
                        <a:lnTo>
                          <a:pt x="0" y="0"/>
                        </a:lnTo>
                        <a:lnTo>
                          <a:pt x="24" y="24"/>
                        </a:lnTo>
                        <a:close/>
                      </a:path>
                    </a:pathLst>
                  </a:custGeom>
                  <a:solidFill>
                    <a:schemeClr val="bg1"/>
                  </a:solid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79" name="Freeform 11"/>
                  <p:cNvSpPr>
                    <a:spLocks/>
                  </p:cNvSpPr>
                  <p:nvPr/>
                </p:nvSpPr>
                <p:spPr bwMode="auto">
                  <a:xfrm>
                    <a:off x="3649770" y="5864215"/>
                    <a:ext cx="61307" cy="31985"/>
                  </a:xfrm>
                  <a:custGeom>
                    <a:avLst/>
                    <a:gdLst>
                      <a:gd name="T0" fmla="*/ 24 w 46"/>
                      <a:gd name="T1" fmla="*/ 24 h 24"/>
                      <a:gd name="T2" fmla="*/ 46 w 46"/>
                      <a:gd name="T3" fmla="*/ 0 h 24"/>
                      <a:gd name="T4" fmla="*/ 0 w 46"/>
                      <a:gd name="T5" fmla="*/ 0 h 24"/>
                      <a:gd name="T6" fmla="*/ 24 w 46"/>
                      <a:gd name="T7" fmla="*/ 24 h 24"/>
                    </a:gdLst>
                    <a:ahLst/>
                    <a:cxnLst>
                      <a:cxn ang="0">
                        <a:pos x="T0" y="T1"/>
                      </a:cxn>
                      <a:cxn ang="0">
                        <a:pos x="T2" y="T3"/>
                      </a:cxn>
                      <a:cxn ang="0">
                        <a:pos x="T4" y="T5"/>
                      </a:cxn>
                      <a:cxn ang="0">
                        <a:pos x="T6" y="T7"/>
                      </a:cxn>
                    </a:cxnLst>
                    <a:rect l="0" t="0" r="r" b="b"/>
                    <a:pathLst>
                      <a:path w="46" h="24">
                        <a:moveTo>
                          <a:pt x="24" y="24"/>
                        </a:moveTo>
                        <a:lnTo>
                          <a:pt x="46" y="0"/>
                        </a:lnTo>
                        <a:lnTo>
                          <a:pt x="0" y="0"/>
                        </a:lnTo>
                        <a:lnTo>
                          <a:pt x="24" y="24"/>
                        </a:lnTo>
                        <a:close/>
                      </a:path>
                    </a:pathLst>
                  </a:custGeom>
                  <a:solidFill>
                    <a:schemeClr val="bg1"/>
                  </a:solid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sp>
                <p:nvSpPr>
                  <p:cNvPr id="191" name="Freeform 16"/>
                  <p:cNvSpPr>
                    <a:spLocks noEditPoints="1"/>
                  </p:cNvSpPr>
                  <p:nvPr/>
                </p:nvSpPr>
                <p:spPr bwMode="auto">
                  <a:xfrm>
                    <a:off x="3276600" y="5696578"/>
                    <a:ext cx="613065" cy="286542"/>
                  </a:xfrm>
                  <a:custGeom>
                    <a:avLst/>
                    <a:gdLst>
                      <a:gd name="T0" fmla="*/ 559 w 566"/>
                      <a:gd name="T1" fmla="*/ 112 h 265"/>
                      <a:gd name="T2" fmla="*/ 515 w 566"/>
                      <a:gd name="T3" fmla="*/ 67 h 265"/>
                      <a:gd name="T4" fmla="*/ 514 w 566"/>
                      <a:gd name="T5" fmla="*/ 67 h 265"/>
                      <a:gd name="T6" fmla="*/ 248 w 566"/>
                      <a:gd name="T7" fmla="*/ 67 h 265"/>
                      <a:gd name="T8" fmla="*/ 170 w 566"/>
                      <a:gd name="T9" fmla="*/ 5 h 265"/>
                      <a:gd name="T10" fmla="*/ 133 w 566"/>
                      <a:gd name="T11" fmla="*/ 0 h 265"/>
                      <a:gd name="T12" fmla="*/ 0 w 566"/>
                      <a:gd name="T13" fmla="*/ 132 h 265"/>
                      <a:gd name="T14" fmla="*/ 133 w 566"/>
                      <a:gd name="T15" fmla="*/ 265 h 265"/>
                      <a:gd name="T16" fmla="*/ 249 w 566"/>
                      <a:gd name="T17" fmla="*/ 197 h 265"/>
                      <a:gd name="T18" fmla="*/ 301 w 566"/>
                      <a:gd name="T19" fmla="*/ 197 h 265"/>
                      <a:gd name="T20" fmla="*/ 339 w 566"/>
                      <a:gd name="T21" fmla="*/ 158 h 265"/>
                      <a:gd name="T22" fmla="*/ 342 w 566"/>
                      <a:gd name="T23" fmla="*/ 155 h 265"/>
                      <a:gd name="T24" fmla="*/ 345 w 566"/>
                      <a:gd name="T25" fmla="*/ 158 h 265"/>
                      <a:gd name="T26" fmla="*/ 402 w 566"/>
                      <a:gd name="T27" fmla="*/ 158 h 265"/>
                      <a:gd name="T28" fmla="*/ 406 w 566"/>
                      <a:gd name="T29" fmla="*/ 155 h 265"/>
                      <a:gd name="T30" fmla="*/ 409 w 566"/>
                      <a:gd name="T31" fmla="*/ 158 h 265"/>
                      <a:gd name="T32" fmla="*/ 466 w 566"/>
                      <a:gd name="T33" fmla="*/ 158 h 265"/>
                      <a:gd name="T34" fmla="*/ 470 w 566"/>
                      <a:gd name="T35" fmla="*/ 155 h 265"/>
                      <a:gd name="T36" fmla="*/ 474 w 566"/>
                      <a:gd name="T37" fmla="*/ 158 h 265"/>
                      <a:gd name="T38" fmla="*/ 503 w 566"/>
                      <a:gd name="T39" fmla="*/ 188 h 265"/>
                      <a:gd name="T40" fmla="*/ 504 w 566"/>
                      <a:gd name="T41" fmla="*/ 188 h 265"/>
                      <a:gd name="T42" fmla="*/ 559 w 566"/>
                      <a:gd name="T43" fmla="*/ 132 h 265"/>
                      <a:gd name="T44" fmla="*/ 559 w 566"/>
                      <a:gd name="T45" fmla="*/ 112 h 265"/>
                      <a:gd name="T46" fmla="*/ 74 w 566"/>
                      <a:gd name="T47" fmla="*/ 166 h 265"/>
                      <a:gd name="T48" fmla="*/ 39 w 566"/>
                      <a:gd name="T49" fmla="*/ 130 h 265"/>
                      <a:gd name="T50" fmla="*/ 71 w 566"/>
                      <a:gd name="T51" fmla="*/ 95 h 265"/>
                      <a:gd name="T52" fmla="*/ 74 w 566"/>
                      <a:gd name="T53" fmla="*/ 95 h 265"/>
                      <a:gd name="T54" fmla="*/ 110 w 566"/>
                      <a:gd name="T55" fmla="*/ 130 h 265"/>
                      <a:gd name="T56" fmla="*/ 96 w 566"/>
                      <a:gd name="T57" fmla="*/ 158 h 265"/>
                      <a:gd name="T58" fmla="*/ 74 w 566"/>
                      <a:gd name="T59" fmla="*/ 1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265">
                        <a:moveTo>
                          <a:pt x="559" y="112"/>
                        </a:moveTo>
                        <a:cubicBezTo>
                          <a:pt x="515" y="67"/>
                          <a:pt x="515" y="67"/>
                          <a:pt x="515" y="67"/>
                        </a:cubicBezTo>
                        <a:cubicBezTo>
                          <a:pt x="514" y="67"/>
                          <a:pt x="514" y="67"/>
                          <a:pt x="514" y="67"/>
                        </a:cubicBezTo>
                        <a:cubicBezTo>
                          <a:pt x="248" y="67"/>
                          <a:pt x="248" y="67"/>
                          <a:pt x="248" y="67"/>
                        </a:cubicBezTo>
                        <a:cubicBezTo>
                          <a:pt x="231" y="37"/>
                          <a:pt x="203" y="15"/>
                          <a:pt x="170" y="5"/>
                        </a:cubicBezTo>
                        <a:cubicBezTo>
                          <a:pt x="158" y="2"/>
                          <a:pt x="146" y="0"/>
                          <a:pt x="133" y="0"/>
                        </a:cubicBezTo>
                        <a:cubicBezTo>
                          <a:pt x="59" y="0"/>
                          <a:pt x="0" y="59"/>
                          <a:pt x="0" y="132"/>
                        </a:cubicBezTo>
                        <a:cubicBezTo>
                          <a:pt x="0" y="206"/>
                          <a:pt x="59" y="265"/>
                          <a:pt x="133" y="265"/>
                        </a:cubicBezTo>
                        <a:cubicBezTo>
                          <a:pt x="183" y="265"/>
                          <a:pt x="226" y="238"/>
                          <a:pt x="249" y="197"/>
                        </a:cubicBezTo>
                        <a:cubicBezTo>
                          <a:pt x="301" y="197"/>
                          <a:pt x="301" y="197"/>
                          <a:pt x="301" y="197"/>
                        </a:cubicBezTo>
                        <a:cubicBezTo>
                          <a:pt x="339" y="158"/>
                          <a:pt x="339" y="158"/>
                          <a:pt x="339" y="158"/>
                        </a:cubicBezTo>
                        <a:cubicBezTo>
                          <a:pt x="342" y="155"/>
                          <a:pt x="342" y="155"/>
                          <a:pt x="342" y="155"/>
                        </a:cubicBezTo>
                        <a:cubicBezTo>
                          <a:pt x="345" y="158"/>
                          <a:pt x="345" y="158"/>
                          <a:pt x="345" y="158"/>
                        </a:cubicBezTo>
                        <a:cubicBezTo>
                          <a:pt x="402" y="158"/>
                          <a:pt x="402" y="158"/>
                          <a:pt x="402" y="158"/>
                        </a:cubicBezTo>
                        <a:cubicBezTo>
                          <a:pt x="406" y="155"/>
                          <a:pt x="406" y="155"/>
                          <a:pt x="406" y="155"/>
                        </a:cubicBezTo>
                        <a:cubicBezTo>
                          <a:pt x="409" y="158"/>
                          <a:pt x="409" y="158"/>
                          <a:pt x="409" y="158"/>
                        </a:cubicBezTo>
                        <a:cubicBezTo>
                          <a:pt x="466" y="158"/>
                          <a:pt x="466" y="158"/>
                          <a:pt x="466" y="158"/>
                        </a:cubicBezTo>
                        <a:cubicBezTo>
                          <a:pt x="470" y="155"/>
                          <a:pt x="470" y="155"/>
                          <a:pt x="470" y="155"/>
                        </a:cubicBezTo>
                        <a:cubicBezTo>
                          <a:pt x="474" y="158"/>
                          <a:pt x="474" y="158"/>
                          <a:pt x="474" y="158"/>
                        </a:cubicBezTo>
                        <a:cubicBezTo>
                          <a:pt x="503" y="188"/>
                          <a:pt x="503" y="188"/>
                          <a:pt x="503" y="188"/>
                        </a:cubicBezTo>
                        <a:cubicBezTo>
                          <a:pt x="504" y="188"/>
                          <a:pt x="504" y="188"/>
                          <a:pt x="504" y="188"/>
                        </a:cubicBezTo>
                        <a:cubicBezTo>
                          <a:pt x="559" y="132"/>
                          <a:pt x="559" y="132"/>
                          <a:pt x="559" y="132"/>
                        </a:cubicBezTo>
                        <a:cubicBezTo>
                          <a:pt x="566" y="125"/>
                          <a:pt x="566" y="119"/>
                          <a:pt x="559" y="112"/>
                        </a:cubicBezTo>
                        <a:close/>
                        <a:moveTo>
                          <a:pt x="74" y="166"/>
                        </a:moveTo>
                        <a:cubicBezTo>
                          <a:pt x="55" y="166"/>
                          <a:pt x="39" y="150"/>
                          <a:pt x="39" y="130"/>
                        </a:cubicBezTo>
                        <a:cubicBezTo>
                          <a:pt x="39" y="112"/>
                          <a:pt x="53" y="97"/>
                          <a:pt x="71" y="95"/>
                        </a:cubicBezTo>
                        <a:cubicBezTo>
                          <a:pt x="72" y="95"/>
                          <a:pt x="73" y="95"/>
                          <a:pt x="74" y="95"/>
                        </a:cubicBezTo>
                        <a:cubicBezTo>
                          <a:pt x="94" y="95"/>
                          <a:pt x="110" y="111"/>
                          <a:pt x="110" y="130"/>
                        </a:cubicBezTo>
                        <a:cubicBezTo>
                          <a:pt x="110" y="142"/>
                          <a:pt x="105" y="152"/>
                          <a:pt x="96" y="158"/>
                        </a:cubicBezTo>
                        <a:cubicBezTo>
                          <a:pt x="90" y="163"/>
                          <a:pt x="83" y="166"/>
                          <a:pt x="74" y="166"/>
                        </a:cubicBezTo>
                        <a:close/>
                      </a:path>
                    </a:pathLst>
                  </a:custGeom>
                  <a:solidFill>
                    <a:schemeClr val="bg1"/>
                  </a:solid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latin typeface="Segoe UI"/>
                    </a:endParaRPr>
                  </a:p>
                </p:txBody>
              </p:sp>
            </p:grpSp>
          </p:grpSp>
        </p:grpSp>
        <p:grpSp>
          <p:nvGrpSpPr>
            <p:cNvPr id="132" name="Group 131"/>
            <p:cNvGrpSpPr/>
            <p:nvPr/>
          </p:nvGrpSpPr>
          <p:grpSpPr>
            <a:xfrm rot="16200000">
              <a:off x="7986729" y="4028129"/>
              <a:ext cx="119308" cy="91441"/>
              <a:chOff x="9029923" y="3783977"/>
              <a:chExt cx="119308" cy="91441"/>
            </a:xfrm>
          </p:grpSpPr>
          <p:sp>
            <p:nvSpPr>
              <p:cNvPr id="162" name="Oval 161"/>
              <p:cNvSpPr/>
              <p:nvPr/>
            </p:nvSpPr>
            <p:spPr bwMode="auto">
              <a:xfrm rot="5400000">
                <a:off x="9056583" y="3782768"/>
                <a:ext cx="91440" cy="9385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65" name="Isosceles Triangle 164"/>
              <p:cNvSpPr/>
              <p:nvPr/>
            </p:nvSpPr>
            <p:spPr bwMode="auto">
              <a:xfrm rot="5400000">
                <a:off x="9031132" y="3782769"/>
                <a:ext cx="91440" cy="93857"/>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133" name="Group 132"/>
            <p:cNvGrpSpPr/>
            <p:nvPr/>
          </p:nvGrpSpPr>
          <p:grpSpPr>
            <a:xfrm rot="16200000" flipH="1">
              <a:off x="9664340" y="4081382"/>
              <a:ext cx="119308" cy="91441"/>
              <a:chOff x="9029923" y="3783977"/>
              <a:chExt cx="119308" cy="91441"/>
            </a:xfrm>
          </p:grpSpPr>
          <p:sp>
            <p:nvSpPr>
              <p:cNvPr id="159" name="Oval 158"/>
              <p:cNvSpPr/>
              <p:nvPr/>
            </p:nvSpPr>
            <p:spPr bwMode="auto">
              <a:xfrm rot="5400000">
                <a:off x="9056583" y="3782768"/>
                <a:ext cx="91440" cy="9385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61" name="Isosceles Triangle 160"/>
              <p:cNvSpPr/>
              <p:nvPr/>
            </p:nvSpPr>
            <p:spPr bwMode="auto">
              <a:xfrm rot="5400000">
                <a:off x="9031132" y="3782769"/>
                <a:ext cx="91440" cy="93857"/>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grpSp>
        <p:nvGrpSpPr>
          <p:cNvPr id="138" name="Group 137"/>
          <p:cNvGrpSpPr/>
          <p:nvPr/>
        </p:nvGrpSpPr>
        <p:grpSpPr>
          <a:xfrm>
            <a:off x="4331532" y="5275974"/>
            <a:ext cx="347422" cy="347422"/>
            <a:chOff x="8969385" y="5138959"/>
            <a:chExt cx="354389" cy="354389"/>
          </a:xfrm>
        </p:grpSpPr>
        <p:sp>
          <p:nvSpPr>
            <p:cNvPr id="143" name="Oval 142"/>
            <p:cNvSpPr/>
            <p:nvPr/>
          </p:nvSpPr>
          <p:spPr bwMode="auto">
            <a:xfrm>
              <a:off x="9006689" y="5176263"/>
              <a:ext cx="279781" cy="27978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144" name="Group 143"/>
            <p:cNvGrpSpPr/>
            <p:nvPr/>
          </p:nvGrpSpPr>
          <p:grpSpPr>
            <a:xfrm>
              <a:off x="8969385" y="5138959"/>
              <a:ext cx="354389" cy="354389"/>
              <a:chOff x="3461012" y="3385426"/>
              <a:chExt cx="347472" cy="347472"/>
            </a:xfrm>
          </p:grpSpPr>
          <p:sp>
            <p:nvSpPr>
              <p:cNvPr id="149" name="Oval 148"/>
              <p:cNvSpPr/>
              <p:nvPr/>
            </p:nvSpPr>
            <p:spPr bwMode="auto">
              <a:xfrm>
                <a:off x="3461012" y="3385426"/>
                <a:ext cx="347472" cy="34747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70" name="Freeform 11"/>
              <p:cNvSpPr>
                <a:spLocks noEditPoints="1"/>
              </p:cNvSpPr>
              <p:nvPr/>
            </p:nvSpPr>
            <p:spPr bwMode="auto">
              <a:xfrm>
                <a:off x="3497588" y="3422002"/>
                <a:ext cx="274320" cy="274320"/>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endParaRPr>
              </a:p>
            </p:txBody>
          </p:sp>
        </p:grpSp>
      </p:grpSp>
      <p:sp>
        <p:nvSpPr>
          <p:cNvPr id="136" name="Rectangle 135"/>
          <p:cNvSpPr/>
          <p:nvPr/>
        </p:nvSpPr>
        <p:spPr bwMode="auto">
          <a:xfrm>
            <a:off x="4402799" y="4344028"/>
            <a:ext cx="917992" cy="435567"/>
          </a:xfrm>
          <a:prstGeom prst="rect">
            <a:avLst/>
          </a:prstGeom>
          <a:solidFill>
            <a:schemeClr val="accent1"/>
          </a:solidFill>
          <a:ln>
            <a:noFill/>
          </a:ln>
        </p:spPr>
        <p:txBody>
          <a:bodyPr vert="horz" wrap="square" lIns="0" tIns="27428" rIns="0" bIns="27428" rtlCol="0">
            <a:spAutoFit/>
          </a:bodyPr>
          <a:lstStyle/>
          <a:p>
            <a:pPr algn="ctr" defTabSz="913957">
              <a:lnSpc>
                <a:spcPct val="90000"/>
              </a:lnSpc>
              <a:defRPr/>
            </a:pPr>
            <a:r>
              <a:rPr lang="en-US" sz="1372" kern="0" spc="-30">
                <a:solidFill>
                  <a:srgbClr val="FFFFFF"/>
                </a:solidFill>
                <a:latin typeface="Segoe UI Semibold" panose="020B0702040204020203" pitchFamily="34" charset="0"/>
                <a:cs typeface="Segoe UI Semibold" panose="020B0702040204020203" pitchFamily="34" charset="0"/>
              </a:rPr>
              <a:t>Seamless SSO</a:t>
            </a:r>
          </a:p>
        </p:txBody>
      </p:sp>
      <p:grpSp>
        <p:nvGrpSpPr>
          <p:cNvPr id="39" name="Group 38"/>
          <p:cNvGrpSpPr/>
          <p:nvPr/>
        </p:nvGrpSpPr>
        <p:grpSpPr>
          <a:xfrm>
            <a:off x="9666223" y="5909946"/>
            <a:ext cx="364983" cy="709711"/>
            <a:chOff x="2684393" y="6027956"/>
            <a:chExt cx="372302" cy="723942"/>
          </a:xfrm>
        </p:grpSpPr>
        <p:sp>
          <p:nvSpPr>
            <p:cNvPr id="259" name="Freeform 20"/>
            <p:cNvSpPr>
              <a:spLocks noEditPoints="1"/>
            </p:cNvSpPr>
            <p:nvPr/>
          </p:nvSpPr>
          <p:spPr bwMode="auto">
            <a:xfrm rot="5400000">
              <a:off x="2508573" y="6203776"/>
              <a:ext cx="723942" cy="372302"/>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nvGrpSpPr>
            <p:cNvPr id="377" name="Group 376"/>
            <p:cNvGrpSpPr/>
            <p:nvPr/>
          </p:nvGrpSpPr>
          <p:grpSpPr>
            <a:xfrm>
              <a:off x="2693460" y="6235460"/>
              <a:ext cx="354389" cy="354389"/>
              <a:chOff x="7852653" y="5832716"/>
              <a:chExt cx="354389" cy="354389"/>
            </a:xfrm>
          </p:grpSpPr>
          <p:sp>
            <p:nvSpPr>
              <p:cNvPr id="379" name="Oval 378"/>
              <p:cNvSpPr/>
              <p:nvPr/>
            </p:nvSpPr>
            <p:spPr bwMode="auto">
              <a:xfrm>
                <a:off x="7852653" y="5832716"/>
                <a:ext cx="354389" cy="35438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380" name="Oval 379"/>
              <p:cNvSpPr/>
              <p:nvPr/>
            </p:nvSpPr>
            <p:spPr bwMode="auto">
              <a:xfrm>
                <a:off x="7887930" y="5867993"/>
                <a:ext cx="283835" cy="283835"/>
              </a:xfrm>
              <a:prstGeom prst="ellipse">
                <a:avLst/>
              </a:prstGeom>
              <a:solidFill>
                <a:srgbClr val="00B0F0"/>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sp>
        <p:nvSpPr>
          <p:cNvPr id="378" name="Freeform 84"/>
          <p:cNvSpPr>
            <a:spLocks noChangeAspect="1" noEditPoints="1"/>
          </p:cNvSpPr>
          <p:nvPr/>
        </p:nvSpPr>
        <p:spPr bwMode="auto">
          <a:xfrm>
            <a:off x="9750297" y="6187670"/>
            <a:ext cx="203257" cy="200571"/>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1765" kern="0">
              <a:noFill/>
            </a:endParaRPr>
          </a:p>
        </p:txBody>
      </p:sp>
      <p:sp>
        <p:nvSpPr>
          <p:cNvPr id="164" name="Rectangle 163"/>
          <p:cNvSpPr/>
          <p:nvPr/>
        </p:nvSpPr>
        <p:spPr bwMode="auto">
          <a:xfrm>
            <a:off x="8942076" y="5207280"/>
            <a:ext cx="1433633" cy="517033"/>
          </a:xfrm>
          <a:prstGeom prst="rect">
            <a:avLst/>
          </a:prstGeom>
          <a:solidFill>
            <a:schemeClr val="accent1"/>
          </a:solidFill>
          <a:ln>
            <a:noFill/>
          </a:ln>
        </p:spPr>
        <p:txBody>
          <a:bodyPr vert="horz" wrap="square" lIns="0" tIns="27428" rIns="0" bIns="27428" rtlCol="0">
            <a:spAutoFit/>
          </a:bodyPr>
          <a:lstStyle/>
          <a:p>
            <a:pPr defTabSz="913957">
              <a:lnSpc>
                <a:spcPct val="90000"/>
              </a:lnSpc>
              <a:defRPr/>
            </a:pPr>
            <a:r>
              <a:rPr lang="en-US" sz="1667" kern="0" spc="-30">
                <a:solidFill>
                  <a:srgbClr val="FFFFFF"/>
                </a:solidFill>
                <a:latin typeface="Segoe UI Semibold" panose="020B0702040204020203" pitchFamily="34" charset="0"/>
                <a:cs typeface="Segoe UI Semibold" panose="020B0702040204020203" pitchFamily="34" charset="0"/>
              </a:rPr>
              <a:t>Pass-through</a:t>
            </a:r>
          </a:p>
          <a:p>
            <a:pPr defTabSz="913957">
              <a:lnSpc>
                <a:spcPct val="90000"/>
              </a:lnSpc>
              <a:defRPr/>
            </a:pPr>
            <a:r>
              <a:rPr lang="en-US" sz="1667" kern="0" spc="-30">
                <a:solidFill>
                  <a:srgbClr val="FFFFFF"/>
                </a:solidFill>
                <a:latin typeface="Segoe UI Semibold" panose="020B0702040204020203" pitchFamily="34" charset="0"/>
                <a:cs typeface="Segoe UI Semibold" panose="020B0702040204020203" pitchFamily="34" charset="0"/>
              </a:rPr>
              <a:t>Authentication</a:t>
            </a:r>
          </a:p>
        </p:txBody>
      </p:sp>
      <p:sp>
        <p:nvSpPr>
          <p:cNvPr id="362" name="Freeform 59"/>
          <p:cNvSpPr>
            <a:spLocks noChangeAspect="1" noEditPoints="1"/>
          </p:cNvSpPr>
          <p:nvPr/>
        </p:nvSpPr>
        <p:spPr bwMode="auto">
          <a:xfrm>
            <a:off x="7823335" y="3858647"/>
            <a:ext cx="331846" cy="154769"/>
          </a:xfrm>
          <a:custGeom>
            <a:avLst/>
            <a:gdLst>
              <a:gd name="T0" fmla="*/ 47 w 48"/>
              <a:gd name="T1" fmla="*/ 9 h 22"/>
              <a:gd name="T2" fmla="*/ 44 w 48"/>
              <a:gd name="T3" fmla="*/ 5 h 22"/>
              <a:gd name="T4" fmla="*/ 21 w 48"/>
              <a:gd name="T5" fmla="*/ 5 h 22"/>
              <a:gd name="T6" fmla="*/ 11 w 48"/>
              <a:gd name="T7" fmla="*/ 0 h 22"/>
              <a:gd name="T8" fmla="*/ 0 w 48"/>
              <a:gd name="T9" fmla="*/ 11 h 22"/>
              <a:gd name="T10" fmla="*/ 11 w 48"/>
              <a:gd name="T11" fmla="*/ 22 h 22"/>
              <a:gd name="T12" fmla="*/ 21 w 48"/>
              <a:gd name="T13" fmla="*/ 16 h 22"/>
              <a:gd name="T14" fmla="*/ 25 w 48"/>
              <a:gd name="T15" fmla="*/ 16 h 22"/>
              <a:gd name="T16" fmla="*/ 29 w 48"/>
              <a:gd name="T17" fmla="*/ 13 h 22"/>
              <a:gd name="T18" fmla="*/ 32 w 48"/>
              <a:gd name="T19" fmla="*/ 16 h 22"/>
              <a:gd name="T20" fmla="*/ 34 w 48"/>
              <a:gd name="T21" fmla="*/ 13 h 22"/>
              <a:gd name="T22" fmla="*/ 37 w 48"/>
              <a:gd name="T23" fmla="*/ 16 h 22"/>
              <a:gd name="T24" fmla="*/ 40 w 48"/>
              <a:gd name="T25" fmla="*/ 13 h 22"/>
              <a:gd name="T26" fmla="*/ 43 w 48"/>
              <a:gd name="T27" fmla="*/ 16 h 22"/>
              <a:gd name="T28" fmla="*/ 43 w 48"/>
              <a:gd name="T29" fmla="*/ 16 h 22"/>
              <a:gd name="T30" fmla="*/ 47 w 48"/>
              <a:gd name="T31" fmla="*/ 11 h 22"/>
              <a:gd name="T32" fmla="*/ 47 w 48"/>
              <a:gd name="T33" fmla="*/ 9 h 22"/>
              <a:gd name="T34" fmla="*/ 6 w 48"/>
              <a:gd name="T35" fmla="*/ 14 h 22"/>
              <a:gd name="T36" fmla="*/ 3 w 48"/>
              <a:gd name="T37" fmla="*/ 11 h 22"/>
              <a:gd name="T38" fmla="*/ 6 w 48"/>
              <a:gd name="T39" fmla="*/ 8 h 22"/>
              <a:gd name="T40" fmla="*/ 9 w 48"/>
              <a:gd name="T41" fmla="*/ 11 h 22"/>
              <a:gd name="T42" fmla="*/ 6 w 48"/>
              <a:gd name="T4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22">
                <a:moveTo>
                  <a:pt x="47" y="9"/>
                </a:moveTo>
                <a:cubicBezTo>
                  <a:pt x="44" y="5"/>
                  <a:pt x="44" y="5"/>
                  <a:pt x="44" y="5"/>
                </a:cubicBezTo>
                <a:cubicBezTo>
                  <a:pt x="21" y="5"/>
                  <a:pt x="21" y="5"/>
                  <a:pt x="21" y="5"/>
                </a:cubicBezTo>
                <a:cubicBezTo>
                  <a:pt x="19" y="2"/>
                  <a:pt x="15" y="0"/>
                  <a:pt x="11" y="0"/>
                </a:cubicBezTo>
                <a:cubicBezTo>
                  <a:pt x="5" y="0"/>
                  <a:pt x="0" y="5"/>
                  <a:pt x="0" y="11"/>
                </a:cubicBezTo>
                <a:cubicBezTo>
                  <a:pt x="0" y="17"/>
                  <a:pt x="5" y="22"/>
                  <a:pt x="11" y="22"/>
                </a:cubicBezTo>
                <a:cubicBezTo>
                  <a:pt x="15" y="22"/>
                  <a:pt x="19" y="20"/>
                  <a:pt x="21" y="16"/>
                </a:cubicBezTo>
                <a:cubicBezTo>
                  <a:pt x="25" y="16"/>
                  <a:pt x="25" y="16"/>
                  <a:pt x="25" y="16"/>
                </a:cubicBezTo>
                <a:cubicBezTo>
                  <a:pt x="29" y="13"/>
                  <a:pt x="29" y="13"/>
                  <a:pt x="29" y="13"/>
                </a:cubicBezTo>
                <a:cubicBezTo>
                  <a:pt x="32" y="16"/>
                  <a:pt x="32" y="16"/>
                  <a:pt x="32" y="16"/>
                </a:cubicBezTo>
                <a:cubicBezTo>
                  <a:pt x="34" y="13"/>
                  <a:pt x="34" y="13"/>
                  <a:pt x="34" y="13"/>
                </a:cubicBezTo>
                <a:cubicBezTo>
                  <a:pt x="37" y="16"/>
                  <a:pt x="37" y="16"/>
                  <a:pt x="37" y="16"/>
                </a:cubicBezTo>
                <a:cubicBezTo>
                  <a:pt x="40" y="13"/>
                  <a:pt x="40" y="13"/>
                  <a:pt x="40" y="13"/>
                </a:cubicBezTo>
                <a:cubicBezTo>
                  <a:pt x="43" y="16"/>
                  <a:pt x="43" y="16"/>
                  <a:pt x="43" y="16"/>
                </a:cubicBezTo>
                <a:cubicBezTo>
                  <a:pt x="43" y="16"/>
                  <a:pt x="43" y="16"/>
                  <a:pt x="43" y="16"/>
                </a:cubicBezTo>
                <a:cubicBezTo>
                  <a:pt x="47" y="11"/>
                  <a:pt x="47" y="11"/>
                  <a:pt x="47" y="11"/>
                </a:cubicBezTo>
                <a:cubicBezTo>
                  <a:pt x="48" y="10"/>
                  <a:pt x="48" y="10"/>
                  <a:pt x="47" y="9"/>
                </a:cubicBezTo>
                <a:close/>
                <a:moveTo>
                  <a:pt x="6" y="14"/>
                </a:moveTo>
                <a:cubicBezTo>
                  <a:pt x="4" y="14"/>
                  <a:pt x="3" y="12"/>
                  <a:pt x="3" y="11"/>
                </a:cubicBezTo>
                <a:cubicBezTo>
                  <a:pt x="3" y="9"/>
                  <a:pt x="4" y="8"/>
                  <a:pt x="6" y="8"/>
                </a:cubicBezTo>
                <a:cubicBezTo>
                  <a:pt x="8" y="8"/>
                  <a:pt x="9" y="9"/>
                  <a:pt x="9" y="11"/>
                </a:cubicBezTo>
                <a:cubicBezTo>
                  <a:pt x="9" y="12"/>
                  <a:pt x="8" y="14"/>
                  <a:pt x="6" y="1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endParaRPr lang="en-US" sz="2745" kern="0" spc="-69">
              <a:solidFill>
                <a:schemeClr val="accent1"/>
              </a:solidFill>
            </a:endParaRPr>
          </a:p>
        </p:txBody>
      </p:sp>
    </p:spTree>
    <p:extLst>
      <p:ext uri="{BB962C8B-B14F-4D97-AF65-F5344CB8AC3E}">
        <p14:creationId xmlns:p14="http://schemas.microsoft.com/office/powerpoint/2010/main" val="67812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D40DA-5881-4E92-A6F1-2236244AE8B7}"/>
              </a:ext>
            </a:extLst>
          </p:cNvPr>
          <p:cNvSpPr txBox="1">
            <a:spLocks/>
          </p:cNvSpPr>
          <p:nvPr/>
        </p:nvSpPr>
        <p:spPr>
          <a:xfrm>
            <a:off x="268080" y="337122"/>
            <a:ext cx="11655840" cy="899665"/>
          </a:xfrm>
          <a:prstGeom prst="rect">
            <a:avLst/>
          </a:prstGeom>
        </p:spPr>
        <p:txBody>
          <a:bodyPr/>
          <a:lst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sz="4800" spc="0" dirty="0">
                <a:ln w="0"/>
                <a:solidFill>
                  <a:schemeClr val="accent1"/>
                </a:solidFill>
                <a:effectLst>
                  <a:outerShdw blurRad="38100" dist="25400" dir="5400000" algn="ctr" rotWithShape="0">
                    <a:srgbClr val="6E747A">
                      <a:alpha val="43000"/>
                    </a:srgbClr>
                  </a:outerShdw>
                </a:effectLst>
              </a:rPr>
              <a:t>Azure Active Directory </a:t>
            </a:r>
          </a:p>
          <a:p>
            <a:pPr algn="ctr"/>
            <a:r>
              <a:rPr lang="en-GB" sz="4800" spc="0" dirty="0">
                <a:ln w="0"/>
                <a:solidFill>
                  <a:schemeClr val="tx1"/>
                </a:solidFill>
                <a:effectLst>
                  <a:outerShdw blurRad="38100" dist="25400" dir="5400000" algn="ctr" rotWithShape="0">
                    <a:srgbClr val="6E747A">
                      <a:alpha val="43000"/>
                    </a:srgbClr>
                  </a:outerShdw>
                </a:effectLst>
              </a:rPr>
              <a:t>DEMOSTRATION</a:t>
            </a:r>
            <a:endParaRPr lang="en-GB" sz="4800" dirty="0">
              <a:solidFill>
                <a:schemeClr val="tx1"/>
              </a:solidFill>
            </a:endParaRPr>
          </a:p>
        </p:txBody>
      </p:sp>
      <p:graphicFrame>
        <p:nvGraphicFramePr>
          <p:cNvPr id="4" name="Object 3">
            <a:extLst>
              <a:ext uri="{FF2B5EF4-FFF2-40B4-BE49-F238E27FC236}">
                <a16:creationId xmlns:a16="http://schemas.microsoft.com/office/drawing/2014/main" id="{D55BF924-D9FD-49D8-ABE8-49659A73F5A6}"/>
              </a:ext>
            </a:extLst>
          </p:cNvPr>
          <p:cNvGraphicFramePr>
            <a:graphicFrameLocks noChangeAspect="1"/>
          </p:cNvGraphicFramePr>
          <p:nvPr>
            <p:extLst>
              <p:ext uri="{D42A27DB-BD31-4B8C-83A1-F6EECF244321}">
                <p14:modId xmlns:p14="http://schemas.microsoft.com/office/powerpoint/2010/main" val="2790573741"/>
              </p:ext>
            </p:extLst>
          </p:nvPr>
        </p:nvGraphicFramePr>
        <p:xfrm>
          <a:off x="2424566" y="1696308"/>
          <a:ext cx="8170862" cy="4824570"/>
        </p:xfrm>
        <a:graphic>
          <a:graphicData uri="http://schemas.openxmlformats.org/presentationml/2006/ole">
            <mc:AlternateContent xmlns:mc="http://schemas.openxmlformats.org/markup-compatibility/2006">
              <mc:Choice xmlns:v="urn:schemas-microsoft-com:vml" Requires="v">
                <p:oleObj spid="_x0000_s1026" r:id="rId3" imgW="10450440" imgH="6171120" progId="">
                  <p:embed/>
                </p:oleObj>
              </mc:Choice>
              <mc:Fallback>
                <p:oleObj r:id="rId3" imgW="10450440" imgH="6171120" progId="">
                  <p:embed/>
                  <p:pic>
                    <p:nvPicPr>
                      <p:cNvPr id="4" name="Object 3">
                        <a:extLst>
                          <a:ext uri="{FF2B5EF4-FFF2-40B4-BE49-F238E27FC236}">
                            <a16:creationId xmlns:a16="http://schemas.microsoft.com/office/drawing/2014/main" id="{D55BF924-D9FD-49D8-ABE8-49659A73F5A6}"/>
                          </a:ext>
                        </a:extLst>
                      </p:cNvPr>
                      <p:cNvPicPr/>
                      <p:nvPr/>
                    </p:nvPicPr>
                    <p:blipFill>
                      <a:blip r:embed="rId4"/>
                      <a:stretch>
                        <a:fillRect/>
                      </a:stretch>
                    </p:blipFill>
                    <p:spPr>
                      <a:xfrm>
                        <a:off x="2424566" y="1696308"/>
                        <a:ext cx="8170862" cy="4824570"/>
                      </a:xfrm>
                      <a:prstGeom prst="rect">
                        <a:avLst/>
                      </a:prstGeom>
                    </p:spPr>
                  </p:pic>
                </p:oleObj>
              </mc:Fallback>
            </mc:AlternateContent>
          </a:graphicData>
        </a:graphic>
      </p:graphicFrame>
    </p:spTree>
    <p:extLst>
      <p:ext uri="{BB962C8B-B14F-4D97-AF65-F5344CB8AC3E}">
        <p14:creationId xmlns:p14="http://schemas.microsoft.com/office/powerpoint/2010/main" val="79721630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34">
            <a:extLst>
              <a:ext uri="{FF2B5EF4-FFF2-40B4-BE49-F238E27FC236}">
                <a16:creationId xmlns:a16="http://schemas.microsoft.com/office/drawing/2014/main" id="{CE1F32BC-4F24-41A6-8280-7F81C5766491}"/>
              </a:ext>
            </a:extLst>
          </p:cNvPr>
          <p:cNvSpPr/>
          <p:nvPr/>
        </p:nvSpPr>
        <p:spPr>
          <a:xfrm>
            <a:off x="363536" y="1584003"/>
            <a:ext cx="5732466" cy="1347067"/>
          </a:xfrm>
          <a:prstGeom prst="rect">
            <a:avLst/>
          </a:prstGeom>
          <a:noFill/>
          <a:ln cap="flat">
            <a:noFill/>
            <a:prstDash val="solid"/>
          </a:ln>
        </p:spPr>
        <p:txBody>
          <a:bodyPr vert="horz" wrap="square" lIns="89642" tIns="143364" rIns="179204" bIns="143364" anchor="t" anchorCtr="0" compatLnSpc="1">
            <a:noAutofit/>
          </a:bodyPr>
          <a:lstStyle/>
          <a:p>
            <a:pPr defTabSz="895570">
              <a:lnSpc>
                <a:spcPct val="90000"/>
              </a:lnSpc>
              <a:spcAft>
                <a:spcPts val="1765"/>
              </a:spcAft>
              <a:defRPr sz="1800" b="0" i="0" u="none" strike="noStrike" kern="0" cap="none" spc="0" baseline="0">
                <a:solidFill>
                  <a:srgbClr val="000000"/>
                </a:solidFill>
                <a:uFillTx/>
              </a:defRPr>
            </a:pPr>
            <a:r>
              <a:rPr lang="en-US" sz="1961" kern="0">
                <a:solidFill>
                  <a:srgbClr val="505050"/>
                </a:solidFill>
                <a:latin typeface="Segoe UI"/>
              </a:rPr>
              <a:t>Enforce on-demand, just-in-time administrative access when needed</a:t>
            </a:r>
          </a:p>
          <a:p>
            <a:pPr defTabSz="895570">
              <a:lnSpc>
                <a:spcPct val="90000"/>
              </a:lnSpc>
              <a:spcAft>
                <a:spcPts val="1765"/>
              </a:spcAft>
              <a:defRPr sz="1800" b="0" i="0" u="none" strike="noStrike" kern="0" cap="none" spc="0" baseline="0">
                <a:solidFill>
                  <a:srgbClr val="000000"/>
                </a:solidFill>
                <a:uFillTx/>
              </a:defRPr>
            </a:pPr>
            <a:r>
              <a:rPr lang="en-US" sz="1961" kern="0">
                <a:solidFill>
                  <a:srgbClr val="505050"/>
                </a:solidFill>
                <a:latin typeface="Segoe UI"/>
              </a:rPr>
              <a:t>Use Alert, Audit Reports and Access Review</a:t>
            </a:r>
          </a:p>
        </p:txBody>
      </p:sp>
      <p:cxnSp>
        <p:nvCxnSpPr>
          <p:cNvPr id="4" name="Straight Arrow Connector 2">
            <a:extLst>
              <a:ext uri="{FF2B5EF4-FFF2-40B4-BE49-F238E27FC236}">
                <a16:creationId xmlns:a16="http://schemas.microsoft.com/office/drawing/2014/main" id="{DA43F5C4-5349-41AB-8AA4-74E07EB9F1D0}"/>
              </a:ext>
            </a:extLst>
          </p:cNvPr>
          <p:cNvCxnSpPr/>
          <p:nvPr/>
        </p:nvCxnSpPr>
        <p:spPr>
          <a:xfrm>
            <a:off x="0" y="3914528"/>
            <a:ext cx="7080519" cy="0"/>
          </a:xfrm>
          <a:prstGeom prst="straightConnector1">
            <a:avLst/>
          </a:prstGeom>
          <a:noFill/>
          <a:ln w="38103" cap="flat">
            <a:solidFill>
              <a:srgbClr val="A6A6A6"/>
            </a:solidFill>
            <a:prstDash val="solid"/>
            <a:tailEnd type="arrow"/>
          </a:ln>
        </p:spPr>
      </p:cxnSp>
      <p:sp>
        <p:nvSpPr>
          <p:cNvPr id="5" name="Oval 229">
            <a:extLst>
              <a:ext uri="{FF2B5EF4-FFF2-40B4-BE49-F238E27FC236}">
                <a16:creationId xmlns:a16="http://schemas.microsoft.com/office/drawing/2014/main" id="{0DD4EEFD-219C-48C5-958B-1A6EFC542238}"/>
              </a:ext>
            </a:extLst>
          </p:cNvPr>
          <p:cNvSpPr/>
          <p:nvPr/>
        </p:nvSpPr>
        <p:spPr>
          <a:xfrm>
            <a:off x="7472517" y="649095"/>
            <a:ext cx="4310727" cy="431072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38103" cap="flat">
            <a:solidFill>
              <a:srgbClr val="B0B0B0"/>
            </a:solidFill>
            <a:prstDash val="solid"/>
          </a:ln>
        </p:spPr>
        <p:txBody>
          <a:bodyPr vert="horz" wrap="square" lIns="186465" tIns="149174" rIns="186465" bIns="149174" anchor="t" anchorCtr="1" compatLnSpc="1">
            <a:noAutofit/>
          </a:bodyPr>
          <a:lstStyle/>
          <a:p>
            <a:pPr algn="ctr" defTabSz="950662">
              <a:lnSpc>
                <a:spcPct val="90000"/>
              </a:lnSpc>
              <a:defRPr sz="1800" b="0" i="0" u="none" strike="noStrike" kern="0" cap="none" spc="0" baseline="0">
                <a:solidFill>
                  <a:srgbClr val="000000"/>
                </a:solidFill>
                <a:uFillTx/>
              </a:defRPr>
            </a:pPr>
            <a:endParaRPr lang="en-US" sz="2448" kern="0">
              <a:solidFill>
                <a:srgbClr val="000000"/>
              </a:solidFill>
              <a:latin typeface="Segoe UI"/>
              <a:ea typeface="Segoe UI" pitchFamily="34"/>
              <a:cs typeface="Segoe UI" pitchFamily="34"/>
            </a:endParaRPr>
          </a:p>
        </p:txBody>
      </p:sp>
      <p:grpSp>
        <p:nvGrpSpPr>
          <p:cNvPr id="6" name="Group 230">
            <a:extLst>
              <a:ext uri="{FF2B5EF4-FFF2-40B4-BE49-F238E27FC236}">
                <a16:creationId xmlns:a16="http://schemas.microsoft.com/office/drawing/2014/main" id="{F5EB699A-C10F-4E8F-BB6A-087299CC3E56}"/>
              </a:ext>
            </a:extLst>
          </p:cNvPr>
          <p:cNvGrpSpPr/>
          <p:nvPr/>
        </p:nvGrpSpPr>
        <p:grpSpPr>
          <a:xfrm>
            <a:off x="10344900" y="4225812"/>
            <a:ext cx="932474" cy="1059990"/>
            <a:chOff x="10552336" y="4310051"/>
            <a:chExt cx="951172" cy="1081245"/>
          </a:xfrm>
        </p:grpSpPr>
        <p:sp>
          <p:nvSpPr>
            <p:cNvPr id="7" name="Rectangle 29">
              <a:extLst>
                <a:ext uri="{FF2B5EF4-FFF2-40B4-BE49-F238E27FC236}">
                  <a16:creationId xmlns:a16="http://schemas.microsoft.com/office/drawing/2014/main" id="{CC913547-A33B-4AE2-B780-DE7000145ECB}"/>
                </a:ext>
              </a:extLst>
            </p:cNvPr>
            <p:cNvSpPr/>
            <p:nvPr/>
          </p:nvSpPr>
          <p:spPr>
            <a:xfrm rot="3268369">
              <a:off x="11167246" y="5033785"/>
              <a:ext cx="79561" cy="115735"/>
            </a:xfrm>
            <a:prstGeom prst="rect">
              <a:avLst/>
            </a:prstGeom>
            <a:solidFill>
              <a:srgbClr val="0078D7"/>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8" name="Rectangle 30">
              <a:extLst>
                <a:ext uri="{FF2B5EF4-FFF2-40B4-BE49-F238E27FC236}">
                  <a16:creationId xmlns:a16="http://schemas.microsoft.com/office/drawing/2014/main" id="{3EBA06C1-E234-4E58-8322-B026F771D7F3}"/>
                </a:ext>
              </a:extLst>
            </p:cNvPr>
            <p:cNvSpPr/>
            <p:nvPr/>
          </p:nvSpPr>
          <p:spPr>
            <a:xfrm rot="3268369">
              <a:off x="11204206" y="5203433"/>
              <a:ext cx="247902" cy="115735"/>
            </a:xfrm>
            <a:prstGeom prst="rect">
              <a:avLst/>
            </a:prstGeom>
            <a:solidFill>
              <a:srgbClr val="0078D7"/>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9" name="Oval 31">
              <a:extLst>
                <a:ext uri="{FF2B5EF4-FFF2-40B4-BE49-F238E27FC236}">
                  <a16:creationId xmlns:a16="http://schemas.microsoft.com/office/drawing/2014/main" id="{B38A3E90-DFCC-429D-9F36-ACFAFCB96278}"/>
                </a:ext>
              </a:extLst>
            </p:cNvPr>
            <p:cNvSpPr/>
            <p:nvPr/>
          </p:nvSpPr>
          <p:spPr>
            <a:xfrm rot="3268369">
              <a:off x="10551678" y="4310709"/>
              <a:ext cx="835770" cy="8344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969696"/>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0" name="Oval 32">
              <a:extLst>
                <a:ext uri="{FF2B5EF4-FFF2-40B4-BE49-F238E27FC236}">
                  <a16:creationId xmlns:a16="http://schemas.microsoft.com/office/drawing/2014/main" id="{3AA27DA5-80D5-4F25-B855-64C886F48306}"/>
                </a:ext>
              </a:extLst>
            </p:cNvPr>
            <p:cNvSpPr/>
            <p:nvPr/>
          </p:nvSpPr>
          <p:spPr>
            <a:xfrm rot="3268369">
              <a:off x="10591101" y="4350176"/>
              <a:ext cx="757525" cy="7575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5F5F5"/>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1" name="Freeform 33">
              <a:extLst>
                <a:ext uri="{FF2B5EF4-FFF2-40B4-BE49-F238E27FC236}">
                  <a16:creationId xmlns:a16="http://schemas.microsoft.com/office/drawing/2014/main" id="{8926A010-474F-4E5A-B7DD-BF98B5CD156B}"/>
                </a:ext>
              </a:extLst>
            </p:cNvPr>
            <p:cNvSpPr/>
            <p:nvPr/>
          </p:nvSpPr>
          <p:spPr>
            <a:xfrm rot="3268369">
              <a:off x="11217755" y="5044222"/>
              <a:ext cx="59179" cy="207797"/>
            </a:xfrm>
            <a:custGeom>
              <a:avLst/>
              <a:gdLst>
                <a:gd name="f0" fmla="val 10800000"/>
                <a:gd name="f1" fmla="val 5400000"/>
                <a:gd name="f2" fmla="val 180"/>
                <a:gd name="f3" fmla="val w"/>
                <a:gd name="f4" fmla="val h"/>
                <a:gd name="f5" fmla="val 0"/>
                <a:gd name="f6" fmla="val 45"/>
                <a:gd name="f7" fmla="val 157"/>
                <a:gd name="f8" fmla="val 23"/>
                <a:gd name="f9" fmla="val 134"/>
                <a:gd name="f10" fmla="val 146"/>
                <a:gd name="f11" fmla="val 10"/>
                <a:gd name="f12" fmla="val 22"/>
                <a:gd name="f13" fmla="val 35"/>
                <a:gd name="f14" fmla="+- 0 0 -90"/>
                <a:gd name="f15" fmla="*/ f3 1 45"/>
                <a:gd name="f16" fmla="*/ f4 1 157"/>
                <a:gd name="f17" fmla="val f5"/>
                <a:gd name="f18" fmla="val f6"/>
                <a:gd name="f19" fmla="val f7"/>
                <a:gd name="f20" fmla="*/ f14 f0 1"/>
                <a:gd name="f21" fmla="+- f19 0 f17"/>
                <a:gd name="f22" fmla="+- f18 0 f17"/>
                <a:gd name="f23" fmla="*/ f20 1 f2"/>
                <a:gd name="f24" fmla="*/ f22 1 45"/>
                <a:gd name="f25" fmla="*/ f21 1 157"/>
                <a:gd name="f26" fmla="*/ 0 f22 1"/>
                <a:gd name="f27" fmla="*/ 23 f21 1"/>
                <a:gd name="f28" fmla="*/ 134 f21 1"/>
                <a:gd name="f29" fmla="*/ 22 f22 1"/>
                <a:gd name="f30" fmla="*/ 157 f21 1"/>
                <a:gd name="f31" fmla="*/ 45 f22 1"/>
                <a:gd name="f32" fmla="*/ 0 f21 1"/>
                <a:gd name="f33" fmla="+- f23 0 f1"/>
                <a:gd name="f34" fmla="*/ f26 1 45"/>
                <a:gd name="f35" fmla="*/ f27 1 157"/>
                <a:gd name="f36" fmla="*/ f28 1 157"/>
                <a:gd name="f37" fmla="*/ f29 1 45"/>
                <a:gd name="f38" fmla="*/ f30 1 157"/>
                <a:gd name="f39" fmla="*/ f31 1 45"/>
                <a:gd name="f40" fmla="*/ f32 1 157"/>
                <a:gd name="f41" fmla="*/ 0 1 f24"/>
                <a:gd name="f42" fmla="*/ f18 1 f24"/>
                <a:gd name="f43" fmla="*/ 0 1 f25"/>
                <a:gd name="f44" fmla="*/ f19 1 f25"/>
                <a:gd name="f45" fmla="*/ f34 1 f24"/>
                <a:gd name="f46" fmla="*/ f35 1 f25"/>
                <a:gd name="f47" fmla="*/ f36 1 f25"/>
                <a:gd name="f48" fmla="*/ f37 1 f24"/>
                <a:gd name="f49" fmla="*/ f38 1 f25"/>
                <a:gd name="f50" fmla="*/ f39 1 f24"/>
                <a:gd name="f51" fmla="*/ f40 1 f25"/>
                <a:gd name="f52" fmla="*/ f41 f15 1"/>
                <a:gd name="f53" fmla="*/ f42 f15 1"/>
                <a:gd name="f54" fmla="*/ f44 f16 1"/>
                <a:gd name="f55" fmla="*/ f43 f16 1"/>
                <a:gd name="f56" fmla="*/ f45 f15 1"/>
                <a:gd name="f57" fmla="*/ f46 f16 1"/>
                <a:gd name="f58" fmla="*/ f47 f16 1"/>
                <a:gd name="f59" fmla="*/ f48 f15 1"/>
                <a:gd name="f60" fmla="*/ f49 f16 1"/>
                <a:gd name="f61" fmla="*/ f50 f15 1"/>
                <a:gd name="f62" fmla="*/ f51 f16 1"/>
              </a:gdLst>
              <a:ahLst/>
              <a:cxnLst>
                <a:cxn ang="3cd4">
                  <a:pos x="hc" y="t"/>
                </a:cxn>
                <a:cxn ang="0">
                  <a:pos x="r" y="vc"/>
                </a:cxn>
                <a:cxn ang="cd4">
                  <a:pos x="hc" y="b"/>
                </a:cxn>
                <a:cxn ang="cd2">
                  <a:pos x="l" y="vc"/>
                </a:cxn>
                <a:cxn ang="f33">
                  <a:pos x="f56" y="f57"/>
                </a:cxn>
                <a:cxn ang="f33">
                  <a:pos x="f56" y="f58"/>
                </a:cxn>
                <a:cxn ang="f33">
                  <a:pos x="f59" y="f60"/>
                </a:cxn>
                <a:cxn ang="f33">
                  <a:pos x="f61" y="f58"/>
                </a:cxn>
                <a:cxn ang="f33">
                  <a:pos x="f61" y="f57"/>
                </a:cxn>
                <a:cxn ang="f33">
                  <a:pos x="f59" y="f62"/>
                </a:cxn>
                <a:cxn ang="f33">
                  <a:pos x="f56" y="f57"/>
                </a:cxn>
              </a:cxnLst>
              <a:rect l="f52" t="f55" r="f53" b="f54"/>
              <a:pathLst>
                <a:path w="45" h="157">
                  <a:moveTo>
                    <a:pt x="f5" y="f8"/>
                  </a:moveTo>
                  <a:cubicBezTo>
                    <a:pt x="f5" y="f9"/>
                    <a:pt x="f5" y="f9"/>
                    <a:pt x="f5" y="f9"/>
                  </a:cubicBezTo>
                  <a:cubicBezTo>
                    <a:pt x="f5" y="f10"/>
                    <a:pt x="f11" y="f7"/>
                    <a:pt x="f12" y="f7"/>
                  </a:cubicBezTo>
                  <a:cubicBezTo>
                    <a:pt x="f13" y="f7"/>
                    <a:pt x="f6" y="f10"/>
                    <a:pt x="f6" y="f9"/>
                  </a:cubicBezTo>
                  <a:cubicBezTo>
                    <a:pt x="f6" y="f8"/>
                    <a:pt x="f6" y="f8"/>
                    <a:pt x="f6" y="f8"/>
                  </a:cubicBezTo>
                  <a:cubicBezTo>
                    <a:pt x="f6" y="f11"/>
                    <a:pt x="f13" y="f5"/>
                    <a:pt x="f12" y="f5"/>
                  </a:cubicBezTo>
                  <a:cubicBezTo>
                    <a:pt x="f11" y="f5"/>
                    <a:pt x="f5" y="f11"/>
                    <a:pt x="f5" y="f8"/>
                  </a:cubicBezTo>
                  <a:close/>
                </a:path>
              </a:pathLst>
            </a:custGeom>
            <a:solidFill>
              <a:srgbClr val="005AA1"/>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2" name="Freeform 34">
              <a:extLst>
                <a:ext uri="{FF2B5EF4-FFF2-40B4-BE49-F238E27FC236}">
                  <a16:creationId xmlns:a16="http://schemas.microsoft.com/office/drawing/2014/main" id="{4123F7F2-FCCC-4460-B681-99917CE25710}"/>
                </a:ext>
              </a:extLst>
            </p:cNvPr>
            <p:cNvSpPr/>
            <p:nvPr/>
          </p:nvSpPr>
          <p:spPr>
            <a:xfrm rot="3268369">
              <a:off x="11369691" y="5257478"/>
              <a:ext cx="59838" cy="207797"/>
            </a:xfrm>
            <a:custGeom>
              <a:avLst/>
              <a:gdLst>
                <a:gd name="f0" fmla="val 10800000"/>
                <a:gd name="f1" fmla="val 5400000"/>
                <a:gd name="f2" fmla="val 180"/>
                <a:gd name="f3" fmla="val w"/>
                <a:gd name="f4" fmla="val h"/>
                <a:gd name="f5" fmla="val 0"/>
                <a:gd name="f6" fmla="val 45"/>
                <a:gd name="f7" fmla="val 157"/>
                <a:gd name="f8" fmla="val 23"/>
                <a:gd name="f9" fmla="val 134"/>
                <a:gd name="f10" fmla="val 146"/>
                <a:gd name="f11" fmla="val 10"/>
                <a:gd name="f12" fmla="val 35"/>
                <a:gd name="f13" fmla="+- 0 0 -90"/>
                <a:gd name="f14" fmla="*/ f3 1 45"/>
                <a:gd name="f15" fmla="*/ f4 1 157"/>
                <a:gd name="f16" fmla="val f5"/>
                <a:gd name="f17" fmla="val f6"/>
                <a:gd name="f18" fmla="val f7"/>
                <a:gd name="f19" fmla="*/ f13 f0 1"/>
                <a:gd name="f20" fmla="+- f18 0 f16"/>
                <a:gd name="f21" fmla="+- f17 0 f16"/>
                <a:gd name="f22" fmla="*/ f19 1 f2"/>
                <a:gd name="f23" fmla="*/ f21 1 45"/>
                <a:gd name="f24" fmla="*/ f20 1 157"/>
                <a:gd name="f25" fmla="*/ 0 f21 1"/>
                <a:gd name="f26" fmla="*/ 23 f20 1"/>
                <a:gd name="f27" fmla="*/ 134 f20 1"/>
                <a:gd name="f28" fmla="*/ 23 f21 1"/>
                <a:gd name="f29" fmla="*/ 157 f20 1"/>
                <a:gd name="f30" fmla="*/ 45 f21 1"/>
                <a:gd name="f31" fmla="*/ 0 f20 1"/>
                <a:gd name="f32" fmla="+- f22 0 f1"/>
                <a:gd name="f33" fmla="*/ f25 1 45"/>
                <a:gd name="f34" fmla="*/ f26 1 157"/>
                <a:gd name="f35" fmla="*/ f27 1 157"/>
                <a:gd name="f36" fmla="*/ f28 1 45"/>
                <a:gd name="f37" fmla="*/ f29 1 157"/>
                <a:gd name="f38" fmla="*/ f30 1 45"/>
                <a:gd name="f39" fmla="*/ f31 1 157"/>
                <a:gd name="f40" fmla="*/ 0 1 f23"/>
                <a:gd name="f41" fmla="*/ f17 1 f23"/>
                <a:gd name="f42" fmla="*/ 0 1 f24"/>
                <a:gd name="f43" fmla="*/ f18 1 f24"/>
                <a:gd name="f44" fmla="*/ f33 1 f23"/>
                <a:gd name="f45" fmla="*/ f34 1 f24"/>
                <a:gd name="f46" fmla="*/ f35 1 f24"/>
                <a:gd name="f47" fmla="*/ f36 1 f23"/>
                <a:gd name="f48" fmla="*/ f37 1 f24"/>
                <a:gd name="f49" fmla="*/ f38 1 f23"/>
                <a:gd name="f50" fmla="*/ f39 1 f24"/>
                <a:gd name="f51" fmla="*/ f40 f14 1"/>
                <a:gd name="f52" fmla="*/ f41 f14 1"/>
                <a:gd name="f53" fmla="*/ f43 f15 1"/>
                <a:gd name="f54" fmla="*/ f42 f15 1"/>
                <a:gd name="f55" fmla="*/ f44 f14 1"/>
                <a:gd name="f56" fmla="*/ f45 f15 1"/>
                <a:gd name="f57" fmla="*/ f46 f15 1"/>
                <a:gd name="f58" fmla="*/ f47 f14 1"/>
                <a:gd name="f59" fmla="*/ f48 f15 1"/>
                <a:gd name="f60" fmla="*/ f49 f14 1"/>
                <a:gd name="f61" fmla="*/ f50 f15 1"/>
              </a:gdLst>
              <a:ahLst/>
              <a:cxnLst>
                <a:cxn ang="3cd4">
                  <a:pos x="hc" y="t"/>
                </a:cxn>
                <a:cxn ang="0">
                  <a:pos x="r" y="vc"/>
                </a:cxn>
                <a:cxn ang="cd4">
                  <a:pos x="hc" y="b"/>
                </a:cxn>
                <a:cxn ang="cd2">
                  <a:pos x="l" y="vc"/>
                </a:cxn>
                <a:cxn ang="f32">
                  <a:pos x="f55" y="f56"/>
                </a:cxn>
                <a:cxn ang="f32">
                  <a:pos x="f55" y="f57"/>
                </a:cxn>
                <a:cxn ang="f32">
                  <a:pos x="f58" y="f59"/>
                </a:cxn>
                <a:cxn ang="f32">
                  <a:pos x="f60" y="f57"/>
                </a:cxn>
                <a:cxn ang="f32">
                  <a:pos x="f60" y="f56"/>
                </a:cxn>
                <a:cxn ang="f32">
                  <a:pos x="f58" y="f61"/>
                </a:cxn>
                <a:cxn ang="f32">
                  <a:pos x="f55" y="f56"/>
                </a:cxn>
              </a:cxnLst>
              <a:rect l="f51" t="f54" r="f52" b="f53"/>
              <a:pathLst>
                <a:path w="45" h="157">
                  <a:moveTo>
                    <a:pt x="f5" y="f8"/>
                  </a:moveTo>
                  <a:cubicBezTo>
                    <a:pt x="f5" y="f9"/>
                    <a:pt x="f5" y="f9"/>
                    <a:pt x="f5" y="f9"/>
                  </a:cubicBezTo>
                  <a:cubicBezTo>
                    <a:pt x="f5" y="f10"/>
                    <a:pt x="f11" y="f7"/>
                    <a:pt x="f8" y="f7"/>
                  </a:cubicBezTo>
                  <a:cubicBezTo>
                    <a:pt x="f12" y="f7"/>
                    <a:pt x="f6" y="f10"/>
                    <a:pt x="f6" y="f9"/>
                  </a:cubicBezTo>
                  <a:cubicBezTo>
                    <a:pt x="f6" y="f8"/>
                    <a:pt x="f6" y="f8"/>
                    <a:pt x="f6" y="f8"/>
                  </a:cubicBezTo>
                  <a:cubicBezTo>
                    <a:pt x="f6" y="f11"/>
                    <a:pt x="f12" y="f5"/>
                    <a:pt x="f8" y="f5"/>
                  </a:cubicBezTo>
                  <a:cubicBezTo>
                    <a:pt x="f11" y="f5"/>
                    <a:pt x="f5" y="f11"/>
                    <a:pt x="f5" y="f8"/>
                  </a:cubicBezTo>
                  <a:close/>
                </a:path>
              </a:pathLst>
            </a:custGeom>
            <a:solidFill>
              <a:srgbClr val="005AA1"/>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3" name="Freeform 39">
              <a:extLst>
                <a:ext uri="{FF2B5EF4-FFF2-40B4-BE49-F238E27FC236}">
                  <a16:creationId xmlns:a16="http://schemas.microsoft.com/office/drawing/2014/main" id="{841D97B1-1700-47CD-9BE8-EF9A74E53E7F}"/>
                </a:ext>
              </a:extLst>
            </p:cNvPr>
            <p:cNvSpPr/>
            <p:nvPr/>
          </p:nvSpPr>
          <p:spPr>
            <a:xfrm rot="3268369">
              <a:off x="10898554" y="4326111"/>
              <a:ext cx="149925" cy="202530"/>
            </a:xfrm>
            <a:custGeom>
              <a:avLst/>
              <a:gdLst>
                <a:gd name="f0" fmla="val 10800000"/>
                <a:gd name="f1" fmla="val 5400000"/>
                <a:gd name="f2" fmla="val 180"/>
                <a:gd name="f3" fmla="val w"/>
                <a:gd name="f4" fmla="val h"/>
                <a:gd name="f5" fmla="val 0"/>
                <a:gd name="f6" fmla="val 113"/>
                <a:gd name="f7" fmla="val 153"/>
                <a:gd name="f8" fmla="val 57"/>
                <a:gd name="f9" fmla="val 33"/>
                <a:gd name="f10" fmla="val 16"/>
                <a:gd name="f11" fmla="val 88"/>
                <a:gd name="f12" fmla="val 32"/>
                <a:gd name="f13" fmla="val 130"/>
                <a:gd name="f14" fmla="val 70"/>
                <a:gd name="f15" fmla="val 112"/>
                <a:gd name="f16" fmla="val 100"/>
                <a:gd name="f17" fmla="+- 0 0 -90"/>
                <a:gd name="f18" fmla="*/ f3 1 113"/>
                <a:gd name="f19" fmla="*/ f4 1 153"/>
                <a:gd name="f20" fmla="val f5"/>
                <a:gd name="f21" fmla="val f6"/>
                <a:gd name="f22" fmla="val f7"/>
                <a:gd name="f23" fmla="*/ f17 f0 1"/>
                <a:gd name="f24" fmla="+- f22 0 f20"/>
                <a:gd name="f25" fmla="+- f21 0 f20"/>
                <a:gd name="f26" fmla="*/ f23 1 f2"/>
                <a:gd name="f27" fmla="*/ f25 1 113"/>
                <a:gd name="f28" fmla="*/ f24 1 153"/>
                <a:gd name="f29" fmla="*/ 113 f25 1"/>
                <a:gd name="f30" fmla="*/ 0 f24 1"/>
                <a:gd name="f31" fmla="*/ 0 f25 1"/>
                <a:gd name="f32" fmla="*/ 153 f24 1"/>
                <a:gd name="f33" fmla="*/ 100 f24 1"/>
                <a:gd name="f34" fmla="+- f26 0 f1"/>
                <a:gd name="f35" fmla="*/ f29 1 113"/>
                <a:gd name="f36" fmla="*/ f30 1 153"/>
                <a:gd name="f37" fmla="*/ f31 1 113"/>
                <a:gd name="f38" fmla="*/ f32 1 153"/>
                <a:gd name="f39" fmla="*/ f33 1 153"/>
                <a:gd name="f40" fmla="*/ 0 1 f27"/>
                <a:gd name="f41" fmla="*/ f21 1 f27"/>
                <a:gd name="f42" fmla="*/ 0 1 f28"/>
                <a:gd name="f43" fmla="*/ f22 1 f28"/>
                <a:gd name="f44" fmla="*/ f35 1 f27"/>
                <a:gd name="f45" fmla="*/ f36 1 f28"/>
                <a:gd name="f46" fmla="*/ f37 1 f27"/>
                <a:gd name="f47" fmla="*/ f38 1 f28"/>
                <a:gd name="f48" fmla="*/ f39 1 f28"/>
                <a:gd name="f49" fmla="*/ f40 f18 1"/>
                <a:gd name="f50" fmla="*/ f41 f18 1"/>
                <a:gd name="f51" fmla="*/ f43 f19 1"/>
                <a:gd name="f52" fmla="*/ f42 f19 1"/>
                <a:gd name="f53" fmla="*/ f44 f18 1"/>
                <a:gd name="f54" fmla="*/ f45 f19 1"/>
                <a:gd name="f55" fmla="*/ f46 f18 1"/>
                <a:gd name="f56" fmla="*/ f47 f19 1"/>
                <a:gd name="f57" fmla="*/ f48 f19 1"/>
              </a:gdLst>
              <a:ahLst/>
              <a:cxnLst>
                <a:cxn ang="3cd4">
                  <a:pos x="hc" y="t"/>
                </a:cxn>
                <a:cxn ang="0">
                  <a:pos x="r" y="vc"/>
                </a:cxn>
                <a:cxn ang="cd4">
                  <a:pos x="hc" y="b"/>
                </a:cxn>
                <a:cxn ang="cd2">
                  <a:pos x="l" y="vc"/>
                </a:cxn>
                <a:cxn ang="f34">
                  <a:pos x="f53" y="f54"/>
                </a:cxn>
                <a:cxn ang="f34">
                  <a:pos x="f55" y="f56"/>
                </a:cxn>
                <a:cxn ang="f34">
                  <a:pos x="f53" y="f57"/>
                </a:cxn>
                <a:cxn ang="f34">
                  <a:pos x="f53" y="f54"/>
                </a:cxn>
              </a:cxnLst>
              <a:rect l="f49" t="f52" r="f50" b="f51"/>
              <a:pathLst>
                <a:path w="113" h="153">
                  <a:moveTo>
                    <a:pt x="f6" y="f5"/>
                  </a:moveTo>
                  <a:cubicBezTo>
                    <a:pt x="f8" y="f9"/>
                    <a:pt x="f10" y="f11"/>
                    <a:pt x="f5" y="f7"/>
                  </a:cubicBezTo>
                  <a:cubicBezTo>
                    <a:pt x="f12" y="f13"/>
                    <a:pt x="f14" y="f15"/>
                    <a:pt x="f6" y="f16"/>
                  </a:cubicBezTo>
                  <a:cubicBezTo>
                    <a:pt x="f6" y="f5"/>
                    <a:pt x="f6" y="f5"/>
                    <a:pt x="f6" y="f5"/>
                  </a:cubicBezTo>
                </a:path>
              </a:pathLst>
            </a:custGeom>
            <a:no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4" name="Freeform 40">
              <a:extLst>
                <a:ext uri="{FF2B5EF4-FFF2-40B4-BE49-F238E27FC236}">
                  <a16:creationId xmlns:a16="http://schemas.microsoft.com/office/drawing/2014/main" id="{341FDA77-ADC1-48C6-8349-52CD751756AE}"/>
                </a:ext>
              </a:extLst>
            </p:cNvPr>
            <p:cNvSpPr/>
            <p:nvPr/>
          </p:nvSpPr>
          <p:spPr>
            <a:xfrm rot="3268369">
              <a:off x="10939393" y="4549869"/>
              <a:ext cx="481998" cy="236070"/>
            </a:xfrm>
            <a:custGeom>
              <a:avLst/>
              <a:gdLst>
                <a:gd name="f0" fmla="val 10800000"/>
                <a:gd name="f1" fmla="val 5400000"/>
                <a:gd name="f2" fmla="val 180"/>
                <a:gd name="f3" fmla="val w"/>
                <a:gd name="f4" fmla="val h"/>
                <a:gd name="f5" fmla="val 0"/>
                <a:gd name="f6" fmla="val 364"/>
                <a:gd name="f7" fmla="val 178"/>
                <a:gd name="f8" fmla="val 98"/>
                <a:gd name="f9" fmla="val 62"/>
                <a:gd name="f10" fmla="val 4"/>
                <a:gd name="f11" fmla="val 29"/>
                <a:gd name="f12" fmla="val 16"/>
                <a:gd name="f13" fmla="val 34"/>
                <a:gd name="f14" fmla="val 134"/>
                <a:gd name="f15" fmla="val 39"/>
                <a:gd name="f16" fmla="val 123"/>
                <a:gd name="f17" fmla="val 82"/>
                <a:gd name="f18" fmla="val 117"/>
                <a:gd name="f19" fmla="val 127"/>
                <a:gd name="f20" fmla="val 214"/>
                <a:gd name="f21" fmla="val 293"/>
                <a:gd name="f22" fmla="val 140"/>
                <a:gd name="f23" fmla="val 352"/>
                <a:gd name="f24" fmla="val 354"/>
                <a:gd name="f25" fmla="val 143"/>
                <a:gd name="f26" fmla="val 336"/>
                <a:gd name="f27" fmla="val 111"/>
                <a:gd name="f28" fmla="val 313"/>
                <a:gd name="f29" fmla="val 84"/>
                <a:gd name="f30" fmla="+- 0 0 -90"/>
                <a:gd name="f31" fmla="*/ f3 1 364"/>
                <a:gd name="f32" fmla="*/ f4 1 178"/>
                <a:gd name="f33" fmla="val f5"/>
                <a:gd name="f34" fmla="val f6"/>
                <a:gd name="f35" fmla="val f7"/>
                <a:gd name="f36" fmla="*/ f30 f0 1"/>
                <a:gd name="f37" fmla="+- f35 0 f33"/>
                <a:gd name="f38" fmla="+- f34 0 f33"/>
                <a:gd name="f39" fmla="*/ f36 1 f2"/>
                <a:gd name="f40" fmla="*/ f38 1 364"/>
                <a:gd name="f41" fmla="*/ f37 1 178"/>
                <a:gd name="f42" fmla="*/ 98 f38 1"/>
                <a:gd name="f43" fmla="*/ 0 f37 1"/>
                <a:gd name="f44" fmla="*/ 0 f38 1"/>
                <a:gd name="f45" fmla="*/ 34 f37 1"/>
                <a:gd name="f46" fmla="*/ 134 f37 1"/>
                <a:gd name="f47" fmla="*/ 127 f38 1"/>
                <a:gd name="f48" fmla="*/ 117 f37 1"/>
                <a:gd name="f49" fmla="*/ 352 f38 1"/>
                <a:gd name="f50" fmla="*/ 178 f37 1"/>
                <a:gd name="f51" fmla="*/ 364 f38 1"/>
                <a:gd name="f52" fmla="*/ 313 f38 1"/>
                <a:gd name="f53" fmla="*/ 84 f37 1"/>
                <a:gd name="f54" fmla="+- f39 0 f1"/>
                <a:gd name="f55" fmla="*/ f42 1 364"/>
                <a:gd name="f56" fmla="*/ f43 1 178"/>
                <a:gd name="f57" fmla="*/ f44 1 364"/>
                <a:gd name="f58" fmla="*/ f45 1 178"/>
                <a:gd name="f59" fmla="*/ f46 1 178"/>
                <a:gd name="f60" fmla="*/ f47 1 364"/>
                <a:gd name="f61" fmla="*/ f48 1 178"/>
                <a:gd name="f62" fmla="*/ f49 1 364"/>
                <a:gd name="f63" fmla="*/ f50 1 178"/>
                <a:gd name="f64" fmla="*/ f51 1 364"/>
                <a:gd name="f65" fmla="*/ f52 1 364"/>
                <a:gd name="f66" fmla="*/ f53 1 178"/>
                <a:gd name="f67" fmla="*/ 0 1 f40"/>
                <a:gd name="f68" fmla="*/ f34 1 f40"/>
                <a:gd name="f69" fmla="*/ 0 1 f41"/>
                <a:gd name="f70" fmla="*/ f35 1 f41"/>
                <a:gd name="f71" fmla="*/ f55 1 f40"/>
                <a:gd name="f72" fmla="*/ f56 1 f41"/>
                <a:gd name="f73" fmla="*/ f57 1 f40"/>
                <a:gd name="f74" fmla="*/ f58 1 f41"/>
                <a:gd name="f75" fmla="*/ f59 1 f41"/>
                <a:gd name="f76" fmla="*/ f60 1 f40"/>
                <a:gd name="f77" fmla="*/ f61 1 f41"/>
                <a:gd name="f78" fmla="*/ f62 1 f40"/>
                <a:gd name="f79" fmla="*/ f63 1 f41"/>
                <a:gd name="f80" fmla="*/ f64 1 f40"/>
                <a:gd name="f81" fmla="*/ f65 1 f40"/>
                <a:gd name="f82" fmla="*/ f66 1 f41"/>
                <a:gd name="f83" fmla="*/ f67 f31 1"/>
                <a:gd name="f84" fmla="*/ f68 f31 1"/>
                <a:gd name="f85" fmla="*/ f70 f32 1"/>
                <a:gd name="f86" fmla="*/ f69 f32 1"/>
                <a:gd name="f87" fmla="*/ f71 f31 1"/>
                <a:gd name="f88" fmla="*/ f72 f32 1"/>
                <a:gd name="f89" fmla="*/ f73 f31 1"/>
                <a:gd name="f90" fmla="*/ f74 f32 1"/>
                <a:gd name="f91" fmla="*/ f75 f32 1"/>
                <a:gd name="f92" fmla="*/ f76 f31 1"/>
                <a:gd name="f93" fmla="*/ f77 f32 1"/>
                <a:gd name="f94" fmla="*/ f78 f31 1"/>
                <a:gd name="f95" fmla="*/ f79 f32 1"/>
                <a:gd name="f96" fmla="*/ f80 f31 1"/>
                <a:gd name="f97" fmla="*/ f81 f31 1"/>
                <a:gd name="f98" fmla="*/ f82 f32 1"/>
              </a:gdLst>
              <a:ahLst/>
              <a:cxnLst>
                <a:cxn ang="3cd4">
                  <a:pos x="hc" y="t"/>
                </a:cxn>
                <a:cxn ang="0">
                  <a:pos x="r" y="vc"/>
                </a:cxn>
                <a:cxn ang="cd4">
                  <a:pos x="hc" y="b"/>
                </a:cxn>
                <a:cxn ang="cd2">
                  <a:pos x="l" y="vc"/>
                </a:cxn>
                <a:cxn ang="f54">
                  <a:pos x="f87" y="f88"/>
                </a:cxn>
                <a:cxn ang="f54">
                  <a:pos x="f89" y="f90"/>
                </a:cxn>
                <a:cxn ang="f54">
                  <a:pos x="f89" y="f91"/>
                </a:cxn>
                <a:cxn ang="f54">
                  <a:pos x="f92" y="f93"/>
                </a:cxn>
                <a:cxn ang="f54">
                  <a:pos x="f94" y="f95"/>
                </a:cxn>
                <a:cxn ang="f54">
                  <a:pos x="f96" y="f95"/>
                </a:cxn>
                <a:cxn ang="f54">
                  <a:pos x="f97" y="f98"/>
                </a:cxn>
                <a:cxn ang="f54">
                  <a:pos x="f87" y="f98"/>
                </a:cxn>
                <a:cxn ang="f54">
                  <a:pos x="f87" y="f88"/>
                </a:cxn>
              </a:cxnLst>
              <a:rect l="f83" t="f86" r="f84" b="f85"/>
              <a:pathLst>
                <a:path w="364" h="178">
                  <a:moveTo>
                    <a:pt x="f8" y="f5"/>
                  </a:moveTo>
                  <a:cubicBezTo>
                    <a:pt x="f9" y="f10"/>
                    <a:pt x="f11" y="f12"/>
                    <a:pt x="f5" y="f13"/>
                  </a:cubicBezTo>
                  <a:cubicBezTo>
                    <a:pt x="f5" y="f14"/>
                    <a:pt x="f5" y="f14"/>
                    <a:pt x="f5" y="f14"/>
                  </a:cubicBezTo>
                  <a:cubicBezTo>
                    <a:pt x="f15" y="f16"/>
                    <a:pt x="f17" y="f18"/>
                    <a:pt x="f19" y="f18"/>
                  </a:cubicBezTo>
                  <a:cubicBezTo>
                    <a:pt x="f20" y="f18"/>
                    <a:pt x="f21" y="f22"/>
                    <a:pt x="f23" y="f7"/>
                  </a:cubicBezTo>
                  <a:cubicBezTo>
                    <a:pt x="f6" y="f7"/>
                    <a:pt x="f6" y="f7"/>
                    <a:pt x="f6" y="f7"/>
                  </a:cubicBezTo>
                  <a:cubicBezTo>
                    <a:pt x="f24" y="f25"/>
                    <a:pt x="f26" y="f27"/>
                    <a:pt x="f28" y="f29"/>
                  </a:cubicBezTo>
                  <a:cubicBezTo>
                    <a:pt x="f8" y="f29"/>
                    <a:pt x="f8" y="f29"/>
                    <a:pt x="f8" y="f29"/>
                  </a:cubicBezTo>
                  <a:cubicBezTo>
                    <a:pt x="f8" y="f5"/>
                    <a:pt x="f8" y="f5"/>
                    <a:pt x="f8" y="f5"/>
                  </a:cubicBezTo>
                </a:path>
              </a:pathLst>
            </a:custGeom>
            <a:no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5" name="Freeform 41">
              <a:extLst>
                <a:ext uri="{FF2B5EF4-FFF2-40B4-BE49-F238E27FC236}">
                  <a16:creationId xmlns:a16="http://schemas.microsoft.com/office/drawing/2014/main" id="{93170F3C-BAE2-474C-9B89-32E2B4E18146}"/>
                </a:ext>
              </a:extLst>
            </p:cNvPr>
            <p:cNvSpPr/>
            <p:nvPr/>
          </p:nvSpPr>
          <p:spPr>
            <a:xfrm rot="3268369">
              <a:off x="11107093" y="4600015"/>
              <a:ext cx="284725" cy="113102"/>
            </a:xfrm>
            <a:custGeom>
              <a:avLst/>
              <a:gdLst>
                <a:gd name="f0" fmla="val 10800000"/>
                <a:gd name="f1" fmla="val 5400000"/>
                <a:gd name="f2" fmla="val 180"/>
                <a:gd name="f3" fmla="val w"/>
                <a:gd name="f4" fmla="val h"/>
                <a:gd name="f5" fmla="val 0"/>
                <a:gd name="f6" fmla="val 215"/>
                <a:gd name="f7" fmla="val 85"/>
                <a:gd name="f8" fmla="val 29"/>
                <a:gd name="f9" fmla="val 19"/>
                <a:gd name="f10" fmla="val 9"/>
                <a:gd name="f11" fmla="val 1"/>
                <a:gd name="f12" fmla="val 170"/>
                <a:gd name="f13" fmla="val 33"/>
                <a:gd name="f14" fmla="val 103"/>
                <a:gd name="f15" fmla="+- 0 0 -90"/>
                <a:gd name="f16" fmla="*/ f3 1 215"/>
                <a:gd name="f17" fmla="*/ f4 1 85"/>
                <a:gd name="f18" fmla="val f5"/>
                <a:gd name="f19" fmla="val f6"/>
                <a:gd name="f20" fmla="val f7"/>
                <a:gd name="f21" fmla="*/ f15 f0 1"/>
                <a:gd name="f22" fmla="+- f20 0 f18"/>
                <a:gd name="f23" fmla="+- f19 0 f18"/>
                <a:gd name="f24" fmla="*/ f21 1 f2"/>
                <a:gd name="f25" fmla="*/ f23 1 215"/>
                <a:gd name="f26" fmla="*/ f22 1 85"/>
                <a:gd name="f27" fmla="*/ 29 f23 1"/>
                <a:gd name="f28" fmla="*/ 0 f22 1"/>
                <a:gd name="f29" fmla="*/ 0 f23 1"/>
                <a:gd name="f30" fmla="*/ 1 f22 1"/>
                <a:gd name="f31" fmla="*/ 85 f22 1"/>
                <a:gd name="f32" fmla="*/ 215 f23 1"/>
                <a:gd name="f33" fmla="+- f24 0 f1"/>
                <a:gd name="f34" fmla="*/ f27 1 215"/>
                <a:gd name="f35" fmla="*/ f28 1 85"/>
                <a:gd name="f36" fmla="*/ f29 1 215"/>
                <a:gd name="f37" fmla="*/ f30 1 85"/>
                <a:gd name="f38" fmla="*/ f31 1 85"/>
                <a:gd name="f39" fmla="*/ f32 1 215"/>
                <a:gd name="f40" fmla="*/ 0 1 f25"/>
                <a:gd name="f41" fmla="*/ f19 1 f25"/>
                <a:gd name="f42" fmla="*/ 0 1 f26"/>
                <a:gd name="f43" fmla="*/ f20 1 f26"/>
                <a:gd name="f44" fmla="*/ f34 1 f25"/>
                <a:gd name="f45" fmla="*/ f35 1 f26"/>
                <a:gd name="f46" fmla="*/ f36 1 f25"/>
                <a:gd name="f47" fmla="*/ f37 1 f26"/>
                <a:gd name="f48" fmla="*/ f38 1 f26"/>
                <a:gd name="f49" fmla="*/ f39 1 f25"/>
                <a:gd name="f50" fmla="*/ f40 f16 1"/>
                <a:gd name="f51" fmla="*/ f41 f16 1"/>
                <a:gd name="f52" fmla="*/ f43 f17 1"/>
                <a:gd name="f53" fmla="*/ f42 f17 1"/>
                <a:gd name="f54" fmla="*/ f44 f16 1"/>
                <a:gd name="f55" fmla="*/ f45 f17 1"/>
                <a:gd name="f56" fmla="*/ f46 f16 1"/>
                <a:gd name="f57" fmla="*/ f47 f17 1"/>
                <a:gd name="f58" fmla="*/ f48 f17 1"/>
                <a:gd name="f59" fmla="*/ f49 f16 1"/>
              </a:gdLst>
              <a:ahLst/>
              <a:cxnLst>
                <a:cxn ang="3cd4">
                  <a:pos x="hc" y="t"/>
                </a:cxn>
                <a:cxn ang="0">
                  <a:pos x="r" y="vc"/>
                </a:cxn>
                <a:cxn ang="cd4">
                  <a:pos x="hc" y="b"/>
                </a:cxn>
                <a:cxn ang="cd2">
                  <a:pos x="l" y="vc"/>
                </a:cxn>
                <a:cxn ang="f33">
                  <a:pos x="f54" y="f55"/>
                </a:cxn>
                <a:cxn ang="f33">
                  <a:pos x="f56" y="f57"/>
                </a:cxn>
                <a:cxn ang="f33">
                  <a:pos x="f56" y="f58"/>
                </a:cxn>
                <a:cxn ang="f33">
                  <a:pos x="f59" y="f58"/>
                </a:cxn>
                <a:cxn ang="f33">
                  <a:pos x="f54" y="f55"/>
                </a:cxn>
              </a:cxnLst>
              <a:rect l="f50" t="f53" r="f51" b="f52"/>
              <a:pathLst>
                <a:path w="215" h="85">
                  <a:moveTo>
                    <a:pt x="f8" y="f5"/>
                  </a:moveTo>
                  <a:cubicBezTo>
                    <a:pt x="f9" y="f5"/>
                    <a:pt x="f10" y="f5"/>
                    <a:pt x="f5" y="f11"/>
                  </a:cubicBezTo>
                  <a:cubicBezTo>
                    <a:pt x="f5" y="f7"/>
                    <a:pt x="f5" y="f7"/>
                    <a:pt x="f5" y="f7"/>
                  </a:cubicBezTo>
                  <a:cubicBezTo>
                    <a:pt x="f6" y="f7"/>
                    <a:pt x="f6" y="f7"/>
                    <a:pt x="f6" y="f7"/>
                  </a:cubicBezTo>
                  <a:cubicBezTo>
                    <a:pt x="f12" y="f13"/>
                    <a:pt x="f14" y="f5"/>
                    <a:pt x="f8" y="f5"/>
                  </a:cubicBezTo>
                </a:path>
              </a:pathLst>
            </a:custGeom>
            <a:no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grpSp>
      <p:sp>
        <p:nvSpPr>
          <p:cNvPr id="16" name="Trapezoid 98">
            <a:extLst>
              <a:ext uri="{FF2B5EF4-FFF2-40B4-BE49-F238E27FC236}">
                <a16:creationId xmlns:a16="http://schemas.microsoft.com/office/drawing/2014/main" id="{4731E38C-9E57-4302-864D-AE6BE90DD117}"/>
              </a:ext>
            </a:extLst>
          </p:cNvPr>
          <p:cNvSpPr/>
          <p:nvPr/>
        </p:nvSpPr>
        <p:spPr>
          <a:xfrm rot="10799991">
            <a:off x="7379899" y="2582244"/>
            <a:ext cx="3170725" cy="2932089"/>
          </a:xfrm>
          <a:custGeom>
            <a:avLst/>
            <a:gdLst>
              <a:gd name="f0" fmla="val 10800000"/>
              <a:gd name="f1" fmla="val 5400000"/>
              <a:gd name="f2" fmla="val 180"/>
              <a:gd name="f3" fmla="val w"/>
              <a:gd name="f4" fmla="val h"/>
              <a:gd name="f5" fmla="val 0"/>
              <a:gd name="f6" fmla="val 3191849"/>
              <a:gd name="f7" fmla="val 2951626"/>
              <a:gd name="f8" fmla="val 1703397"/>
              <a:gd name="f9" fmla="val 1844027"/>
              <a:gd name="f10" fmla="val 23586"/>
              <a:gd name="f11" fmla="val 2278474"/>
              <a:gd name="f12" fmla="+- 0 0 -90"/>
              <a:gd name="f13" fmla="*/ f3 1 3191849"/>
              <a:gd name="f14" fmla="*/ f4 1 2951626"/>
              <a:gd name="f15" fmla="val f5"/>
              <a:gd name="f16" fmla="val f6"/>
              <a:gd name="f17" fmla="val f7"/>
              <a:gd name="f18" fmla="*/ f12 f0 1"/>
              <a:gd name="f19" fmla="+- f17 0 f15"/>
              <a:gd name="f20" fmla="+- f16 0 f15"/>
              <a:gd name="f21" fmla="*/ f18 1 f2"/>
              <a:gd name="f22" fmla="*/ f20 1 3191849"/>
              <a:gd name="f23" fmla="*/ f19 1 2951626"/>
              <a:gd name="f24" fmla="*/ 0 f20 1"/>
              <a:gd name="f25" fmla="*/ 3191849 f20 1"/>
              <a:gd name="f26" fmla="*/ 2278474 f20 1"/>
              <a:gd name="f27" fmla="*/ 1703397 f19 1"/>
              <a:gd name="f28" fmla="*/ 0 f19 1"/>
              <a:gd name="f29" fmla="*/ 2951626 f19 1"/>
              <a:gd name="f30" fmla="*/ 1844027 f20 1"/>
              <a:gd name="f31" fmla="*/ 23586 f19 1"/>
              <a:gd name="f32" fmla="+- f21 0 f1"/>
              <a:gd name="f33" fmla="*/ f24 1 3191849"/>
              <a:gd name="f34" fmla="*/ f25 1 3191849"/>
              <a:gd name="f35" fmla="*/ f26 1 3191849"/>
              <a:gd name="f36" fmla="*/ f27 1 2951626"/>
              <a:gd name="f37" fmla="*/ f28 1 2951626"/>
              <a:gd name="f38" fmla="*/ f29 1 2951626"/>
              <a:gd name="f39" fmla="*/ f30 1 3191849"/>
              <a:gd name="f40" fmla="*/ f31 1 2951626"/>
              <a:gd name="f41" fmla="*/ f15 1 f22"/>
              <a:gd name="f42" fmla="*/ f16 1 f22"/>
              <a:gd name="f43" fmla="*/ f15 1 f23"/>
              <a:gd name="f44" fmla="*/ f17 1 f23"/>
              <a:gd name="f45" fmla="*/ f33 1 f22"/>
              <a:gd name="f46" fmla="*/ f36 1 f23"/>
              <a:gd name="f47" fmla="*/ f39 1 f22"/>
              <a:gd name="f48" fmla="*/ f40 1 f23"/>
              <a:gd name="f49" fmla="*/ f34 1 f22"/>
              <a:gd name="f50" fmla="*/ f37 1 f23"/>
              <a:gd name="f51" fmla="*/ f35 1 f22"/>
              <a:gd name="f52" fmla="*/ f38 1 f23"/>
              <a:gd name="f53" fmla="*/ f41 f13 1"/>
              <a:gd name="f54" fmla="*/ f42 f13 1"/>
              <a:gd name="f55" fmla="*/ f44 f14 1"/>
              <a:gd name="f56" fmla="*/ f43 f14 1"/>
              <a:gd name="f57" fmla="*/ f45 f13 1"/>
              <a:gd name="f58" fmla="*/ f46 f14 1"/>
              <a:gd name="f59" fmla="*/ f47 f13 1"/>
              <a:gd name="f60" fmla="*/ f48 f14 1"/>
              <a:gd name="f61" fmla="*/ f49 f13 1"/>
              <a:gd name="f62" fmla="*/ f50 f14 1"/>
              <a:gd name="f63" fmla="*/ f51 f13 1"/>
              <a:gd name="f64" fmla="*/ f52 f14 1"/>
            </a:gdLst>
            <a:ahLst/>
            <a:cxnLst>
              <a:cxn ang="3cd4">
                <a:pos x="hc" y="t"/>
              </a:cxn>
              <a:cxn ang="0">
                <a:pos x="r" y="vc"/>
              </a:cxn>
              <a:cxn ang="cd4">
                <a:pos x="hc" y="b"/>
              </a:cxn>
              <a:cxn ang="cd2">
                <a:pos x="l" y="vc"/>
              </a:cxn>
              <a:cxn ang="f32">
                <a:pos x="f57" y="f58"/>
              </a:cxn>
              <a:cxn ang="f32">
                <a:pos x="f59" y="f60"/>
              </a:cxn>
              <a:cxn ang="f32">
                <a:pos x="f61" y="f62"/>
              </a:cxn>
              <a:cxn ang="f32">
                <a:pos x="f63" y="f64"/>
              </a:cxn>
              <a:cxn ang="f32">
                <a:pos x="f57" y="f58"/>
              </a:cxn>
            </a:cxnLst>
            <a:rect l="f53" t="f56" r="f54" b="f55"/>
            <a:pathLst>
              <a:path w="3191849" h="2951626">
                <a:moveTo>
                  <a:pt x="f5" y="f8"/>
                </a:moveTo>
                <a:lnTo>
                  <a:pt x="f9" y="f10"/>
                </a:lnTo>
                <a:lnTo>
                  <a:pt x="f6" y="f5"/>
                </a:lnTo>
                <a:lnTo>
                  <a:pt x="f11" y="f7"/>
                </a:lnTo>
                <a:lnTo>
                  <a:pt x="f5" y="f8"/>
                </a:lnTo>
                <a:close/>
              </a:path>
            </a:pathLst>
          </a:custGeom>
          <a:solidFill>
            <a:srgbClr val="DCDCDC">
              <a:alpha val="26000"/>
            </a:srgbClr>
          </a:solidFill>
          <a:ln cap="flat">
            <a:noFill/>
            <a:prstDash val="solid"/>
          </a:ln>
        </p:spPr>
        <p:txBody>
          <a:bodyPr vert="horz" wrap="square" lIns="182852" tIns="146287" rIns="182852" bIns="146287" anchor="t" anchorCtr="1" compatLnSpc="1">
            <a:noAutofit/>
          </a:bodyPr>
          <a:lstStyle/>
          <a:p>
            <a:pPr algn="ctr" defTabSz="932295">
              <a:lnSpc>
                <a:spcPct val="90000"/>
              </a:lnSpc>
              <a:defRPr sz="1800" b="0" i="0" u="none" strike="noStrike" kern="0" cap="none" spc="0" baseline="0">
                <a:solidFill>
                  <a:srgbClr val="000000"/>
                </a:solidFill>
                <a:uFillTx/>
              </a:defRPr>
            </a:pPr>
            <a:endParaRPr lang="en-US" sz="2400" kern="0">
              <a:solidFill>
                <a:srgbClr val="000000"/>
              </a:solidFill>
              <a:latin typeface="Calibri"/>
              <a:ea typeface="Segoe UI" pitchFamily="34"/>
              <a:cs typeface="Segoe UI" pitchFamily="34"/>
            </a:endParaRPr>
          </a:p>
        </p:txBody>
      </p:sp>
      <p:pic>
        <p:nvPicPr>
          <p:cNvPr id="17" name="Picture 241">
            <a:extLst>
              <a:ext uri="{FF2B5EF4-FFF2-40B4-BE49-F238E27FC236}">
                <a16:creationId xmlns:a16="http://schemas.microsoft.com/office/drawing/2014/main" id="{64612BC9-8EE8-4D9D-BB07-52C53C76348A}"/>
              </a:ext>
            </a:extLst>
          </p:cNvPr>
          <p:cNvPicPr>
            <a:picLocks noChangeAspect="1"/>
          </p:cNvPicPr>
          <p:nvPr/>
        </p:nvPicPr>
        <p:blipFill>
          <a:blip r:embed="rId3" cstate="email">
            <a:extLst>
              <a:ext uri="{28A0092B-C50C-407E-A947-70E740481C1C}">
                <a14:useLocalDpi xmlns:a14="http://schemas.microsoft.com/office/drawing/2010/main"/>
              </a:ext>
            </a:extLst>
          </a:blip>
          <a:srcRect l="-11313"/>
          <a:stretch>
            <a:fillRect/>
          </a:stretch>
        </p:blipFill>
        <p:spPr>
          <a:xfrm>
            <a:off x="8291517" y="1468095"/>
            <a:ext cx="2672726" cy="2672726"/>
          </a:xfrm>
          <a:prstGeom prst="rect">
            <a:avLst/>
          </a:prstGeom>
          <a:solidFill>
            <a:srgbClr val="EBEBEC"/>
          </a:solidFill>
          <a:ln w="38103" cap="flat">
            <a:solidFill>
              <a:srgbClr val="A6A6A6"/>
            </a:solidFill>
            <a:custDash>
              <a:ds d="100000" sp="100000"/>
            </a:custDash>
          </a:ln>
        </p:spPr>
      </p:pic>
      <p:grpSp>
        <p:nvGrpSpPr>
          <p:cNvPr id="18" name="Group 60">
            <a:extLst>
              <a:ext uri="{FF2B5EF4-FFF2-40B4-BE49-F238E27FC236}">
                <a16:creationId xmlns:a16="http://schemas.microsoft.com/office/drawing/2014/main" id="{C981347C-3F8D-4389-93E4-7838B5B4F483}"/>
              </a:ext>
            </a:extLst>
          </p:cNvPr>
          <p:cNvGrpSpPr/>
          <p:nvPr/>
        </p:nvGrpSpPr>
        <p:grpSpPr>
          <a:xfrm>
            <a:off x="7080519" y="1718332"/>
            <a:ext cx="881759" cy="1048027"/>
            <a:chOff x="7222498" y="1752292"/>
            <a:chExt cx="899440" cy="1069042"/>
          </a:xfrm>
        </p:grpSpPr>
        <p:sp>
          <p:nvSpPr>
            <p:cNvPr id="19" name="Freeform 61">
              <a:extLst>
                <a:ext uri="{FF2B5EF4-FFF2-40B4-BE49-F238E27FC236}">
                  <a16:creationId xmlns:a16="http://schemas.microsoft.com/office/drawing/2014/main" id="{5ABB6FDC-032C-4EDA-9585-8248D118E341}"/>
                </a:ext>
              </a:extLst>
            </p:cNvPr>
            <p:cNvSpPr/>
            <p:nvPr/>
          </p:nvSpPr>
          <p:spPr>
            <a:xfrm>
              <a:off x="7250131" y="1818037"/>
              <a:ext cx="871807" cy="1003297"/>
            </a:xfrm>
            <a:custGeom>
              <a:avLst/>
              <a:gdLst>
                <a:gd name="f0" fmla="val 10800000"/>
                <a:gd name="f1" fmla="val 5400000"/>
                <a:gd name="f2" fmla="val 180"/>
                <a:gd name="f3" fmla="val w"/>
                <a:gd name="f4" fmla="val h"/>
                <a:gd name="f5" fmla="val 0"/>
                <a:gd name="f6" fmla="val 915"/>
                <a:gd name="f7" fmla="val 1053"/>
                <a:gd name="f8" fmla="val 788"/>
                <a:gd name="f9" fmla="val 791"/>
                <a:gd name="f10" fmla="val 3"/>
                <a:gd name="f11" fmla="val 810"/>
                <a:gd name="f12" fmla="val 33"/>
                <a:gd name="f13" fmla="val 826"/>
                <a:gd name="f14" fmla="val 62"/>
                <a:gd name="f15" fmla="val 842"/>
                <a:gd name="f16" fmla="val 92"/>
                <a:gd name="f17" fmla="val 855"/>
                <a:gd name="f18" fmla="val 124"/>
                <a:gd name="f19" fmla="val 869"/>
                <a:gd name="f20" fmla="val 153"/>
                <a:gd name="f21" fmla="val 880"/>
                <a:gd name="f22" fmla="val 186"/>
                <a:gd name="f23" fmla="val 888"/>
                <a:gd name="f24" fmla="val 215"/>
                <a:gd name="f25" fmla="val 898"/>
                <a:gd name="f26" fmla="val 247"/>
                <a:gd name="f27" fmla="val 904"/>
                <a:gd name="f28" fmla="val 280"/>
                <a:gd name="f29" fmla="val 909"/>
                <a:gd name="f30" fmla="val 315"/>
                <a:gd name="f31" fmla="val 912"/>
                <a:gd name="f32" fmla="val 347"/>
                <a:gd name="f33" fmla="val 382"/>
                <a:gd name="f34" fmla="val 414"/>
                <a:gd name="f35" fmla="val 449"/>
                <a:gd name="f36" fmla="val 481"/>
                <a:gd name="f37" fmla="val 516"/>
                <a:gd name="f38" fmla="val 548"/>
                <a:gd name="f39" fmla="val 893"/>
                <a:gd name="f40" fmla="val 580"/>
                <a:gd name="f41" fmla="val 885"/>
                <a:gd name="f42" fmla="val 613"/>
                <a:gd name="f43" fmla="val 874"/>
                <a:gd name="f44" fmla="val 642"/>
                <a:gd name="f45" fmla="val 863"/>
                <a:gd name="f46" fmla="val 672"/>
                <a:gd name="f47" fmla="val 853"/>
                <a:gd name="f48" fmla="val 701"/>
                <a:gd name="f49" fmla="val 839"/>
                <a:gd name="f50" fmla="val 731"/>
                <a:gd name="f51" fmla="val 823"/>
                <a:gd name="f52" fmla="val 760"/>
                <a:gd name="f53" fmla="val 807"/>
                <a:gd name="f54" fmla="val 787"/>
                <a:gd name="f55" fmla="val 817"/>
                <a:gd name="f56" fmla="val 769"/>
                <a:gd name="f57" fmla="val 844"/>
                <a:gd name="f58" fmla="val 756"/>
                <a:gd name="f59" fmla="val 860"/>
                <a:gd name="f60" fmla="val 740"/>
                <a:gd name="f61" fmla="val 876"/>
                <a:gd name="f62" fmla="val 726"/>
                <a:gd name="f63" fmla="val 892"/>
                <a:gd name="f64" fmla="val 705"/>
                <a:gd name="f65" fmla="val 911"/>
                <a:gd name="f66" fmla="val 683"/>
                <a:gd name="f67" fmla="val 932"/>
                <a:gd name="f68" fmla="val 662"/>
                <a:gd name="f69" fmla="val 948"/>
                <a:gd name="f70" fmla="val 640"/>
                <a:gd name="f71" fmla="val 965"/>
                <a:gd name="f72" fmla="val 616"/>
                <a:gd name="f73" fmla="val 981"/>
                <a:gd name="f74" fmla="val 595"/>
                <a:gd name="f75" fmla="val 994"/>
                <a:gd name="f76" fmla="val 570"/>
                <a:gd name="f77" fmla="val 1008"/>
                <a:gd name="f78" fmla="val 544"/>
                <a:gd name="f79" fmla="val 1021"/>
                <a:gd name="f80" fmla="val 519"/>
                <a:gd name="f81" fmla="val 1032"/>
                <a:gd name="f82" fmla="val 492"/>
                <a:gd name="f83" fmla="val 1042"/>
                <a:gd name="f84" fmla="val 466"/>
                <a:gd name="f85" fmla="val 1050"/>
                <a:gd name="f86" fmla="val 460"/>
                <a:gd name="f87" fmla="val 455"/>
                <a:gd name="f88" fmla="val 444"/>
                <a:gd name="f89" fmla="val 412"/>
                <a:gd name="f90" fmla="val 1040"/>
                <a:gd name="f91" fmla="val 1026"/>
                <a:gd name="f92" fmla="val 353"/>
                <a:gd name="f93" fmla="val 1013"/>
                <a:gd name="f94" fmla="val 323"/>
                <a:gd name="f95" fmla="val 997"/>
                <a:gd name="f96" fmla="val 296"/>
                <a:gd name="f97" fmla="val 269"/>
                <a:gd name="f98" fmla="val 962"/>
                <a:gd name="f99" fmla="val 245"/>
                <a:gd name="f100" fmla="val 943"/>
                <a:gd name="f101" fmla="val 221"/>
                <a:gd name="f102" fmla="val 924"/>
                <a:gd name="f103" fmla="val 199"/>
                <a:gd name="f104" fmla="val 903"/>
                <a:gd name="f105" fmla="val 178"/>
                <a:gd name="f106" fmla="val 881"/>
                <a:gd name="f107" fmla="val 156"/>
                <a:gd name="f108" fmla="val 857"/>
                <a:gd name="f109" fmla="val 137"/>
                <a:gd name="f110" fmla="val 833"/>
                <a:gd name="f111" fmla="val 121"/>
                <a:gd name="f112" fmla="val 809"/>
                <a:gd name="f113" fmla="val 103"/>
                <a:gd name="f114" fmla="val 782"/>
                <a:gd name="f115" fmla="val 86"/>
                <a:gd name="f116" fmla="val 752"/>
                <a:gd name="f117" fmla="val 73"/>
                <a:gd name="f118" fmla="val 60"/>
                <a:gd name="f119" fmla="val 696"/>
                <a:gd name="f120" fmla="val 49"/>
                <a:gd name="f121" fmla="val 664"/>
                <a:gd name="f122" fmla="val 38"/>
                <a:gd name="f123" fmla="val 632"/>
                <a:gd name="f124" fmla="val 25"/>
                <a:gd name="f125" fmla="val 591"/>
                <a:gd name="f126" fmla="val 16"/>
                <a:gd name="f127" fmla="val 554"/>
                <a:gd name="f128" fmla="val 8"/>
                <a:gd name="f129" fmla="val 478"/>
                <a:gd name="f130" fmla="val 441"/>
                <a:gd name="f131" fmla="val 403"/>
                <a:gd name="f132" fmla="val 366"/>
                <a:gd name="f133" fmla="val 328"/>
                <a:gd name="f134" fmla="val 293"/>
                <a:gd name="f135" fmla="val 256"/>
                <a:gd name="f136" fmla="val 35"/>
                <a:gd name="f137" fmla="val 183"/>
                <a:gd name="f138" fmla="val 148"/>
                <a:gd name="f139" fmla="val 113"/>
                <a:gd name="f140" fmla="val 78"/>
                <a:gd name="f141" fmla="val 97"/>
                <a:gd name="f142" fmla="val 43"/>
                <a:gd name="f143" fmla="val 119"/>
                <a:gd name="f144" fmla="val 127"/>
                <a:gd name="f145" fmla="val 159"/>
                <a:gd name="f146" fmla="val 191"/>
                <a:gd name="f147" fmla="val 224"/>
                <a:gd name="f148" fmla="val 22"/>
                <a:gd name="f149" fmla="val 288"/>
                <a:gd name="f150" fmla="val 27"/>
                <a:gd name="f151" fmla="val 320"/>
                <a:gd name="f152" fmla="val 385"/>
                <a:gd name="f153" fmla="val 417"/>
                <a:gd name="f154" fmla="val 11"/>
                <a:gd name="f155" fmla="val 447"/>
                <a:gd name="f156" fmla="val 498"/>
                <a:gd name="f157" fmla="val 530"/>
                <a:gd name="f158" fmla="val 562"/>
                <a:gd name="f159" fmla="val 627"/>
                <a:gd name="f160" fmla="val 659"/>
                <a:gd name="f161" fmla="val 691"/>
                <a:gd name="f162" fmla="val 724"/>
                <a:gd name="f163" fmla="+- 0 0 -90"/>
                <a:gd name="f164" fmla="*/ f3 1 915"/>
                <a:gd name="f165" fmla="*/ f4 1 1053"/>
                <a:gd name="f166" fmla="val f5"/>
                <a:gd name="f167" fmla="val f6"/>
                <a:gd name="f168" fmla="val f7"/>
                <a:gd name="f169" fmla="*/ f163 f0 1"/>
                <a:gd name="f170" fmla="+- f168 0 f166"/>
                <a:gd name="f171" fmla="+- f167 0 f166"/>
                <a:gd name="f172" fmla="*/ f169 1 f2"/>
                <a:gd name="f173" fmla="*/ f171 1 915"/>
                <a:gd name="f174" fmla="*/ f170 1 1053"/>
                <a:gd name="f175" fmla="*/ 788 f171 1"/>
                <a:gd name="f176" fmla="*/ 0 f170 1"/>
                <a:gd name="f177" fmla="*/ 791 f171 1"/>
                <a:gd name="f178" fmla="*/ 3 f170 1"/>
                <a:gd name="f179" fmla="*/ 826 f171 1"/>
                <a:gd name="f180" fmla="*/ 62 f170 1"/>
                <a:gd name="f181" fmla="*/ 855 f171 1"/>
                <a:gd name="f182" fmla="*/ 124 f170 1"/>
                <a:gd name="f183" fmla="*/ 880 f171 1"/>
                <a:gd name="f184" fmla="*/ 186 f170 1"/>
                <a:gd name="f185" fmla="*/ 898 f171 1"/>
                <a:gd name="f186" fmla="*/ 247 f170 1"/>
                <a:gd name="f187" fmla="*/ 909 f171 1"/>
                <a:gd name="f188" fmla="*/ 315 f170 1"/>
                <a:gd name="f189" fmla="*/ 915 f171 1"/>
                <a:gd name="f190" fmla="*/ 382 f170 1"/>
                <a:gd name="f191" fmla="*/ 912 f171 1"/>
                <a:gd name="f192" fmla="*/ 449 f170 1"/>
                <a:gd name="f193" fmla="*/ 904 f171 1"/>
                <a:gd name="f194" fmla="*/ 516 f170 1"/>
                <a:gd name="f195" fmla="*/ 893 f171 1"/>
                <a:gd name="f196" fmla="*/ 580 f170 1"/>
                <a:gd name="f197" fmla="*/ 874 f171 1"/>
                <a:gd name="f198" fmla="*/ 642 f170 1"/>
                <a:gd name="f199" fmla="*/ 853 f171 1"/>
                <a:gd name="f200" fmla="*/ 701 f170 1"/>
                <a:gd name="f201" fmla="*/ 823 f171 1"/>
                <a:gd name="f202" fmla="*/ 760 f170 1"/>
                <a:gd name="f203" fmla="*/ 817 f170 1"/>
                <a:gd name="f204" fmla="*/ 756 f171 1"/>
                <a:gd name="f205" fmla="*/ 860 f170 1"/>
                <a:gd name="f206" fmla="*/ 726 f171 1"/>
                <a:gd name="f207" fmla="*/ 892 f170 1"/>
                <a:gd name="f208" fmla="*/ 683 f171 1"/>
                <a:gd name="f209" fmla="*/ 932 f170 1"/>
                <a:gd name="f210" fmla="*/ 640 f171 1"/>
                <a:gd name="f211" fmla="*/ 965 f170 1"/>
                <a:gd name="f212" fmla="*/ 595 f171 1"/>
                <a:gd name="f213" fmla="*/ 994 f170 1"/>
                <a:gd name="f214" fmla="*/ 544 f171 1"/>
                <a:gd name="f215" fmla="*/ 1021 f170 1"/>
                <a:gd name="f216" fmla="*/ 492 f171 1"/>
                <a:gd name="f217" fmla="*/ 1042 f170 1"/>
                <a:gd name="f218" fmla="*/ 460 f171 1"/>
                <a:gd name="f219" fmla="*/ 1053 f170 1"/>
                <a:gd name="f220" fmla="*/ 449 f171 1"/>
                <a:gd name="f221" fmla="*/ 1050 f170 1"/>
                <a:gd name="f222" fmla="*/ 412 f171 1"/>
                <a:gd name="f223" fmla="*/ 1040 f170 1"/>
                <a:gd name="f224" fmla="*/ 353 f171 1"/>
                <a:gd name="f225" fmla="*/ 1013 f170 1"/>
                <a:gd name="f226" fmla="*/ 296 f171 1"/>
                <a:gd name="f227" fmla="*/ 981 f170 1"/>
                <a:gd name="f228" fmla="*/ 245 f171 1"/>
                <a:gd name="f229" fmla="*/ 943 f170 1"/>
                <a:gd name="f230" fmla="*/ 199 f171 1"/>
                <a:gd name="f231" fmla="*/ 903 f170 1"/>
                <a:gd name="f232" fmla="*/ 156 f171 1"/>
                <a:gd name="f233" fmla="*/ 857 f170 1"/>
                <a:gd name="f234" fmla="*/ 121 f171 1"/>
                <a:gd name="f235" fmla="*/ 809 f170 1"/>
                <a:gd name="f236" fmla="*/ 86 f171 1"/>
                <a:gd name="f237" fmla="*/ 752 f170 1"/>
                <a:gd name="f238" fmla="*/ 60 f171 1"/>
                <a:gd name="f239" fmla="*/ 696 f170 1"/>
                <a:gd name="f240" fmla="*/ 38 f171 1"/>
                <a:gd name="f241" fmla="*/ 632 f170 1"/>
                <a:gd name="f242" fmla="*/ 16 f171 1"/>
                <a:gd name="f243" fmla="*/ 554 f170 1"/>
                <a:gd name="f244" fmla="*/ 3 f171 1"/>
                <a:gd name="f245" fmla="*/ 478 f170 1"/>
                <a:gd name="f246" fmla="*/ 0 f171 1"/>
                <a:gd name="f247" fmla="*/ 403 f170 1"/>
                <a:gd name="f248" fmla="*/ 328 f170 1"/>
                <a:gd name="f249" fmla="*/ 256 f170 1"/>
                <a:gd name="f250" fmla="*/ 35 f171 1"/>
                <a:gd name="f251" fmla="*/ 183 f170 1"/>
                <a:gd name="f252" fmla="*/ 62 f171 1"/>
                <a:gd name="f253" fmla="*/ 113 f170 1"/>
                <a:gd name="f254" fmla="*/ 97 f171 1"/>
                <a:gd name="f255" fmla="*/ 43 f170 1"/>
                <a:gd name="f256" fmla="*/ 124 f171 1"/>
                <a:gd name="f257" fmla="*/ 159 f171 1"/>
                <a:gd name="f258" fmla="*/ 8 f170 1"/>
                <a:gd name="f259" fmla="*/ 224 f171 1"/>
                <a:gd name="f260" fmla="*/ 22 f170 1"/>
                <a:gd name="f261" fmla="*/ 288 f171 1"/>
                <a:gd name="f262" fmla="*/ 27 f170 1"/>
                <a:gd name="f263" fmla="*/ 417 f171 1"/>
                <a:gd name="f264" fmla="*/ 11 f170 1"/>
                <a:gd name="f265" fmla="*/ 455 f171 1"/>
                <a:gd name="f266" fmla="*/ 466 f171 1"/>
                <a:gd name="f267" fmla="*/ 530 f171 1"/>
                <a:gd name="f268" fmla="*/ 16 f170 1"/>
                <a:gd name="f269" fmla="*/ 25 f170 1"/>
                <a:gd name="f270" fmla="*/ 659 f171 1"/>
                <a:gd name="f271" fmla="*/ 724 f171 1"/>
                <a:gd name="f272" fmla="+- f172 0 f1"/>
                <a:gd name="f273" fmla="*/ f175 1 915"/>
                <a:gd name="f274" fmla="*/ f176 1 1053"/>
                <a:gd name="f275" fmla="*/ f177 1 915"/>
                <a:gd name="f276" fmla="*/ f178 1 1053"/>
                <a:gd name="f277" fmla="*/ f179 1 915"/>
                <a:gd name="f278" fmla="*/ f180 1 1053"/>
                <a:gd name="f279" fmla="*/ f181 1 915"/>
                <a:gd name="f280" fmla="*/ f182 1 1053"/>
                <a:gd name="f281" fmla="*/ f183 1 915"/>
                <a:gd name="f282" fmla="*/ f184 1 1053"/>
                <a:gd name="f283" fmla="*/ f185 1 915"/>
                <a:gd name="f284" fmla="*/ f186 1 1053"/>
                <a:gd name="f285" fmla="*/ f187 1 915"/>
                <a:gd name="f286" fmla="*/ f188 1 1053"/>
                <a:gd name="f287" fmla="*/ f189 1 915"/>
                <a:gd name="f288" fmla="*/ f190 1 1053"/>
                <a:gd name="f289" fmla="*/ f191 1 915"/>
                <a:gd name="f290" fmla="*/ f192 1 1053"/>
                <a:gd name="f291" fmla="*/ f193 1 915"/>
                <a:gd name="f292" fmla="*/ f194 1 1053"/>
                <a:gd name="f293" fmla="*/ f195 1 915"/>
                <a:gd name="f294" fmla="*/ f196 1 1053"/>
                <a:gd name="f295" fmla="*/ f197 1 915"/>
                <a:gd name="f296" fmla="*/ f198 1 1053"/>
                <a:gd name="f297" fmla="*/ f199 1 915"/>
                <a:gd name="f298" fmla="*/ f200 1 1053"/>
                <a:gd name="f299" fmla="*/ f201 1 915"/>
                <a:gd name="f300" fmla="*/ f202 1 1053"/>
                <a:gd name="f301" fmla="*/ f203 1 1053"/>
                <a:gd name="f302" fmla="*/ f204 1 915"/>
                <a:gd name="f303" fmla="*/ f205 1 1053"/>
                <a:gd name="f304" fmla="*/ f206 1 915"/>
                <a:gd name="f305" fmla="*/ f207 1 1053"/>
                <a:gd name="f306" fmla="*/ f208 1 915"/>
                <a:gd name="f307" fmla="*/ f209 1 1053"/>
                <a:gd name="f308" fmla="*/ f210 1 915"/>
                <a:gd name="f309" fmla="*/ f211 1 1053"/>
                <a:gd name="f310" fmla="*/ f212 1 915"/>
                <a:gd name="f311" fmla="*/ f213 1 1053"/>
                <a:gd name="f312" fmla="*/ f214 1 915"/>
                <a:gd name="f313" fmla="*/ f215 1 1053"/>
                <a:gd name="f314" fmla="*/ f216 1 915"/>
                <a:gd name="f315" fmla="*/ f217 1 1053"/>
                <a:gd name="f316" fmla="*/ f218 1 915"/>
                <a:gd name="f317" fmla="*/ f219 1 1053"/>
                <a:gd name="f318" fmla="*/ f220 1 915"/>
                <a:gd name="f319" fmla="*/ f221 1 1053"/>
                <a:gd name="f320" fmla="*/ f222 1 915"/>
                <a:gd name="f321" fmla="*/ f223 1 1053"/>
                <a:gd name="f322" fmla="*/ f224 1 915"/>
                <a:gd name="f323" fmla="*/ f225 1 1053"/>
                <a:gd name="f324" fmla="*/ f226 1 915"/>
                <a:gd name="f325" fmla="*/ f227 1 1053"/>
                <a:gd name="f326" fmla="*/ f228 1 915"/>
                <a:gd name="f327" fmla="*/ f229 1 1053"/>
                <a:gd name="f328" fmla="*/ f230 1 915"/>
                <a:gd name="f329" fmla="*/ f231 1 1053"/>
                <a:gd name="f330" fmla="*/ f232 1 915"/>
                <a:gd name="f331" fmla="*/ f233 1 1053"/>
                <a:gd name="f332" fmla="*/ f234 1 915"/>
                <a:gd name="f333" fmla="*/ f235 1 1053"/>
                <a:gd name="f334" fmla="*/ f236 1 915"/>
                <a:gd name="f335" fmla="*/ f237 1 1053"/>
                <a:gd name="f336" fmla="*/ f238 1 915"/>
                <a:gd name="f337" fmla="*/ f239 1 1053"/>
                <a:gd name="f338" fmla="*/ f240 1 915"/>
                <a:gd name="f339" fmla="*/ f241 1 1053"/>
                <a:gd name="f340" fmla="*/ f242 1 915"/>
                <a:gd name="f341" fmla="*/ f243 1 1053"/>
                <a:gd name="f342" fmla="*/ f244 1 915"/>
                <a:gd name="f343" fmla="*/ f245 1 1053"/>
                <a:gd name="f344" fmla="*/ f246 1 915"/>
                <a:gd name="f345" fmla="*/ f247 1 1053"/>
                <a:gd name="f346" fmla="*/ f248 1 1053"/>
                <a:gd name="f347" fmla="*/ f249 1 1053"/>
                <a:gd name="f348" fmla="*/ f250 1 915"/>
                <a:gd name="f349" fmla="*/ f251 1 1053"/>
                <a:gd name="f350" fmla="*/ f252 1 915"/>
                <a:gd name="f351" fmla="*/ f253 1 1053"/>
                <a:gd name="f352" fmla="*/ f254 1 915"/>
                <a:gd name="f353" fmla="*/ f255 1 1053"/>
                <a:gd name="f354" fmla="*/ f256 1 915"/>
                <a:gd name="f355" fmla="*/ f257 1 915"/>
                <a:gd name="f356" fmla="*/ f258 1 1053"/>
                <a:gd name="f357" fmla="*/ f259 1 915"/>
                <a:gd name="f358" fmla="*/ f260 1 1053"/>
                <a:gd name="f359" fmla="*/ f261 1 915"/>
                <a:gd name="f360" fmla="*/ f262 1 1053"/>
                <a:gd name="f361" fmla="*/ f263 1 915"/>
                <a:gd name="f362" fmla="*/ f264 1 1053"/>
                <a:gd name="f363" fmla="*/ f265 1 915"/>
                <a:gd name="f364" fmla="*/ f266 1 915"/>
                <a:gd name="f365" fmla="*/ f267 1 915"/>
                <a:gd name="f366" fmla="*/ f268 1 1053"/>
                <a:gd name="f367" fmla="*/ f269 1 1053"/>
                <a:gd name="f368" fmla="*/ f270 1 915"/>
                <a:gd name="f369" fmla="*/ f271 1 915"/>
                <a:gd name="f370" fmla="*/ 0 1 f173"/>
                <a:gd name="f371" fmla="*/ f167 1 f173"/>
                <a:gd name="f372" fmla="*/ 0 1 f174"/>
                <a:gd name="f373" fmla="*/ f168 1 f174"/>
                <a:gd name="f374" fmla="*/ f273 1 f173"/>
                <a:gd name="f375" fmla="*/ f274 1 f174"/>
                <a:gd name="f376" fmla="*/ f275 1 f173"/>
                <a:gd name="f377" fmla="*/ f276 1 f174"/>
                <a:gd name="f378" fmla="*/ f277 1 f173"/>
                <a:gd name="f379" fmla="*/ f278 1 f174"/>
                <a:gd name="f380" fmla="*/ f279 1 f173"/>
                <a:gd name="f381" fmla="*/ f280 1 f174"/>
                <a:gd name="f382" fmla="*/ f281 1 f173"/>
                <a:gd name="f383" fmla="*/ f282 1 f174"/>
                <a:gd name="f384" fmla="*/ f283 1 f173"/>
                <a:gd name="f385" fmla="*/ f284 1 f174"/>
                <a:gd name="f386" fmla="*/ f285 1 f173"/>
                <a:gd name="f387" fmla="*/ f286 1 f174"/>
                <a:gd name="f388" fmla="*/ f287 1 f173"/>
                <a:gd name="f389" fmla="*/ f288 1 f174"/>
                <a:gd name="f390" fmla="*/ f289 1 f173"/>
                <a:gd name="f391" fmla="*/ f290 1 f174"/>
                <a:gd name="f392" fmla="*/ f291 1 f173"/>
                <a:gd name="f393" fmla="*/ f292 1 f174"/>
                <a:gd name="f394" fmla="*/ f293 1 f173"/>
                <a:gd name="f395" fmla="*/ f294 1 f174"/>
                <a:gd name="f396" fmla="*/ f295 1 f173"/>
                <a:gd name="f397" fmla="*/ f296 1 f174"/>
                <a:gd name="f398" fmla="*/ f297 1 f173"/>
                <a:gd name="f399" fmla="*/ f298 1 f174"/>
                <a:gd name="f400" fmla="*/ f299 1 f173"/>
                <a:gd name="f401" fmla="*/ f300 1 f174"/>
                <a:gd name="f402" fmla="*/ f301 1 f174"/>
                <a:gd name="f403" fmla="*/ f302 1 f173"/>
                <a:gd name="f404" fmla="*/ f303 1 f174"/>
                <a:gd name="f405" fmla="*/ f304 1 f173"/>
                <a:gd name="f406" fmla="*/ f305 1 f174"/>
                <a:gd name="f407" fmla="*/ f306 1 f173"/>
                <a:gd name="f408" fmla="*/ f307 1 f174"/>
                <a:gd name="f409" fmla="*/ f308 1 f173"/>
                <a:gd name="f410" fmla="*/ f309 1 f174"/>
                <a:gd name="f411" fmla="*/ f310 1 f173"/>
                <a:gd name="f412" fmla="*/ f311 1 f174"/>
                <a:gd name="f413" fmla="*/ f312 1 f173"/>
                <a:gd name="f414" fmla="*/ f313 1 f174"/>
                <a:gd name="f415" fmla="*/ f314 1 f173"/>
                <a:gd name="f416" fmla="*/ f315 1 f174"/>
                <a:gd name="f417" fmla="*/ f316 1 f173"/>
                <a:gd name="f418" fmla="*/ f317 1 f174"/>
                <a:gd name="f419" fmla="*/ f318 1 f173"/>
                <a:gd name="f420" fmla="*/ f319 1 f174"/>
                <a:gd name="f421" fmla="*/ f320 1 f173"/>
                <a:gd name="f422" fmla="*/ f321 1 f174"/>
                <a:gd name="f423" fmla="*/ f322 1 f173"/>
                <a:gd name="f424" fmla="*/ f323 1 f174"/>
                <a:gd name="f425" fmla="*/ f324 1 f173"/>
                <a:gd name="f426" fmla="*/ f325 1 f174"/>
                <a:gd name="f427" fmla="*/ f326 1 f173"/>
                <a:gd name="f428" fmla="*/ f327 1 f174"/>
                <a:gd name="f429" fmla="*/ f328 1 f173"/>
                <a:gd name="f430" fmla="*/ f329 1 f174"/>
                <a:gd name="f431" fmla="*/ f330 1 f173"/>
                <a:gd name="f432" fmla="*/ f331 1 f174"/>
                <a:gd name="f433" fmla="*/ f332 1 f173"/>
                <a:gd name="f434" fmla="*/ f333 1 f174"/>
                <a:gd name="f435" fmla="*/ f334 1 f173"/>
                <a:gd name="f436" fmla="*/ f335 1 f174"/>
                <a:gd name="f437" fmla="*/ f336 1 f173"/>
                <a:gd name="f438" fmla="*/ f337 1 f174"/>
                <a:gd name="f439" fmla="*/ f338 1 f173"/>
                <a:gd name="f440" fmla="*/ f339 1 f174"/>
                <a:gd name="f441" fmla="*/ f340 1 f173"/>
                <a:gd name="f442" fmla="*/ f341 1 f174"/>
                <a:gd name="f443" fmla="*/ f342 1 f173"/>
                <a:gd name="f444" fmla="*/ f343 1 f174"/>
                <a:gd name="f445" fmla="*/ f344 1 f173"/>
                <a:gd name="f446" fmla="*/ f345 1 f174"/>
                <a:gd name="f447" fmla="*/ f346 1 f174"/>
                <a:gd name="f448" fmla="*/ f347 1 f174"/>
                <a:gd name="f449" fmla="*/ f348 1 f173"/>
                <a:gd name="f450" fmla="*/ f349 1 f174"/>
                <a:gd name="f451" fmla="*/ f350 1 f173"/>
                <a:gd name="f452" fmla="*/ f351 1 f174"/>
                <a:gd name="f453" fmla="*/ f352 1 f173"/>
                <a:gd name="f454" fmla="*/ f353 1 f174"/>
                <a:gd name="f455" fmla="*/ f354 1 f173"/>
                <a:gd name="f456" fmla="*/ f355 1 f173"/>
                <a:gd name="f457" fmla="*/ f356 1 f174"/>
                <a:gd name="f458" fmla="*/ f357 1 f173"/>
                <a:gd name="f459" fmla="*/ f358 1 f174"/>
                <a:gd name="f460" fmla="*/ f359 1 f173"/>
                <a:gd name="f461" fmla="*/ f360 1 f174"/>
                <a:gd name="f462" fmla="*/ f361 1 f173"/>
                <a:gd name="f463" fmla="*/ f362 1 f174"/>
                <a:gd name="f464" fmla="*/ f363 1 f173"/>
                <a:gd name="f465" fmla="*/ f364 1 f173"/>
                <a:gd name="f466" fmla="*/ f365 1 f173"/>
                <a:gd name="f467" fmla="*/ f366 1 f174"/>
                <a:gd name="f468" fmla="*/ f367 1 f174"/>
                <a:gd name="f469" fmla="*/ f368 1 f173"/>
                <a:gd name="f470" fmla="*/ f369 1 f173"/>
                <a:gd name="f471" fmla="*/ f370 f164 1"/>
                <a:gd name="f472" fmla="*/ f371 f164 1"/>
                <a:gd name="f473" fmla="*/ f373 f165 1"/>
                <a:gd name="f474" fmla="*/ f372 f165 1"/>
                <a:gd name="f475" fmla="*/ f374 f164 1"/>
                <a:gd name="f476" fmla="*/ f375 f165 1"/>
                <a:gd name="f477" fmla="*/ f376 f164 1"/>
                <a:gd name="f478" fmla="*/ f377 f165 1"/>
                <a:gd name="f479" fmla="*/ f378 f164 1"/>
                <a:gd name="f480" fmla="*/ f379 f165 1"/>
                <a:gd name="f481" fmla="*/ f380 f164 1"/>
                <a:gd name="f482" fmla="*/ f381 f165 1"/>
                <a:gd name="f483" fmla="*/ f382 f164 1"/>
                <a:gd name="f484" fmla="*/ f383 f165 1"/>
                <a:gd name="f485" fmla="*/ f384 f164 1"/>
                <a:gd name="f486" fmla="*/ f385 f165 1"/>
                <a:gd name="f487" fmla="*/ f386 f164 1"/>
                <a:gd name="f488" fmla="*/ f387 f165 1"/>
                <a:gd name="f489" fmla="*/ f388 f164 1"/>
                <a:gd name="f490" fmla="*/ f389 f165 1"/>
                <a:gd name="f491" fmla="*/ f390 f164 1"/>
                <a:gd name="f492" fmla="*/ f391 f165 1"/>
                <a:gd name="f493" fmla="*/ f392 f164 1"/>
                <a:gd name="f494" fmla="*/ f393 f165 1"/>
                <a:gd name="f495" fmla="*/ f394 f164 1"/>
                <a:gd name="f496" fmla="*/ f395 f165 1"/>
                <a:gd name="f497" fmla="*/ f396 f164 1"/>
                <a:gd name="f498" fmla="*/ f397 f165 1"/>
                <a:gd name="f499" fmla="*/ f398 f164 1"/>
                <a:gd name="f500" fmla="*/ f399 f165 1"/>
                <a:gd name="f501" fmla="*/ f400 f164 1"/>
                <a:gd name="f502" fmla="*/ f401 f165 1"/>
                <a:gd name="f503" fmla="*/ f402 f165 1"/>
                <a:gd name="f504" fmla="*/ f403 f164 1"/>
                <a:gd name="f505" fmla="*/ f404 f165 1"/>
                <a:gd name="f506" fmla="*/ f405 f164 1"/>
                <a:gd name="f507" fmla="*/ f406 f165 1"/>
                <a:gd name="f508" fmla="*/ f407 f164 1"/>
                <a:gd name="f509" fmla="*/ f408 f165 1"/>
                <a:gd name="f510" fmla="*/ f409 f164 1"/>
                <a:gd name="f511" fmla="*/ f410 f165 1"/>
                <a:gd name="f512" fmla="*/ f411 f164 1"/>
                <a:gd name="f513" fmla="*/ f412 f165 1"/>
                <a:gd name="f514" fmla="*/ f413 f164 1"/>
                <a:gd name="f515" fmla="*/ f414 f165 1"/>
                <a:gd name="f516" fmla="*/ f415 f164 1"/>
                <a:gd name="f517" fmla="*/ f416 f165 1"/>
                <a:gd name="f518" fmla="*/ f417 f164 1"/>
                <a:gd name="f519" fmla="*/ f418 f165 1"/>
                <a:gd name="f520" fmla="*/ f419 f164 1"/>
                <a:gd name="f521" fmla="*/ f420 f165 1"/>
                <a:gd name="f522" fmla="*/ f421 f164 1"/>
                <a:gd name="f523" fmla="*/ f422 f165 1"/>
                <a:gd name="f524" fmla="*/ f423 f164 1"/>
                <a:gd name="f525" fmla="*/ f424 f165 1"/>
                <a:gd name="f526" fmla="*/ f425 f164 1"/>
                <a:gd name="f527" fmla="*/ f426 f165 1"/>
                <a:gd name="f528" fmla="*/ f427 f164 1"/>
                <a:gd name="f529" fmla="*/ f428 f165 1"/>
                <a:gd name="f530" fmla="*/ f429 f164 1"/>
                <a:gd name="f531" fmla="*/ f430 f165 1"/>
                <a:gd name="f532" fmla="*/ f431 f164 1"/>
                <a:gd name="f533" fmla="*/ f432 f165 1"/>
                <a:gd name="f534" fmla="*/ f433 f164 1"/>
                <a:gd name="f535" fmla="*/ f434 f165 1"/>
                <a:gd name="f536" fmla="*/ f435 f164 1"/>
                <a:gd name="f537" fmla="*/ f436 f165 1"/>
                <a:gd name="f538" fmla="*/ f437 f164 1"/>
                <a:gd name="f539" fmla="*/ f438 f165 1"/>
                <a:gd name="f540" fmla="*/ f439 f164 1"/>
                <a:gd name="f541" fmla="*/ f440 f165 1"/>
                <a:gd name="f542" fmla="*/ f441 f164 1"/>
                <a:gd name="f543" fmla="*/ f442 f165 1"/>
                <a:gd name="f544" fmla="*/ f443 f164 1"/>
                <a:gd name="f545" fmla="*/ f444 f165 1"/>
                <a:gd name="f546" fmla="*/ f445 f164 1"/>
                <a:gd name="f547" fmla="*/ f446 f165 1"/>
                <a:gd name="f548" fmla="*/ f447 f165 1"/>
                <a:gd name="f549" fmla="*/ f448 f165 1"/>
                <a:gd name="f550" fmla="*/ f449 f164 1"/>
                <a:gd name="f551" fmla="*/ f450 f165 1"/>
                <a:gd name="f552" fmla="*/ f451 f164 1"/>
                <a:gd name="f553" fmla="*/ f452 f165 1"/>
                <a:gd name="f554" fmla="*/ f453 f164 1"/>
                <a:gd name="f555" fmla="*/ f454 f165 1"/>
                <a:gd name="f556" fmla="*/ f455 f164 1"/>
                <a:gd name="f557" fmla="*/ f456 f164 1"/>
                <a:gd name="f558" fmla="*/ f457 f165 1"/>
                <a:gd name="f559" fmla="*/ f458 f164 1"/>
                <a:gd name="f560" fmla="*/ f459 f165 1"/>
                <a:gd name="f561" fmla="*/ f460 f164 1"/>
                <a:gd name="f562" fmla="*/ f461 f165 1"/>
                <a:gd name="f563" fmla="*/ f462 f164 1"/>
                <a:gd name="f564" fmla="*/ f463 f165 1"/>
                <a:gd name="f565" fmla="*/ f464 f164 1"/>
                <a:gd name="f566" fmla="*/ f465 f164 1"/>
                <a:gd name="f567" fmla="*/ f466 f164 1"/>
                <a:gd name="f568" fmla="*/ f467 f165 1"/>
                <a:gd name="f569" fmla="*/ f468 f165 1"/>
                <a:gd name="f570" fmla="*/ f469 f164 1"/>
                <a:gd name="f571" fmla="*/ f470 f164 1"/>
              </a:gdLst>
              <a:ahLst/>
              <a:cxnLst>
                <a:cxn ang="3cd4">
                  <a:pos x="hc" y="t"/>
                </a:cxn>
                <a:cxn ang="0">
                  <a:pos x="r" y="vc"/>
                </a:cxn>
                <a:cxn ang="cd4">
                  <a:pos x="hc" y="b"/>
                </a:cxn>
                <a:cxn ang="cd2">
                  <a:pos x="l" y="vc"/>
                </a:cxn>
                <a:cxn ang="f272">
                  <a:pos x="f475" y="f476"/>
                </a:cxn>
                <a:cxn ang="f272">
                  <a:pos x="f477" y="f476"/>
                </a:cxn>
                <a:cxn ang="f272">
                  <a:pos x="f477" y="f478"/>
                </a:cxn>
                <a:cxn ang="f272">
                  <a:pos x="f479" y="f480"/>
                </a:cxn>
                <a:cxn ang="f272">
                  <a:pos x="f481" y="f482"/>
                </a:cxn>
                <a:cxn ang="f272">
                  <a:pos x="f483" y="f484"/>
                </a:cxn>
                <a:cxn ang="f272">
                  <a:pos x="f485" y="f486"/>
                </a:cxn>
                <a:cxn ang="f272">
                  <a:pos x="f487" y="f488"/>
                </a:cxn>
                <a:cxn ang="f272">
                  <a:pos x="f489" y="f490"/>
                </a:cxn>
                <a:cxn ang="f272">
                  <a:pos x="f491" y="f492"/>
                </a:cxn>
                <a:cxn ang="f272">
                  <a:pos x="f493" y="f494"/>
                </a:cxn>
                <a:cxn ang="f272">
                  <a:pos x="f495" y="f496"/>
                </a:cxn>
                <a:cxn ang="f272">
                  <a:pos x="f497" y="f498"/>
                </a:cxn>
                <a:cxn ang="f272">
                  <a:pos x="f499" y="f500"/>
                </a:cxn>
                <a:cxn ang="f272">
                  <a:pos x="f501" y="f502"/>
                </a:cxn>
                <a:cxn ang="f272">
                  <a:pos x="f475" y="f503"/>
                </a:cxn>
                <a:cxn ang="f272">
                  <a:pos x="f504" y="f505"/>
                </a:cxn>
                <a:cxn ang="f272">
                  <a:pos x="f506" y="f507"/>
                </a:cxn>
                <a:cxn ang="f272">
                  <a:pos x="f508" y="f509"/>
                </a:cxn>
                <a:cxn ang="f272">
                  <a:pos x="f510" y="f511"/>
                </a:cxn>
                <a:cxn ang="f272">
                  <a:pos x="f512" y="f513"/>
                </a:cxn>
                <a:cxn ang="f272">
                  <a:pos x="f514" y="f515"/>
                </a:cxn>
                <a:cxn ang="f272">
                  <a:pos x="f516" y="f517"/>
                </a:cxn>
                <a:cxn ang="f272">
                  <a:pos x="f518" y="f519"/>
                </a:cxn>
                <a:cxn ang="f272">
                  <a:pos x="f520" y="f521"/>
                </a:cxn>
                <a:cxn ang="f272">
                  <a:pos x="f522" y="f523"/>
                </a:cxn>
                <a:cxn ang="f272">
                  <a:pos x="f524" y="f525"/>
                </a:cxn>
                <a:cxn ang="f272">
                  <a:pos x="f526" y="f527"/>
                </a:cxn>
                <a:cxn ang="f272">
                  <a:pos x="f528" y="f529"/>
                </a:cxn>
                <a:cxn ang="f272">
                  <a:pos x="f530" y="f531"/>
                </a:cxn>
                <a:cxn ang="f272">
                  <a:pos x="f532" y="f533"/>
                </a:cxn>
                <a:cxn ang="f272">
                  <a:pos x="f534" y="f535"/>
                </a:cxn>
                <a:cxn ang="f272">
                  <a:pos x="f536" y="f537"/>
                </a:cxn>
                <a:cxn ang="f272">
                  <a:pos x="f538" y="f539"/>
                </a:cxn>
                <a:cxn ang="f272">
                  <a:pos x="f540" y="f541"/>
                </a:cxn>
                <a:cxn ang="f272">
                  <a:pos x="f542" y="f543"/>
                </a:cxn>
                <a:cxn ang="f272">
                  <a:pos x="f544" y="f545"/>
                </a:cxn>
                <a:cxn ang="f272">
                  <a:pos x="f546" y="f547"/>
                </a:cxn>
                <a:cxn ang="f272">
                  <a:pos x="f544" y="f548"/>
                </a:cxn>
                <a:cxn ang="f272">
                  <a:pos x="f542" y="f549"/>
                </a:cxn>
                <a:cxn ang="f272">
                  <a:pos x="f550" y="f551"/>
                </a:cxn>
                <a:cxn ang="f272">
                  <a:pos x="f552" y="f553"/>
                </a:cxn>
                <a:cxn ang="f272">
                  <a:pos x="f554" y="f555"/>
                </a:cxn>
                <a:cxn ang="f272">
                  <a:pos x="f556" y="f476"/>
                </a:cxn>
                <a:cxn ang="f272">
                  <a:pos x="f556" y="f476"/>
                </a:cxn>
                <a:cxn ang="f272">
                  <a:pos x="f557" y="f558"/>
                </a:cxn>
                <a:cxn ang="f272">
                  <a:pos x="f559" y="f560"/>
                </a:cxn>
                <a:cxn ang="f272">
                  <a:pos x="f561" y="f562"/>
                </a:cxn>
                <a:cxn ang="f272">
                  <a:pos x="f524" y="f560"/>
                </a:cxn>
                <a:cxn ang="f272">
                  <a:pos x="f563" y="f564"/>
                </a:cxn>
                <a:cxn ang="f272">
                  <a:pos x="f565" y="f476"/>
                </a:cxn>
                <a:cxn ang="f272">
                  <a:pos x="f566" y="f476"/>
                </a:cxn>
                <a:cxn ang="f272">
                  <a:pos x="f567" y="f568"/>
                </a:cxn>
                <a:cxn ang="f272">
                  <a:pos x="f512" y="f569"/>
                </a:cxn>
                <a:cxn ang="f272">
                  <a:pos x="f570" y="f569"/>
                </a:cxn>
                <a:cxn ang="f272">
                  <a:pos x="f571" y="f568"/>
                </a:cxn>
                <a:cxn ang="f272">
                  <a:pos x="f475" y="f476"/>
                </a:cxn>
              </a:cxnLst>
              <a:rect l="f471" t="f474" r="f472" b="f473"/>
              <a:pathLst>
                <a:path w="915" h="1053">
                  <a:moveTo>
                    <a:pt x="f8" y="f5"/>
                  </a:moveTo>
                  <a:lnTo>
                    <a:pt x="f8" y="f5"/>
                  </a:lnTo>
                  <a:lnTo>
                    <a:pt x="f8" y="f5"/>
                  </a:lnTo>
                  <a:lnTo>
                    <a:pt x="f9" y="f5"/>
                  </a:lnTo>
                  <a:lnTo>
                    <a:pt x="f9" y="f10"/>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6" y="f33"/>
                  </a:lnTo>
                  <a:lnTo>
                    <a:pt x="f6" y="f34"/>
                  </a:lnTo>
                  <a:lnTo>
                    <a:pt x="f31" y="f35"/>
                  </a:lnTo>
                  <a:lnTo>
                    <a:pt x="f29" y="f36"/>
                  </a:lnTo>
                  <a:lnTo>
                    <a:pt x="f27" y="f37"/>
                  </a:lnTo>
                  <a:lnTo>
                    <a:pt x="f25" y="f38"/>
                  </a:lnTo>
                  <a:lnTo>
                    <a:pt x="f39" y="f40"/>
                  </a:lnTo>
                  <a:lnTo>
                    <a:pt x="f41" y="f42"/>
                  </a:lnTo>
                  <a:lnTo>
                    <a:pt x="f43" y="f44"/>
                  </a:lnTo>
                  <a:lnTo>
                    <a:pt x="f45" y="f46"/>
                  </a:lnTo>
                  <a:lnTo>
                    <a:pt x="f47" y="f48"/>
                  </a:lnTo>
                  <a:lnTo>
                    <a:pt x="f49" y="f50"/>
                  </a:lnTo>
                  <a:lnTo>
                    <a:pt x="f51" y="f52"/>
                  </a:lnTo>
                  <a:lnTo>
                    <a:pt x="f53" y="f54"/>
                  </a:lnTo>
                  <a:lnTo>
                    <a:pt x="f8"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7"/>
                  </a:lnTo>
                  <a:lnTo>
                    <a:pt x="f87" y="f7"/>
                  </a:lnTo>
                  <a:lnTo>
                    <a:pt x="f35" y="f85"/>
                  </a:lnTo>
                  <a:lnTo>
                    <a:pt x="f88" y="f85"/>
                  </a:lnTo>
                  <a:lnTo>
                    <a:pt x="f89" y="f90"/>
                  </a:lnTo>
                  <a:lnTo>
                    <a:pt x="f33" y="f91"/>
                  </a:lnTo>
                  <a:lnTo>
                    <a:pt x="f92" y="f93"/>
                  </a:lnTo>
                  <a:lnTo>
                    <a:pt x="f94" y="f95"/>
                  </a:lnTo>
                  <a:lnTo>
                    <a:pt x="f96" y="f73"/>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62"/>
                  </a:lnTo>
                  <a:lnTo>
                    <a:pt x="f118" y="f119"/>
                  </a:lnTo>
                  <a:lnTo>
                    <a:pt x="f120" y="f121"/>
                  </a:lnTo>
                  <a:lnTo>
                    <a:pt x="f122" y="f123"/>
                  </a:lnTo>
                  <a:lnTo>
                    <a:pt x="f124" y="f125"/>
                  </a:lnTo>
                  <a:lnTo>
                    <a:pt x="f126" y="f127"/>
                  </a:lnTo>
                  <a:lnTo>
                    <a:pt x="f128" y="f37"/>
                  </a:lnTo>
                  <a:lnTo>
                    <a:pt x="f10" y="f129"/>
                  </a:lnTo>
                  <a:lnTo>
                    <a:pt x="f5" y="f130"/>
                  </a:lnTo>
                  <a:lnTo>
                    <a:pt x="f5" y="f131"/>
                  </a:lnTo>
                  <a:lnTo>
                    <a:pt x="f5" y="f132"/>
                  </a:lnTo>
                  <a:lnTo>
                    <a:pt x="f10" y="f133"/>
                  </a:lnTo>
                  <a:lnTo>
                    <a:pt x="f128" y="f134"/>
                  </a:lnTo>
                  <a:lnTo>
                    <a:pt x="f126" y="f135"/>
                  </a:lnTo>
                  <a:lnTo>
                    <a:pt x="f124" y="f101"/>
                  </a:lnTo>
                  <a:lnTo>
                    <a:pt x="f136" y="f137"/>
                  </a:lnTo>
                  <a:lnTo>
                    <a:pt x="f120" y="f138"/>
                  </a:lnTo>
                  <a:lnTo>
                    <a:pt x="f14" y="f139"/>
                  </a:lnTo>
                  <a:lnTo>
                    <a:pt x="f140" y="f140"/>
                  </a:lnTo>
                  <a:lnTo>
                    <a:pt x="f141" y="f142"/>
                  </a:lnTo>
                  <a:lnTo>
                    <a:pt x="f143" y="f128"/>
                  </a:lnTo>
                  <a:lnTo>
                    <a:pt x="f18" y="f5"/>
                  </a:lnTo>
                  <a:lnTo>
                    <a:pt x="f18" y="f5"/>
                  </a:lnTo>
                  <a:lnTo>
                    <a:pt x="f18" y="f5"/>
                  </a:lnTo>
                  <a:lnTo>
                    <a:pt x="f144" y="f5"/>
                  </a:lnTo>
                  <a:lnTo>
                    <a:pt x="f145" y="f128"/>
                  </a:lnTo>
                  <a:lnTo>
                    <a:pt x="f146" y="f126"/>
                  </a:lnTo>
                  <a:lnTo>
                    <a:pt x="f147" y="f148"/>
                  </a:lnTo>
                  <a:lnTo>
                    <a:pt x="f135" y="f124"/>
                  </a:lnTo>
                  <a:lnTo>
                    <a:pt x="f149" y="f150"/>
                  </a:lnTo>
                  <a:lnTo>
                    <a:pt x="f151" y="f124"/>
                  </a:lnTo>
                  <a:lnTo>
                    <a:pt x="f92" y="f148"/>
                  </a:lnTo>
                  <a:lnTo>
                    <a:pt x="f152" y="f126"/>
                  </a:lnTo>
                  <a:lnTo>
                    <a:pt x="f153" y="f154"/>
                  </a:lnTo>
                  <a:lnTo>
                    <a:pt x="f155" y="f5"/>
                  </a:lnTo>
                  <a:lnTo>
                    <a:pt x="f87" y="f5"/>
                  </a:lnTo>
                  <a:lnTo>
                    <a:pt x="f86" y="f5"/>
                  </a:lnTo>
                  <a:lnTo>
                    <a:pt x="f84" y="f5"/>
                  </a:lnTo>
                  <a:lnTo>
                    <a:pt x="f156" y="f154"/>
                  </a:lnTo>
                  <a:lnTo>
                    <a:pt x="f157" y="f126"/>
                  </a:lnTo>
                  <a:lnTo>
                    <a:pt x="f158" y="f148"/>
                  </a:lnTo>
                  <a:lnTo>
                    <a:pt x="f74" y="f124"/>
                  </a:lnTo>
                  <a:lnTo>
                    <a:pt x="f159" y="f150"/>
                  </a:lnTo>
                  <a:lnTo>
                    <a:pt x="f160" y="f124"/>
                  </a:lnTo>
                  <a:lnTo>
                    <a:pt x="f161" y="f148"/>
                  </a:lnTo>
                  <a:lnTo>
                    <a:pt x="f162" y="f126"/>
                  </a:lnTo>
                  <a:lnTo>
                    <a:pt x="f58" y="f128"/>
                  </a:lnTo>
                  <a:lnTo>
                    <a:pt x="f8" y="f5"/>
                  </a:lnTo>
                  <a:close/>
                </a:path>
              </a:pathLst>
            </a:custGeom>
            <a:solidFill>
              <a:srgbClr val="005AA1"/>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kern="0">
                <a:solidFill>
                  <a:srgbClr val="505050"/>
                </a:solidFill>
                <a:latin typeface="Segoe UI"/>
              </a:endParaRPr>
            </a:p>
          </p:txBody>
        </p:sp>
        <p:sp>
          <p:nvSpPr>
            <p:cNvPr id="20" name="Freeform 62">
              <a:extLst>
                <a:ext uri="{FF2B5EF4-FFF2-40B4-BE49-F238E27FC236}">
                  <a16:creationId xmlns:a16="http://schemas.microsoft.com/office/drawing/2014/main" id="{386CC95B-D641-4C24-B849-7A2017FAF4BC}"/>
                </a:ext>
              </a:extLst>
            </p:cNvPr>
            <p:cNvSpPr/>
            <p:nvPr/>
          </p:nvSpPr>
          <p:spPr>
            <a:xfrm>
              <a:off x="7250131" y="1818037"/>
              <a:ext cx="871807" cy="1003297"/>
            </a:xfrm>
            <a:custGeom>
              <a:avLst/>
              <a:gdLst>
                <a:gd name="f0" fmla="val 10800000"/>
                <a:gd name="f1" fmla="val 5400000"/>
                <a:gd name="f2" fmla="val 180"/>
                <a:gd name="f3" fmla="val w"/>
                <a:gd name="f4" fmla="val h"/>
                <a:gd name="f5" fmla="val 0"/>
                <a:gd name="f6" fmla="val 915"/>
                <a:gd name="f7" fmla="val 1053"/>
                <a:gd name="f8" fmla="val 788"/>
                <a:gd name="f9" fmla="val 791"/>
                <a:gd name="f10" fmla="val 3"/>
                <a:gd name="f11" fmla="val 810"/>
                <a:gd name="f12" fmla="val 33"/>
                <a:gd name="f13" fmla="val 826"/>
                <a:gd name="f14" fmla="val 62"/>
                <a:gd name="f15" fmla="val 842"/>
                <a:gd name="f16" fmla="val 92"/>
                <a:gd name="f17" fmla="val 855"/>
                <a:gd name="f18" fmla="val 124"/>
                <a:gd name="f19" fmla="val 869"/>
                <a:gd name="f20" fmla="val 153"/>
                <a:gd name="f21" fmla="val 880"/>
                <a:gd name="f22" fmla="val 186"/>
                <a:gd name="f23" fmla="val 888"/>
                <a:gd name="f24" fmla="val 215"/>
                <a:gd name="f25" fmla="val 898"/>
                <a:gd name="f26" fmla="val 247"/>
                <a:gd name="f27" fmla="val 904"/>
                <a:gd name="f28" fmla="val 280"/>
                <a:gd name="f29" fmla="val 909"/>
                <a:gd name="f30" fmla="val 315"/>
                <a:gd name="f31" fmla="val 912"/>
                <a:gd name="f32" fmla="val 347"/>
                <a:gd name="f33" fmla="val 382"/>
                <a:gd name="f34" fmla="val 414"/>
                <a:gd name="f35" fmla="val 449"/>
                <a:gd name="f36" fmla="val 481"/>
                <a:gd name="f37" fmla="val 516"/>
                <a:gd name="f38" fmla="val 548"/>
                <a:gd name="f39" fmla="val 893"/>
                <a:gd name="f40" fmla="val 580"/>
                <a:gd name="f41" fmla="val 885"/>
                <a:gd name="f42" fmla="val 613"/>
                <a:gd name="f43" fmla="val 874"/>
                <a:gd name="f44" fmla="val 642"/>
                <a:gd name="f45" fmla="val 863"/>
                <a:gd name="f46" fmla="val 672"/>
                <a:gd name="f47" fmla="val 853"/>
                <a:gd name="f48" fmla="val 701"/>
                <a:gd name="f49" fmla="val 839"/>
                <a:gd name="f50" fmla="val 731"/>
                <a:gd name="f51" fmla="val 823"/>
                <a:gd name="f52" fmla="val 760"/>
                <a:gd name="f53" fmla="val 807"/>
                <a:gd name="f54" fmla="val 787"/>
                <a:gd name="f55" fmla="val 817"/>
                <a:gd name="f56" fmla="val 769"/>
                <a:gd name="f57" fmla="val 844"/>
                <a:gd name="f58" fmla="val 756"/>
                <a:gd name="f59" fmla="val 860"/>
                <a:gd name="f60" fmla="val 740"/>
                <a:gd name="f61" fmla="val 876"/>
                <a:gd name="f62" fmla="val 726"/>
                <a:gd name="f63" fmla="val 892"/>
                <a:gd name="f64" fmla="val 705"/>
                <a:gd name="f65" fmla="val 911"/>
                <a:gd name="f66" fmla="val 683"/>
                <a:gd name="f67" fmla="val 932"/>
                <a:gd name="f68" fmla="val 662"/>
                <a:gd name="f69" fmla="val 948"/>
                <a:gd name="f70" fmla="val 640"/>
                <a:gd name="f71" fmla="val 965"/>
                <a:gd name="f72" fmla="val 616"/>
                <a:gd name="f73" fmla="val 981"/>
                <a:gd name="f74" fmla="val 595"/>
                <a:gd name="f75" fmla="val 994"/>
                <a:gd name="f76" fmla="val 570"/>
                <a:gd name="f77" fmla="val 1008"/>
                <a:gd name="f78" fmla="val 544"/>
                <a:gd name="f79" fmla="val 1021"/>
                <a:gd name="f80" fmla="val 519"/>
                <a:gd name="f81" fmla="val 1032"/>
                <a:gd name="f82" fmla="val 492"/>
                <a:gd name="f83" fmla="val 1042"/>
                <a:gd name="f84" fmla="val 466"/>
                <a:gd name="f85" fmla="val 1050"/>
                <a:gd name="f86" fmla="val 460"/>
                <a:gd name="f87" fmla="val 455"/>
                <a:gd name="f88" fmla="val 444"/>
                <a:gd name="f89" fmla="val 412"/>
                <a:gd name="f90" fmla="val 1040"/>
                <a:gd name="f91" fmla="val 1026"/>
                <a:gd name="f92" fmla="val 353"/>
                <a:gd name="f93" fmla="val 1013"/>
                <a:gd name="f94" fmla="val 323"/>
                <a:gd name="f95" fmla="val 997"/>
                <a:gd name="f96" fmla="val 296"/>
                <a:gd name="f97" fmla="val 269"/>
                <a:gd name="f98" fmla="val 962"/>
                <a:gd name="f99" fmla="val 245"/>
                <a:gd name="f100" fmla="val 943"/>
                <a:gd name="f101" fmla="val 221"/>
                <a:gd name="f102" fmla="val 924"/>
                <a:gd name="f103" fmla="val 199"/>
                <a:gd name="f104" fmla="val 903"/>
                <a:gd name="f105" fmla="val 178"/>
                <a:gd name="f106" fmla="val 881"/>
                <a:gd name="f107" fmla="val 156"/>
                <a:gd name="f108" fmla="val 857"/>
                <a:gd name="f109" fmla="val 137"/>
                <a:gd name="f110" fmla="val 833"/>
                <a:gd name="f111" fmla="val 121"/>
                <a:gd name="f112" fmla="val 809"/>
                <a:gd name="f113" fmla="val 103"/>
                <a:gd name="f114" fmla="val 782"/>
                <a:gd name="f115" fmla="val 86"/>
                <a:gd name="f116" fmla="val 752"/>
                <a:gd name="f117" fmla="val 73"/>
                <a:gd name="f118" fmla="val 60"/>
                <a:gd name="f119" fmla="val 696"/>
                <a:gd name="f120" fmla="val 49"/>
                <a:gd name="f121" fmla="val 664"/>
                <a:gd name="f122" fmla="val 38"/>
                <a:gd name="f123" fmla="val 632"/>
                <a:gd name="f124" fmla="val 25"/>
                <a:gd name="f125" fmla="val 591"/>
                <a:gd name="f126" fmla="val 16"/>
                <a:gd name="f127" fmla="val 554"/>
                <a:gd name="f128" fmla="val 8"/>
                <a:gd name="f129" fmla="val 478"/>
                <a:gd name="f130" fmla="val 441"/>
                <a:gd name="f131" fmla="val 403"/>
                <a:gd name="f132" fmla="val 366"/>
                <a:gd name="f133" fmla="val 328"/>
                <a:gd name="f134" fmla="val 293"/>
                <a:gd name="f135" fmla="val 256"/>
                <a:gd name="f136" fmla="val 35"/>
                <a:gd name="f137" fmla="val 183"/>
                <a:gd name="f138" fmla="val 148"/>
                <a:gd name="f139" fmla="val 113"/>
                <a:gd name="f140" fmla="val 78"/>
                <a:gd name="f141" fmla="val 97"/>
                <a:gd name="f142" fmla="val 43"/>
                <a:gd name="f143" fmla="val 119"/>
                <a:gd name="f144" fmla="val 127"/>
                <a:gd name="f145" fmla="val 159"/>
                <a:gd name="f146" fmla="val 191"/>
                <a:gd name="f147" fmla="val 224"/>
                <a:gd name="f148" fmla="val 22"/>
                <a:gd name="f149" fmla="val 288"/>
                <a:gd name="f150" fmla="val 27"/>
                <a:gd name="f151" fmla="val 320"/>
                <a:gd name="f152" fmla="val 385"/>
                <a:gd name="f153" fmla="val 417"/>
                <a:gd name="f154" fmla="val 11"/>
                <a:gd name="f155" fmla="val 447"/>
                <a:gd name="f156" fmla="val 498"/>
                <a:gd name="f157" fmla="val 530"/>
                <a:gd name="f158" fmla="val 562"/>
                <a:gd name="f159" fmla="val 627"/>
                <a:gd name="f160" fmla="val 659"/>
                <a:gd name="f161" fmla="val 691"/>
                <a:gd name="f162" fmla="val 724"/>
                <a:gd name="f163" fmla="+- 0 0 -90"/>
                <a:gd name="f164" fmla="*/ f3 1 915"/>
                <a:gd name="f165" fmla="*/ f4 1 1053"/>
                <a:gd name="f166" fmla="val f5"/>
                <a:gd name="f167" fmla="val f6"/>
                <a:gd name="f168" fmla="val f7"/>
                <a:gd name="f169" fmla="*/ f163 f0 1"/>
                <a:gd name="f170" fmla="+- f168 0 f166"/>
                <a:gd name="f171" fmla="+- f167 0 f166"/>
                <a:gd name="f172" fmla="*/ f169 1 f2"/>
                <a:gd name="f173" fmla="*/ f171 1 915"/>
                <a:gd name="f174" fmla="*/ f170 1 1053"/>
                <a:gd name="f175" fmla="*/ 788 f171 1"/>
                <a:gd name="f176" fmla="*/ 0 f170 1"/>
                <a:gd name="f177" fmla="*/ 791 f171 1"/>
                <a:gd name="f178" fmla="*/ 3 f170 1"/>
                <a:gd name="f179" fmla="*/ 826 f171 1"/>
                <a:gd name="f180" fmla="*/ 62 f170 1"/>
                <a:gd name="f181" fmla="*/ 855 f171 1"/>
                <a:gd name="f182" fmla="*/ 124 f170 1"/>
                <a:gd name="f183" fmla="*/ 880 f171 1"/>
                <a:gd name="f184" fmla="*/ 186 f170 1"/>
                <a:gd name="f185" fmla="*/ 898 f171 1"/>
                <a:gd name="f186" fmla="*/ 247 f170 1"/>
                <a:gd name="f187" fmla="*/ 909 f171 1"/>
                <a:gd name="f188" fmla="*/ 315 f170 1"/>
                <a:gd name="f189" fmla="*/ 915 f171 1"/>
                <a:gd name="f190" fmla="*/ 382 f170 1"/>
                <a:gd name="f191" fmla="*/ 912 f171 1"/>
                <a:gd name="f192" fmla="*/ 449 f170 1"/>
                <a:gd name="f193" fmla="*/ 904 f171 1"/>
                <a:gd name="f194" fmla="*/ 516 f170 1"/>
                <a:gd name="f195" fmla="*/ 893 f171 1"/>
                <a:gd name="f196" fmla="*/ 580 f170 1"/>
                <a:gd name="f197" fmla="*/ 874 f171 1"/>
                <a:gd name="f198" fmla="*/ 642 f170 1"/>
                <a:gd name="f199" fmla="*/ 853 f171 1"/>
                <a:gd name="f200" fmla="*/ 701 f170 1"/>
                <a:gd name="f201" fmla="*/ 823 f171 1"/>
                <a:gd name="f202" fmla="*/ 760 f170 1"/>
                <a:gd name="f203" fmla="*/ 817 f170 1"/>
                <a:gd name="f204" fmla="*/ 756 f171 1"/>
                <a:gd name="f205" fmla="*/ 860 f170 1"/>
                <a:gd name="f206" fmla="*/ 726 f171 1"/>
                <a:gd name="f207" fmla="*/ 892 f170 1"/>
                <a:gd name="f208" fmla="*/ 683 f171 1"/>
                <a:gd name="f209" fmla="*/ 932 f170 1"/>
                <a:gd name="f210" fmla="*/ 640 f171 1"/>
                <a:gd name="f211" fmla="*/ 965 f170 1"/>
                <a:gd name="f212" fmla="*/ 595 f171 1"/>
                <a:gd name="f213" fmla="*/ 994 f170 1"/>
                <a:gd name="f214" fmla="*/ 544 f171 1"/>
                <a:gd name="f215" fmla="*/ 1021 f170 1"/>
                <a:gd name="f216" fmla="*/ 492 f171 1"/>
                <a:gd name="f217" fmla="*/ 1042 f170 1"/>
                <a:gd name="f218" fmla="*/ 460 f171 1"/>
                <a:gd name="f219" fmla="*/ 1053 f170 1"/>
                <a:gd name="f220" fmla="*/ 449 f171 1"/>
                <a:gd name="f221" fmla="*/ 1050 f170 1"/>
                <a:gd name="f222" fmla="*/ 412 f171 1"/>
                <a:gd name="f223" fmla="*/ 1040 f170 1"/>
                <a:gd name="f224" fmla="*/ 353 f171 1"/>
                <a:gd name="f225" fmla="*/ 1013 f170 1"/>
                <a:gd name="f226" fmla="*/ 296 f171 1"/>
                <a:gd name="f227" fmla="*/ 981 f170 1"/>
                <a:gd name="f228" fmla="*/ 245 f171 1"/>
                <a:gd name="f229" fmla="*/ 943 f170 1"/>
                <a:gd name="f230" fmla="*/ 199 f171 1"/>
                <a:gd name="f231" fmla="*/ 903 f170 1"/>
                <a:gd name="f232" fmla="*/ 156 f171 1"/>
                <a:gd name="f233" fmla="*/ 857 f170 1"/>
                <a:gd name="f234" fmla="*/ 121 f171 1"/>
                <a:gd name="f235" fmla="*/ 809 f170 1"/>
                <a:gd name="f236" fmla="*/ 86 f171 1"/>
                <a:gd name="f237" fmla="*/ 752 f170 1"/>
                <a:gd name="f238" fmla="*/ 60 f171 1"/>
                <a:gd name="f239" fmla="*/ 696 f170 1"/>
                <a:gd name="f240" fmla="*/ 38 f171 1"/>
                <a:gd name="f241" fmla="*/ 632 f170 1"/>
                <a:gd name="f242" fmla="*/ 16 f171 1"/>
                <a:gd name="f243" fmla="*/ 554 f170 1"/>
                <a:gd name="f244" fmla="*/ 3 f171 1"/>
                <a:gd name="f245" fmla="*/ 478 f170 1"/>
                <a:gd name="f246" fmla="*/ 0 f171 1"/>
                <a:gd name="f247" fmla="*/ 403 f170 1"/>
                <a:gd name="f248" fmla="*/ 328 f170 1"/>
                <a:gd name="f249" fmla="*/ 256 f170 1"/>
                <a:gd name="f250" fmla="*/ 35 f171 1"/>
                <a:gd name="f251" fmla="*/ 183 f170 1"/>
                <a:gd name="f252" fmla="*/ 62 f171 1"/>
                <a:gd name="f253" fmla="*/ 113 f170 1"/>
                <a:gd name="f254" fmla="*/ 97 f171 1"/>
                <a:gd name="f255" fmla="*/ 43 f170 1"/>
                <a:gd name="f256" fmla="*/ 124 f171 1"/>
                <a:gd name="f257" fmla="*/ 159 f171 1"/>
                <a:gd name="f258" fmla="*/ 8 f170 1"/>
                <a:gd name="f259" fmla="*/ 224 f171 1"/>
                <a:gd name="f260" fmla="*/ 22 f170 1"/>
                <a:gd name="f261" fmla="*/ 288 f171 1"/>
                <a:gd name="f262" fmla="*/ 27 f170 1"/>
                <a:gd name="f263" fmla="*/ 417 f171 1"/>
                <a:gd name="f264" fmla="*/ 11 f170 1"/>
                <a:gd name="f265" fmla="*/ 455 f171 1"/>
                <a:gd name="f266" fmla="*/ 466 f171 1"/>
                <a:gd name="f267" fmla="*/ 530 f171 1"/>
                <a:gd name="f268" fmla="*/ 16 f170 1"/>
                <a:gd name="f269" fmla="*/ 25 f170 1"/>
                <a:gd name="f270" fmla="*/ 659 f171 1"/>
                <a:gd name="f271" fmla="*/ 724 f171 1"/>
                <a:gd name="f272" fmla="+- f172 0 f1"/>
                <a:gd name="f273" fmla="*/ f175 1 915"/>
                <a:gd name="f274" fmla="*/ f176 1 1053"/>
                <a:gd name="f275" fmla="*/ f177 1 915"/>
                <a:gd name="f276" fmla="*/ f178 1 1053"/>
                <a:gd name="f277" fmla="*/ f179 1 915"/>
                <a:gd name="f278" fmla="*/ f180 1 1053"/>
                <a:gd name="f279" fmla="*/ f181 1 915"/>
                <a:gd name="f280" fmla="*/ f182 1 1053"/>
                <a:gd name="f281" fmla="*/ f183 1 915"/>
                <a:gd name="f282" fmla="*/ f184 1 1053"/>
                <a:gd name="f283" fmla="*/ f185 1 915"/>
                <a:gd name="f284" fmla="*/ f186 1 1053"/>
                <a:gd name="f285" fmla="*/ f187 1 915"/>
                <a:gd name="f286" fmla="*/ f188 1 1053"/>
                <a:gd name="f287" fmla="*/ f189 1 915"/>
                <a:gd name="f288" fmla="*/ f190 1 1053"/>
                <a:gd name="f289" fmla="*/ f191 1 915"/>
                <a:gd name="f290" fmla="*/ f192 1 1053"/>
                <a:gd name="f291" fmla="*/ f193 1 915"/>
                <a:gd name="f292" fmla="*/ f194 1 1053"/>
                <a:gd name="f293" fmla="*/ f195 1 915"/>
                <a:gd name="f294" fmla="*/ f196 1 1053"/>
                <a:gd name="f295" fmla="*/ f197 1 915"/>
                <a:gd name="f296" fmla="*/ f198 1 1053"/>
                <a:gd name="f297" fmla="*/ f199 1 915"/>
                <a:gd name="f298" fmla="*/ f200 1 1053"/>
                <a:gd name="f299" fmla="*/ f201 1 915"/>
                <a:gd name="f300" fmla="*/ f202 1 1053"/>
                <a:gd name="f301" fmla="*/ f203 1 1053"/>
                <a:gd name="f302" fmla="*/ f204 1 915"/>
                <a:gd name="f303" fmla="*/ f205 1 1053"/>
                <a:gd name="f304" fmla="*/ f206 1 915"/>
                <a:gd name="f305" fmla="*/ f207 1 1053"/>
                <a:gd name="f306" fmla="*/ f208 1 915"/>
                <a:gd name="f307" fmla="*/ f209 1 1053"/>
                <a:gd name="f308" fmla="*/ f210 1 915"/>
                <a:gd name="f309" fmla="*/ f211 1 1053"/>
                <a:gd name="f310" fmla="*/ f212 1 915"/>
                <a:gd name="f311" fmla="*/ f213 1 1053"/>
                <a:gd name="f312" fmla="*/ f214 1 915"/>
                <a:gd name="f313" fmla="*/ f215 1 1053"/>
                <a:gd name="f314" fmla="*/ f216 1 915"/>
                <a:gd name="f315" fmla="*/ f217 1 1053"/>
                <a:gd name="f316" fmla="*/ f218 1 915"/>
                <a:gd name="f317" fmla="*/ f219 1 1053"/>
                <a:gd name="f318" fmla="*/ f220 1 915"/>
                <a:gd name="f319" fmla="*/ f221 1 1053"/>
                <a:gd name="f320" fmla="*/ f222 1 915"/>
                <a:gd name="f321" fmla="*/ f223 1 1053"/>
                <a:gd name="f322" fmla="*/ f224 1 915"/>
                <a:gd name="f323" fmla="*/ f225 1 1053"/>
                <a:gd name="f324" fmla="*/ f226 1 915"/>
                <a:gd name="f325" fmla="*/ f227 1 1053"/>
                <a:gd name="f326" fmla="*/ f228 1 915"/>
                <a:gd name="f327" fmla="*/ f229 1 1053"/>
                <a:gd name="f328" fmla="*/ f230 1 915"/>
                <a:gd name="f329" fmla="*/ f231 1 1053"/>
                <a:gd name="f330" fmla="*/ f232 1 915"/>
                <a:gd name="f331" fmla="*/ f233 1 1053"/>
                <a:gd name="f332" fmla="*/ f234 1 915"/>
                <a:gd name="f333" fmla="*/ f235 1 1053"/>
                <a:gd name="f334" fmla="*/ f236 1 915"/>
                <a:gd name="f335" fmla="*/ f237 1 1053"/>
                <a:gd name="f336" fmla="*/ f238 1 915"/>
                <a:gd name="f337" fmla="*/ f239 1 1053"/>
                <a:gd name="f338" fmla="*/ f240 1 915"/>
                <a:gd name="f339" fmla="*/ f241 1 1053"/>
                <a:gd name="f340" fmla="*/ f242 1 915"/>
                <a:gd name="f341" fmla="*/ f243 1 1053"/>
                <a:gd name="f342" fmla="*/ f244 1 915"/>
                <a:gd name="f343" fmla="*/ f245 1 1053"/>
                <a:gd name="f344" fmla="*/ f246 1 915"/>
                <a:gd name="f345" fmla="*/ f247 1 1053"/>
                <a:gd name="f346" fmla="*/ f248 1 1053"/>
                <a:gd name="f347" fmla="*/ f249 1 1053"/>
                <a:gd name="f348" fmla="*/ f250 1 915"/>
                <a:gd name="f349" fmla="*/ f251 1 1053"/>
                <a:gd name="f350" fmla="*/ f252 1 915"/>
                <a:gd name="f351" fmla="*/ f253 1 1053"/>
                <a:gd name="f352" fmla="*/ f254 1 915"/>
                <a:gd name="f353" fmla="*/ f255 1 1053"/>
                <a:gd name="f354" fmla="*/ f256 1 915"/>
                <a:gd name="f355" fmla="*/ f257 1 915"/>
                <a:gd name="f356" fmla="*/ f258 1 1053"/>
                <a:gd name="f357" fmla="*/ f259 1 915"/>
                <a:gd name="f358" fmla="*/ f260 1 1053"/>
                <a:gd name="f359" fmla="*/ f261 1 915"/>
                <a:gd name="f360" fmla="*/ f262 1 1053"/>
                <a:gd name="f361" fmla="*/ f263 1 915"/>
                <a:gd name="f362" fmla="*/ f264 1 1053"/>
                <a:gd name="f363" fmla="*/ f265 1 915"/>
                <a:gd name="f364" fmla="*/ f266 1 915"/>
                <a:gd name="f365" fmla="*/ f267 1 915"/>
                <a:gd name="f366" fmla="*/ f268 1 1053"/>
                <a:gd name="f367" fmla="*/ f269 1 1053"/>
                <a:gd name="f368" fmla="*/ f270 1 915"/>
                <a:gd name="f369" fmla="*/ f271 1 915"/>
                <a:gd name="f370" fmla="*/ 0 1 f173"/>
                <a:gd name="f371" fmla="*/ f167 1 f173"/>
                <a:gd name="f372" fmla="*/ 0 1 f174"/>
                <a:gd name="f373" fmla="*/ f168 1 f174"/>
                <a:gd name="f374" fmla="*/ f273 1 f173"/>
                <a:gd name="f375" fmla="*/ f274 1 f174"/>
                <a:gd name="f376" fmla="*/ f275 1 f173"/>
                <a:gd name="f377" fmla="*/ f276 1 f174"/>
                <a:gd name="f378" fmla="*/ f277 1 f173"/>
                <a:gd name="f379" fmla="*/ f278 1 f174"/>
                <a:gd name="f380" fmla="*/ f279 1 f173"/>
                <a:gd name="f381" fmla="*/ f280 1 f174"/>
                <a:gd name="f382" fmla="*/ f281 1 f173"/>
                <a:gd name="f383" fmla="*/ f282 1 f174"/>
                <a:gd name="f384" fmla="*/ f283 1 f173"/>
                <a:gd name="f385" fmla="*/ f284 1 f174"/>
                <a:gd name="f386" fmla="*/ f285 1 f173"/>
                <a:gd name="f387" fmla="*/ f286 1 f174"/>
                <a:gd name="f388" fmla="*/ f287 1 f173"/>
                <a:gd name="f389" fmla="*/ f288 1 f174"/>
                <a:gd name="f390" fmla="*/ f289 1 f173"/>
                <a:gd name="f391" fmla="*/ f290 1 f174"/>
                <a:gd name="f392" fmla="*/ f291 1 f173"/>
                <a:gd name="f393" fmla="*/ f292 1 f174"/>
                <a:gd name="f394" fmla="*/ f293 1 f173"/>
                <a:gd name="f395" fmla="*/ f294 1 f174"/>
                <a:gd name="f396" fmla="*/ f295 1 f173"/>
                <a:gd name="f397" fmla="*/ f296 1 f174"/>
                <a:gd name="f398" fmla="*/ f297 1 f173"/>
                <a:gd name="f399" fmla="*/ f298 1 f174"/>
                <a:gd name="f400" fmla="*/ f299 1 f173"/>
                <a:gd name="f401" fmla="*/ f300 1 f174"/>
                <a:gd name="f402" fmla="*/ f301 1 f174"/>
                <a:gd name="f403" fmla="*/ f302 1 f173"/>
                <a:gd name="f404" fmla="*/ f303 1 f174"/>
                <a:gd name="f405" fmla="*/ f304 1 f173"/>
                <a:gd name="f406" fmla="*/ f305 1 f174"/>
                <a:gd name="f407" fmla="*/ f306 1 f173"/>
                <a:gd name="f408" fmla="*/ f307 1 f174"/>
                <a:gd name="f409" fmla="*/ f308 1 f173"/>
                <a:gd name="f410" fmla="*/ f309 1 f174"/>
                <a:gd name="f411" fmla="*/ f310 1 f173"/>
                <a:gd name="f412" fmla="*/ f311 1 f174"/>
                <a:gd name="f413" fmla="*/ f312 1 f173"/>
                <a:gd name="f414" fmla="*/ f313 1 f174"/>
                <a:gd name="f415" fmla="*/ f314 1 f173"/>
                <a:gd name="f416" fmla="*/ f315 1 f174"/>
                <a:gd name="f417" fmla="*/ f316 1 f173"/>
                <a:gd name="f418" fmla="*/ f317 1 f174"/>
                <a:gd name="f419" fmla="*/ f318 1 f173"/>
                <a:gd name="f420" fmla="*/ f319 1 f174"/>
                <a:gd name="f421" fmla="*/ f320 1 f173"/>
                <a:gd name="f422" fmla="*/ f321 1 f174"/>
                <a:gd name="f423" fmla="*/ f322 1 f173"/>
                <a:gd name="f424" fmla="*/ f323 1 f174"/>
                <a:gd name="f425" fmla="*/ f324 1 f173"/>
                <a:gd name="f426" fmla="*/ f325 1 f174"/>
                <a:gd name="f427" fmla="*/ f326 1 f173"/>
                <a:gd name="f428" fmla="*/ f327 1 f174"/>
                <a:gd name="f429" fmla="*/ f328 1 f173"/>
                <a:gd name="f430" fmla="*/ f329 1 f174"/>
                <a:gd name="f431" fmla="*/ f330 1 f173"/>
                <a:gd name="f432" fmla="*/ f331 1 f174"/>
                <a:gd name="f433" fmla="*/ f332 1 f173"/>
                <a:gd name="f434" fmla="*/ f333 1 f174"/>
                <a:gd name="f435" fmla="*/ f334 1 f173"/>
                <a:gd name="f436" fmla="*/ f335 1 f174"/>
                <a:gd name="f437" fmla="*/ f336 1 f173"/>
                <a:gd name="f438" fmla="*/ f337 1 f174"/>
                <a:gd name="f439" fmla="*/ f338 1 f173"/>
                <a:gd name="f440" fmla="*/ f339 1 f174"/>
                <a:gd name="f441" fmla="*/ f340 1 f173"/>
                <a:gd name="f442" fmla="*/ f341 1 f174"/>
                <a:gd name="f443" fmla="*/ f342 1 f173"/>
                <a:gd name="f444" fmla="*/ f343 1 f174"/>
                <a:gd name="f445" fmla="*/ f344 1 f173"/>
                <a:gd name="f446" fmla="*/ f345 1 f174"/>
                <a:gd name="f447" fmla="*/ f346 1 f174"/>
                <a:gd name="f448" fmla="*/ f347 1 f174"/>
                <a:gd name="f449" fmla="*/ f348 1 f173"/>
                <a:gd name="f450" fmla="*/ f349 1 f174"/>
                <a:gd name="f451" fmla="*/ f350 1 f173"/>
                <a:gd name="f452" fmla="*/ f351 1 f174"/>
                <a:gd name="f453" fmla="*/ f352 1 f173"/>
                <a:gd name="f454" fmla="*/ f353 1 f174"/>
                <a:gd name="f455" fmla="*/ f354 1 f173"/>
                <a:gd name="f456" fmla="*/ f355 1 f173"/>
                <a:gd name="f457" fmla="*/ f356 1 f174"/>
                <a:gd name="f458" fmla="*/ f357 1 f173"/>
                <a:gd name="f459" fmla="*/ f358 1 f174"/>
                <a:gd name="f460" fmla="*/ f359 1 f173"/>
                <a:gd name="f461" fmla="*/ f360 1 f174"/>
                <a:gd name="f462" fmla="*/ f361 1 f173"/>
                <a:gd name="f463" fmla="*/ f362 1 f174"/>
                <a:gd name="f464" fmla="*/ f363 1 f173"/>
                <a:gd name="f465" fmla="*/ f364 1 f173"/>
                <a:gd name="f466" fmla="*/ f365 1 f173"/>
                <a:gd name="f467" fmla="*/ f366 1 f174"/>
                <a:gd name="f468" fmla="*/ f367 1 f174"/>
                <a:gd name="f469" fmla="*/ f368 1 f173"/>
                <a:gd name="f470" fmla="*/ f369 1 f173"/>
                <a:gd name="f471" fmla="*/ f370 f164 1"/>
                <a:gd name="f472" fmla="*/ f371 f164 1"/>
                <a:gd name="f473" fmla="*/ f373 f165 1"/>
                <a:gd name="f474" fmla="*/ f372 f165 1"/>
                <a:gd name="f475" fmla="*/ f374 f164 1"/>
                <a:gd name="f476" fmla="*/ f375 f165 1"/>
                <a:gd name="f477" fmla="*/ f376 f164 1"/>
                <a:gd name="f478" fmla="*/ f377 f165 1"/>
                <a:gd name="f479" fmla="*/ f378 f164 1"/>
                <a:gd name="f480" fmla="*/ f379 f165 1"/>
                <a:gd name="f481" fmla="*/ f380 f164 1"/>
                <a:gd name="f482" fmla="*/ f381 f165 1"/>
                <a:gd name="f483" fmla="*/ f382 f164 1"/>
                <a:gd name="f484" fmla="*/ f383 f165 1"/>
                <a:gd name="f485" fmla="*/ f384 f164 1"/>
                <a:gd name="f486" fmla="*/ f385 f165 1"/>
                <a:gd name="f487" fmla="*/ f386 f164 1"/>
                <a:gd name="f488" fmla="*/ f387 f165 1"/>
                <a:gd name="f489" fmla="*/ f388 f164 1"/>
                <a:gd name="f490" fmla="*/ f389 f165 1"/>
                <a:gd name="f491" fmla="*/ f390 f164 1"/>
                <a:gd name="f492" fmla="*/ f391 f165 1"/>
                <a:gd name="f493" fmla="*/ f392 f164 1"/>
                <a:gd name="f494" fmla="*/ f393 f165 1"/>
                <a:gd name="f495" fmla="*/ f394 f164 1"/>
                <a:gd name="f496" fmla="*/ f395 f165 1"/>
                <a:gd name="f497" fmla="*/ f396 f164 1"/>
                <a:gd name="f498" fmla="*/ f397 f165 1"/>
                <a:gd name="f499" fmla="*/ f398 f164 1"/>
                <a:gd name="f500" fmla="*/ f399 f165 1"/>
                <a:gd name="f501" fmla="*/ f400 f164 1"/>
                <a:gd name="f502" fmla="*/ f401 f165 1"/>
                <a:gd name="f503" fmla="*/ f402 f165 1"/>
                <a:gd name="f504" fmla="*/ f403 f164 1"/>
                <a:gd name="f505" fmla="*/ f404 f165 1"/>
                <a:gd name="f506" fmla="*/ f405 f164 1"/>
                <a:gd name="f507" fmla="*/ f406 f165 1"/>
                <a:gd name="f508" fmla="*/ f407 f164 1"/>
                <a:gd name="f509" fmla="*/ f408 f165 1"/>
                <a:gd name="f510" fmla="*/ f409 f164 1"/>
                <a:gd name="f511" fmla="*/ f410 f165 1"/>
                <a:gd name="f512" fmla="*/ f411 f164 1"/>
                <a:gd name="f513" fmla="*/ f412 f165 1"/>
                <a:gd name="f514" fmla="*/ f413 f164 1"/>
                <a:gd name="f515" fmla="*/ f414 f165 1"/>
                <a:gd name="f516" fmla="*/ f415 f164 1"/>
                <a:gd name="f517" fmla="*/ f416 f165 1"/>
                <a:gd name="f518" fmla="*/ f417 f164 1"/>
                <a:gd name="f519" fmla="*/ f418 f165 1"/>
                <a:gd name="f520" fmla="*/ f419 f164 1"/>
                <a:gd name="f521" fmla="*/ f420 f165 1"/>
                <a:gd name="f522" fmla="*/ f421 f164 1"/>
                <a:gd name="f523" fmla="*/ f422 f165 1"/>
                <a:gd name="f524" fmla="*/ f423 f164 1"/>
                <a:gd name="f525" fmla="*/ f424 f165 1"/>
                <a:gd name="f526" fmla="*/ f425 f164 1"/>
                <a:gd name="f527" fmla="*/ f426 f165 1"/>
                <a:gd name="f528" fmla="*/ f427 f164 1"/>
                <a:gd name="f529" fmla="*/ f428 f165 1"/>
                <a:gd name="f530" fmla="*/ f429 f164 1"/>
                <a:gd name="f531" fmla="*/ f430 f165 1"/>
                <a:gd name="f532" fmla="*/ f431 f164 1"/>
                <a:gd name="f533" fmla="*/ f432 f165 1"/>
                <a:gd name="f534" fmla="*/ f433 f164 1"/>
                <a:gd name="f535" fmla="*/ f434 f165 1"/>
                <a:gd name="f536" fmla="*/ f435 f164 1"/>
                <a:gd name="f537" fmla="*/ f436 f165 1"/>
                <a:gd name="f538" fmla="*/ f437 f164 1"/>
                <a:gd name="f539" fmla="*/ f438 f165 1"/>
                <a:gd name="f540" fmla="*/ f439 f164 1"/>
                <a:gd name="f541" fmla="*/ f440 f165 1"/>
                <a:gd name="f542" fmla="*/ f441 f164 1"/>
                <a:gd name="f543" fmla="*/ f442 f165 1"/>
                <a:gd name="f544" fmla="*/ f443 f164 1"/>
                <a:gd name="f545" fmla="*/ f444 f165 1"/>
                <a:gd name="f546" fmla="*/ f445 f164 1"/>
                <a:gd name="f547" fmla="*/ f446 f165 1"/>
                <a:gd name="f548" fmla="*/ f447 f165 1"/>
                <a:gd name="f549" fmla="*/ f448 f165 1"/>
                <a:gd name="f550" fmla="*/ f449 f164 1"/>
                <a:gd name="f551" fmla="*/ f450 f165 1"/>
                <a:gd name="f552" fmla="*/ f451 f164 1"/>
                <a:gd name="f553" fmla="*/ f452 f165 1"/>
                <a:gd name="f554" fmla="*/ f453 f164 1"/>
                <a:gd name="f555" fmla="*/ f454 f165 1"/>
                <a:gd name="f556" fmla="*/ f455 f164 1"/>
                <a:gd name="f557" fmla="*/ f456 f164 1"/>
                <a:gd name="f558" fmla="*/ f457 f165 1"/>
                <a:gd name="f559" fmla="*/ f458 f164 1"/>
                <a:gd name="f560" fmla="*/ f459 f165 1"/>
                <a:gd name="f561" fmla="*/ f460 f164 1"/>
                <a:gd name="f562" fmla="*/ f461 f165 1"/>
                <a:gd name="f563" fmla="*/ f462 f164 1"/>
                <a:gd name="f564" fmla="*/ f463 f165 1"/>
                <a:gd name="f565" fmla="*/ f464 f164 1"/>
                <a:gd name="f566" fmla="*/ f465 f164 1"/>
                <a:gd name="f567" fmla="*/ f466 f164 1"/>
                <a:gd name="f568" fmla="*/ f467 f165 1"/>
                <a:gd name="f569" fmla="*/ f468 f165 1"/>
                <a:gd name="f570" fmla="*/ f469 f164 1"/>
                <a:gd name="f571" fmla="*/ f470 f164 1"/>
              </a:gdLst>
              <a:ahLst/>
              <a:cxnLst>
                <a:cxn ang="3cd4">
                  <a:pos x="hc" y="t"/>
                </a:cxn>
                <a:cxn ang="0">
                  <a:pos x="r" y="vc"/>
                </a:cxn>
                <a:cxn ang="cd4">
                  <a:pos x="hc" y="b"/>
                </a:cxn>
                <a:cxn ang="cd2">
                  <a:pos x="l" y="vc"/>
                </a:cxn>
                <a:cxn ang="f272">
                  <a:pos x="f475" y="f476"/>
                </a:cxn>
                <a:cxn ang="f272">
                  <a:pos x="f477" y="f476"/>
                </a:cxn>
                <a:cxn ang="f272">
                  <a:pos x="f477" y="f478"/>
                </a:cxn>
                <a:cxn ang="f272">
                  <a:pos x="f479" y="f480"/>
                </a:cxn>
                <a:cxn ang="f272">
                  <a:pos x="f481" y="f482"/>
                </a:cxn>
                <a:cxn ang="f272">
                  <a:pos x="f483" y="f484"/>
                </a:cxn>
                <a:cxn ang="f272">
                  <a:pos x="f485" y="f486"/>
                </a:cxn>
                <a:cxn ang="f272">
                  <a:pos x="f487" y="f488"/>
                </a:cxn>
                <a:cxn ang="f272">
                  <a:pos x="f489" y="f490"/>
                </a:cxn>
                <a:cxn ang="f272">
                  <a:pos x="f491" y="f492"/>
                </a:cxn>
                <a:cxn ang="f272">
                  <a:pos x="f493" y="f494"/>
                </a:cxn>
                <a:cxn ang="f272">
                  <a:pos x="f495" y="f496"/>
                </a:cxn>
                <a:cxn ang="f272">
                  <a:pos x="f497" y="f498"/>
                </a:cxn>
                <a:cxn ang="f272">
                  <a:pos x="f499" y="f500"/>
                </a:cxn>
                <a:cxn ang="f272">
                  <a:pos x="f501" y="f502"/>
                </a:cxn>
                <a:cxn ang="f272">
                  <a:pos x="f475" y="f503"/>
                </a:cxn>
                <a:cxn ang="f272">
                  <a:pos x="f504" y="f505"/>
                </a:cxn>
                <a:cxn ang="f272">
                  <a:pos x="f506" y="f507"/>
                </a:cxn>
                <a:cxn ang="f272">
                  <a:pos x="f508" y="f509"/>
                </a:cxn>
                <a:cxn ang="f272">
                  <a:pos x="f510" y="f511"/>
                </a:cxn>
                <a:cxn ang="f272">
                  <a:pos x="f512" y="f513"/>
                </a:cxn>
                <a:cxn ang="f272">
                  <a:pos x="f514" y="f515"/>
                </a:cxn>
                <a:cxn ang="f272">
                  <a:pos x="f516" y="f517"/>
                </a:cxn>
                <a:cxn ang="f272">
                  <a:pos x="f518" y="f519"/>
                </a:cxn>
                <a:cxn ang="f272">
                  <a:pos x="f520" y="f521"/>
                </a:cxn>
                <a:cxn ang="f272">
                  <a:pos x="f522" y="f523"/>
                </a:cxn>
                <a:cxn ang="f272">
                  <a:pos x="f524" y="f525"/>
                </a:cxn>
                <a:cxn ang="f272">
                  <a:pos x="f526" y="f527"/>
                </a:cxn>
                <a:cxn ang="f272">
                  <a:pos x="f528" y="f529"/>
                </a:cxn>
                <a:cxn ang="f272">
                  <a:pos x="f530" y="f531"/>
                </a:cxn>
                <a:cxn ang="f272">
                  <a:pos x="f532" y="f533"/>
                </a:cxn>
                <a:cxn ang="f272">
                  <a:pos x="f534" y="f535"/>
                </a:cxn>
                <a:cxn ang="f272">
                  <a:pos x="f536" y="f537"/>
                </a:cxn>
                <a:cxn ang="f272">
                  <a:pos x="f538" y="f539"/>
                </a:cxn>
                <a:cxn ang="f272">
                  <a:pos x="f540" y="f541"/>
                </a:cxn>
                <a:cxn ang="f272">
                  <a:pos x="f542" y="f543"/>
                </a:cxn>
                <a:cxn ang="f272">
                  <a:pos x="f544" y="f545"/>
                </a:cxn>
                <a:cxn ang="f272">
                  <a:pos x="f546" y="f547"/>
                </a:cxn>
                <a:cxn ang="f272">
                  <a:pos x="f544" y="f548"/>
                </a:cxn>
                <a:cxn ang="f272">
                  <a:pos x="f542" y="f549"/>
                </a:cxn>
                <a:cxn ang="f272">
                  <a:pos x="f550" y="f551"/>
                </a:cxn>
                <a:cxn ang="f272">
                  <a:pos x="f552" y="f553"/>
                </a:cxn>
                <a:cxn ang="f272">
                  <a:pos x="f554" y="f555"/>
                </a:cxn>
                <a:cxn ang="f272">
                  <a:pos x="f556" y="f476"/>
                </a:cxn>
                <a:cxn ang="f272">
                  <a:pos x="f556" y="f476"/>
                </a:cxn>
                <a:cxn ang="f272">
                  <a:pos x="f557" y="f558"/>
                </a:cxn>
                <a:cxn ang="f272">
                  <a:pos x="f559" y="f560"/>
                </a:cxn>
                <a:cxn ang="f272">
                  <a:pos x="f561" y="f562"/>
                </a:cxn>
                <a:cxn ang="f272">
                  <a:pos x="f524" y="f560"/>
                </a:cxn>
                <a:cxn ang="f272">
                  <a:pos x="f563" y="f564"/>
                </a:cxn>
                <a:cxn ang="f272">
                  <a:pos x="f565" y="f476"/>
                </a:cxn>
                <a:cxn ang="f272">
                  <a:pos x="f566" y="f476"/>
                </a:cxn>
                <a:cxn ang="f272">
                  <a:pos x="f567" y="f568"/>
                </a:cxn>
                <a:cxn ang="f272">
                  <a:pos x="f512" y="f569"/>
                </a:cxn>
                <a:cxn ang="f272">
                  <a:pos x="f570" y="f569"/>
                </a:cxn>
                <a:cxn ang="f272">
                  <a:pos x="f571" y="f568"/>
                </a:cxn>
                <a:cxn ang="f272">
                  <a:pos x="f475" y="f476"/>
                </a:cxn>
              </a:cxnLst>
              <a:rect l="f471" t="f474" r="f472" b="f473"/>
              <a:pathLst>
                <a:path w="915" h="1053">
                  <a:moveTo>
                    <a:pt x="f8" y="f5"/>
                  </a:moveTo>
                  <a:lnTo>
                    <a:pt x="f8" y="f5"/>
                  </a:lnTo>
                  <a:lnTo>
                    <a:pt x="f8" y="f5"/>
                  </a:lnTo>
                  <a:lnTo>
                    <a:pt x="f9" y="f5"/>
                  </a:lnTo>
                  <a:lnTo>
                    <a:pt x="f9" y="f10"/>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6" y="f33"/>
                  </a:lnTo>
                  <a:lnTo>
                    <a:pt x="f6" y="f34"/>
                  </a:lnTo>
                  <a:lnTo>
                    <a:pt x="f31" y="f35"/>
                  </a:lnTo>
                  <a:lnTo>
                    <a:pt x="f29" y="f36"/>
                  </a:lnTo>
                  <a:lnTo>
                    <a:pt x="f27" y="f37"/>
                  </a:lnTo>
                  <a:lnTo>
                    <a:pt x="f25" y="f38"/>
                  </a:lnTo>
                  <a:lnTo>
                    <a:pt x="f39" y="f40"/>
                  </a:lnTo>
                  <a:lnTo>
                    <a:pt x="f41" y="f42"/>
                  </a:lnTo>
                  <a:lnTo>
                    <a:pt x="f43" y="f44"/>
                  </a:lnTo>
                  <a:lnTo>
                    <a:pt x="f45" y="f46"/>
                  </a:lnTo>
                  <a:lnTo>
                    <a:pt x="f47" y="f48"/>
                  </a:lnTo>
                  <a:lnTo>
                    <a:pt x="f49" y="f50"/>
                  </a:lnTo>
                  <a:lnTo>
                    <a:pt x="f51" y="f52"/>
                  </a:lnTo>
                  <a:lnTo>
                    <a:pt x="f53" y="f54"/>
                  </a:lnTo>
                  <a:lnTo>
                    <a:pt x="f8"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7"/>
                  </a:lnTo>
                  <a:lnTo>
                    <a:pt x="f87" y="f7"/>
                  </a:lnTo>
                  <a:lnTo>
                    <a:pt x="f35" y="f85"/>
                  </a:lnTo>
                  <a:lnTo>
                    <a:pt x="f88" y="f85"/>
                  </a:lnTo>
                  <a:lnTo>
                    <a:pt x="f89" y="f90"/>
                  </a:lnTo>
                  <a:lnTo>
                    <a:pt x="f33" y="f91"/>
                  </a:lnTo>
                  <a:lnTo>
                    <a:pt x="f92" y="f93"/>
                  </a:lnTo>
                  <a:lnTo>
                    <a:pt x="f94" y="f95"/>
                  </a:lnTo>
                  <a:lnTo>
                    <a:pt x="f96" y="f73"/>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62"/>
                  </a:lnTo>
                  <a:lnTo>
                    <a:pt x="f118" y="f119"/>
                  </a:lnTo>
                  <a:lnTo>
                    <a:pt x="f120" y="f121"/>
                  </a:lnTo>
                  <a:lnTo>
                    <a:pt x="f122" y="f123"/>
                  </a:lnTo>
                  <a:lnTo>
                    <a:pt x="f124" y="f125"/>
                  </a:lnTo>
                  <a:lnTo>
                    <a:pt x="f126" y="f127"/>
                  </a:lnTo>
                  <a:lnTo>
                    <a:pt x="f128" y="f37"/>
                  </a:lnTo>
                  <a:lnTo>
                    <a:pt x="f10" y="f129"/>
                  </a:lnTo>
                  <a:lnTo>
                    <a:pt x="f5" y="f130"/>
                  </a:lnTo>
                  <a:lnTo>
                    <a:pt x="f5" y="f131"/>
                  </a:lnTo>
                  <a:lnTo>
                    <a:pt x="f5" y="f132"/>
                  </a:lnTo>
                  <a:lnTo>
                    <a:pt x="f10" y="f133"/>
                  </a:lnTo>
                  <a:lnTo>
                    <a:pt x="f128" y="f134"/>
                  </a:lnTo>
                  <a:lnTo>
                    <a:pt x="f126" y="f135"/>
                  </a:lnTo>
                  <a:lnTo>
                    <a:pt x="f124" y="f101"/>
                  </a:lnTo>
                  <a:lnTo>
                    <a:pt x="f136" y="f137"/>
                  </a:lnTo>
                  <a:lnTo>
                    <a:pt x="f120" y="f138"/>
                  </a:lnTo>
                  <a:lnTo>
                    <a:pt x="f14" y="f139"/>
                  </a:lnTo>
                  <a:lnTo>
                    <a:pt x="f140" y="f140"/>
                  </a:lnTo>
                  <a:lnTo>
                    <a:pt x="f141" y="f142"/>
                  </a:lnTo>
                  <a:lnTo>
                    <a:pt x="f143" y="f128"/>
                  </a:lnTo>
                  <a:lnTo>
                    <a:pt x="f18" y="f5"/>
                  </a:lnTo>
                  <a:lnTo>
                    <a:pt x="f18" y="f5"/>
                  </a:lnTo>
                  <a:lnTo>
                    <a:pt x="f18" y="f5"/>
                  </a:lnTo>
                  <a:lnTo>
                    <a:pt x="f144" y="f5"/>
                  </a:lnTo>
                  <a:lnTo>
                    <a:pt x="f145" y="f128"/>
                  </a:lnTo>
                  <a:lnTo>
                    <a:pt x="f146" y="f126"/>
                  </a:lnTo>
                  <a:lnTo>
                    <a:pt x="f147" y="f148"/>
                  </a:lnTo>
                  <a:lnTo>
                    <a:pt x="f135" y="f124"/>
                  </a:lnTo>
                  <a:lnTo>
                    <a:pt x="f149" y="f150"/>
                  </a:lnTo>
                  <a:lnTo>
                    <a:pt x="f151" y="f124"/>
                  </a:lnTo>
                  <a:lnTo>
                    <a:pt x="f92" y="f148"/>
                  </a:lnTo>
                  <a:lnTo>
                    <a:pt x="f152" y="f126"/>
                  </a:lnTo>
                  <a:lnTo>
                    <a:pt x="f153" y="f154"/>
                  </a:lnTo>
                  <a:lnTo>
                    <a:pt x="f155" y="f5"/>
                  </a:lnTo>
                  <a:lnTo>
                    <a:pt x="f87" y="f5"/>
                  </a:lnTo>
                  <a:lnTo>
                    <a:pt x="f86" y="f5"/>
                  </a:lnTo>
                  <a:lnTo>
                    <a:pt x="f84" y="f5"/>
                  </a:lnTo>
                  <a:lnTo>
                    <a:pt x="f156" y="f154"/>
                  </a:lnTo>
                  <a:lnTo>
                    <a:pt x="f157" y="f126"/>
                  </a:lnTo>
                  <a:lnTo>
                    <a:pt x="f158" y="f148"/>
                  </a:lnTo>
                  <a:lnTo>
                    <a:pt x="f74" y="f124"/>
                  </a:lnTo>
                  <a:lnTo>
                    <a:pt x="f159" y="f150"/>
                  </a:lnTo>
                  <a:lnTo>
                    <a:pt x="f160" y="f124"/>
                  </a:lnTo>
                  <a:lnTo>
                    <a:pt x="f161" y="f148"/>
                  </a:lnTo>
                  <a:lnTo>
                    <a:pt x="f162" y="f126"/>
                  </a:lnTo>
                  <a:lnTo>
                    <a:pt x="f58" y="f128"/>
                  </a:lnTo>
                  <a:lnTo>
                    <a:pt x="f8" y="f5"/>
                  </a:lnTo>
                </a:path>
              </a:pathLst>
            </a:custGeom>
            <a:no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kern="0">
                <a:solidFill>
                  <a:srgbClr val="505050"/>
                </a:solidFill>
                <a:latin typeface="Segoe UI"/>
              </a:endParaRPr>
            </a:p>
          </p:txBody>
        </p:sp>
        <p:sp>
          <p:nvSpPr>
            <p:cNvPr id="21" name="Freeform 63">
              <a:extLst>
                <a:ext uri="{FF2B5EF4-FFF2-40B4-BE49-F238E27FC236}">
                  <a16:creationId xmlns:a16="http://schemas.microsoft.com/office/drawing/2014/main" id="{44A5AD36-408A-4C4A-B0CC-C1C0DC01AB9C}"/>
                </a:ext>
              </a:extLst>
            </p:cNvPr>
            <p:cNvSpPr/>
            <p:nvPr/>
          </p:nvSpPr>
          <p:spPr>
            <a:xfrm>
              <a:off x="7327306" y="1915219"/>
              <a:ext cx="727935" cy="819402"/>
            </a:xfrm>
            <a:custGeom>
              <a:avLst/>
              <a:gdLst>
                <a:gd name="f0" fmla="val 10800000"/>
                <a:gd name="f1" fmla="val 5400000"/>
                <a:gd name="f2" fmla="val 360"/>
                <a:gd name="f3" fmla="val 180"/>
                <a:gd name="f4" fmla="val w"/>
                <a:gd name="f5" fmla="val h"/>
                <a:gd name="f6" fmla="val 0"/>
                <a:gd name="f7" fmla="val 764"/>
                <a:gd name="f8" fmla="val 860"/>
                <a:gd name="f9" fmla="val 656"/>
                <a:gd name="f10" fmla="val 659"/>
                <a:gd name="f11" fmla="val 661"/>
                <a:gd name="f12" fmla="val 3"/>
                <a:gd name="f13" fmla="val 675"/>
                <a:gd name="f14" fmla="val 27"/>
                <a:gd name="f15" fmla="val 691"/>
                <a:gd name="f16" fmla="val 51"/>
                <a:gd name="f17" fmla="val 702"/>
                <a:gd name="f18" fmla="val 76"/>
                <a:gd name="f19" fmla="val 715"/>
                <a:gd name="f20" fmla="val 100"/>
                <a:gd name="f21" fmla="val 726"/>
                <a:gd name="f22" fmla="val 124"/>
                <a:gd name="f23" fmla="val 734"/>
                <a:gd name="f24" fmla="val 151"/>
                <a:gd name="f25" fmla="val 742"/>
                <a:gd name="f26" fmla="val 178"/>
                <a:gd name="f27" fmla="val 750"/>
                <a:gd name="f28" fmla="val 202"/>
                <a:gd name="f29" fmla="val 756"/>
                <a:gd name="f30" fmla="val 229"/>
                <a:gd name="f31" fmla="val 758"/>
                <a:gd name="f32" fmla="val 256"/>
                <a:gd name="f33" fmla="val 761"/>
                <a:gd name="f34" fmla="val 282"/>
                <a:gd name="f35" fmla="val 309"/>
                <a:gd name="f36" fmla="val 339"/>
                <a:gd name="f37" fmla="val 366"/>
                <a:gd name="f38" fmla="val 393"/>
                <a:gd name="f39" fmla="val 422"/>
                <a:gd name="f40" fmla="val 446"/>
                <a:gd name="f41" fmla="val 745"/>
                <a:gd name="f42" fmla="val 473"/>
                <a:gd name="f43" fmla="val 739"/>
                <a:gd name="f44" fmla="val 500"/>
                <a:gd name="f45" fmla="val 731"/>
                <a:gd name="f46" fmla="val 524"/>
                <a:gd name="f47" fmla="val 721"/>
                <a:gd name="f48" fmla="val 548"/>
                <a:gd name="f49" fmla="val 710"/>
                <a:gd name="f50" fmla="val 572"/>
                <a:gd name="f51" fmla="val 699"/>
                <a:gd name="f52" fmla="val 597"/>
                <a:gd name="f53" fmla="val 686"/>
                <a:gd name="f54" fmla="val 621"/>
                <a:gd name="f55" fmla="val 672"/>
                <a:gd name="f56" fmla="val 642"/>
                <a:gd name="f57" fmla="val 666"/>
                <a:gd name="f58" fmla="val 640"/>
                <a:gd name="f59" fmla="val 688"/>
                <a:gd name="f60" fmla="val 629"/>
                <a:gd name="f61" fmla="val 701"/>
                <a:gd name="f62" fmla="val 618"/>
                <a:gd name="f63" fmla="val 605"/>
                <a:gd name="f64" fmla="val 728"/>
                <a:gd name="f65" fmla="val 589"/>
                <a:gd name="f66" fmla="val 744"/>
                <a:gd name="f67" fmla="val 570"/>
                <a:gd name="f68" fmla="val 760"/>
                <a:gd name="f69" fmla="val 554"/>
                <a:gd name="f70" fmla="val 774"/>
                <a:gd name="f71" fmla="val 535"/>
                <a:gd name="f72" fmla="val 787"/>
                <a:gd name="f73" fmla="val 516"/>
                <a:gd name="f74" fmla="val 801"/>
                <a:gd name="f75" fmla="val 495"/>
                <a:gd name="f76" fmla="val 812"/>
                <a:gd name="f77" fmla="val 476"/>
                <a:gd name="f78" fmla="val 822"/>
                <a:gd name="f79" fmla="val 454"/>
                <a:gd name="f80" fmla="val 833"/>
                <a:gd name="f81" fmla="val 433"/>
                <a:gd name="f82" fmla="val 841"/>
                <a:gd name="f83" fmla="val 411"/>
                <a:gd name="f84" fmla="val 852"/>
                <a:gd name="f85" fmla="val 390"/>
                <a:gd name="f86" fmla="val 857"/>
                <a:gd name="f87" fmla="val 385"/>
                <a:gd name="f88" fmla="val 379"/>
                <a:gd name="f89" fmla="val 376"/>
                <a:gd name="f90" fmla="val 371"/>
                <a:gd name="f91" fmla="val 344"/>
                <a:gd name="f92" fmla="val 846"/>
                <a:gd name="f93" fmla="val 317"/>
                <a:gd name="f94" fmla="val 838"/>
                <a:gd name="f95" fmla="val 293"/>
                <a:gd name="f96" fmla="val 825"/>
                <a:gd name="f97" fmla="val 269"/>
                <a:gd name="f98" fmla="val 814"/>
                <a:gd name="f99" fmla="val 247"/>
                <a:gd name="f100" fmla="val 226"/>
                <a:gd name="f101" fmla="val 204"/>
                <a:gd name="f102" fmla="val 771"/>
                <a:gd name="f103" fmla="val 186"/>
                <a:gd name="f104" fmla="val 755"/>
                <a:gd name="f105" fmla="val 167"/>
                <a:gd name="f106" fmla="val 736"/>
                <a:gd name="f107" fmla="val 148"/>
                <a:gd name="f108" fmla="val 720"/>
                <a:gd name="f109" fmla="val 132"/>
                <a:gd name="f110" fmla="val 116"/>
                <a:gd name="f111" fmla="val 680"/>
                <a:gd name="f112" fmla="val 658"/>
                <a:gd name="f113" fmla="val 86"/>
                <a:gd name="f114" fmla="val 637"/>
                <a:gd name="f115" fmla="val 73"/>
                <a:gd name="f116" fmla="val 615"/>
                <a:gd name="f117" fmla="val 62"/>
                <a:gd name="f118" fmla="val 591"/>
                <a:gd name="f119" fmla="val 48"/>
                <a:gd name="f120" fmla="val 567"/>
                <a:gd name="f121" fmla="val 40"/>
                <a:gd name="f122" fmla="val 543"/>
                <a:gd name="f123" fmla="val 30"/>
                <a:gd name="f124" fmla="val 22"/>
                <a:gd name="f125" fmla="val 484"/>
                <a:gd name="f126" fmla="val 13"/>
                <a:gd name="f127" fmla="val 452"/>
                <a:gd name="f128" fmla="val 8"/>
                <a:gd name="f129" fmla="val 328"/>
                <a:gd name="f130" fmla="val 299"/>
                <a:gd name="f131" fmla="val 5"/>
                <a:gd name="f132" fmla="val 239"/>
                <a:gd name="f133" fmla="val 210"/>
                <a:gd name="f134" fmla="val 19"/>
                <a:gd name="f135" fmla="val 121"/>
                <a:gd name="f136" fmla="val 92"/>
                <a:gd name="f137" fmla="val 67"/>
                <a:gd name="f138" fmla="val 65"/>
                <a:gd name="f139" fmla="val 81"/>
                <a:gd name="f140" fmla="val 35"/>
                <a:gd name="f141" fmla="val 6"/>
                <a:gd name="f142" fmla="val 102"/>
                <a:gd name="f143" fmla="val 105"/>
                <a:gd name="f144" fmla="val 159"/>
                <a:gd name="f145" fmla="val 14"/>
                <a:gd name="f146" fmla="val 17"/>
                <a:gd name="f147" fmla="val 212"/>
                <a:gd name="f148" fmla="val 266"/>
                <a:gd name="f149" fmla="val 320"/>
                <a:gd name="f150" fmla="val 347"/>
                <a:gd name="f151" fmla="val 374"/>
                <a:gd name="f152" fmla="val 417"/>
                <a:gd name="f153" fmla="val 444"/>
                <a:gd name="f154" fmla="val 471"/>
                <a:gd name="f155" fmla="val 522"/>
                <a:gd name="f156" fmla="val 549"/>
                <a:gd name="f157" fmla="val 575"/>
                <a:gd name="f158" fmla="val 602"/>
                <a:gd name="f159" fmla="+- 0 0 -90"/>
                <a:gd name="f160" fmla="*/ f4 1 764"/>
                <a:gd name="f161" fmla="*/ f5 1 860"/>
                <a:gd name="f162" fmla="val f6"/>
                <a:gd name="f163" fmla="val f7"/>
                <a:gd name="f164" fmla="val f8"/>
                <a:gd name="f165" fmla="*/ f159 f0 1"/>
                <a:gd name="f166" fmla="+- f164 0 f162"/>
                <a:gd name="f167" fmla="+- f163 0 f162"/>
                <a:gd name="f168" fmla="*/ f165 1 f3"/>
                <a:gd name="f169" fmla="*/ f167 1 764"/>
                <a:gd name="f170" fmla="*/ f166 1 860"/>
                <a:gd name="f171" fmla="*/ 659 f167 1"/>
                <a:gd name="f172" fmla="*/ 0 f166 1"/>
                <a:gd name="f173" fmla="*/ 661 f167 1"/>
                <a:gd name="f174" fmla="*/ 3 f166 1"/>
                <a:gd name="f175" fmla="*/ 691 f167 1"/>
                <a:gd name="f176" fmla="*/ 51 f166 1"/>
                <a:gd name="f177" fmla="*/ 715 f167 1"/>
                <a:gd name="f178" fmla="*/ 100 f166 1"/>
                <a:gd name="f179" fmla="*/ 734 f167 1"/>
                <a:gd name="f180" fmla="*/ 151 f166 1"/>
                <a:gd name="f181" fmla="*/ 750 f167 1"/>
                <a:gd name="f182" fmla="*/ 202 f166 1"/>
                <a:gd name="f183" fmla="*/ 758 f167 1"/>
                <a:gd name="f184" fmla="*/ 256 f166 1"/>
                <a:gd name="f185" fmla="*/ 764 f167 1"/>
                <a:gd name="f186" fmla="*/ 309 f166 1"/>
                <a:gd name="f187" fmla="*/ 761 f167 1"/>
                <a:gd name="f188" fmla="*/ 366 f166 1"/>
                <a:gd name="f189" fmla="*/ 756 f167 1"/>
                <a:gd name="f190" fmla="*/ 422 f166 1"/>
                <a:gd name="f191" fmla="*/ 745 f167 1"/>
                <a:gd name="f192" fmla="*/ 473 f166 1"/>
                <a:gd name="f193" fmla="*/ 731 f167 1"/>
                <a:gd name="f194" fmla="*/ 524 f166 1"/>
                <a:gd name="f195" fmla="*/ 710 f167 1"/>
                <a:gd name="f196" fmla="*/ 572 f166 1"/>
                <a:gd name="f197" fmla="*/ 686 f167 1"/>
                <a:gd name="f198" fmla="*/ 621 f166 1"/>
                <a:gd name="f199" fmla="*/ 666 f166 1"/>
                <a:gd name="f200" fmla="*/ 629 f167 1"/>
                <a:gd name="f201" fmla="*/ 701 f166 1"/>
                <a:gd name="f202" fmla="*/ 605 f167 1"/>
                <a:gd name="f203" fmla="*/ 728 f166 1"/>
                <a:gd name="f204" fmla="*/ 570 f167 1"/>
                <a:gd name="f205" fmla="*/ 760 f166 1"/>
                <a:gd name="f206" fmla="*/ 535 f167 1"/>
                <a:gd name="f207" fmla="*/ 787 f166 1"/>
                <a:gd name="f208" fmla="*/ 495 f167 1"/>
                <a:gd name="f209" fmla="*/ 812 f166 1"/>
                <a:gd name="f210" fmla="*/ 454 f167 1"/>
                <a:gd name="f211" fmla="*/ 833 f166 1"/>
                <a:gd name="f212" fmla="*/ 411 f167 1"/>
                <a:gd name="f213" fmla="*/ 852 f166 1"/>
                <a:gd name="f214" fmla="*/ 385 f167 1"/>
                <a:gd name="f215" fmla="*/ 860 f166 1"/>
                <a:gd name="f216" fmla="*/ 376 f167 1"/>
                <a:gd name="f217" fmla="*/ 857 f166 1"/>
                <a:gd name="f218" fmla="*/ 344 f167 1"/>
                <a:gd name="f219" fmla="*/ 846 f166 1"/>
                <a:gd name="f220" fmla="*/ 293 f167 1"/>
                <a:gd name="f221" fmla="*/ 825 f166 1"/>
                <a:gd name="f222" fmla="*/ 247 f167 1"/>
                <a:gd name="f223" fmla="*/ 801 f166 1"/>
                <a:gd name="f224" fmla="*/ 204 f167 1"/>
                <a:gd name="f225" fmla="*/ 771 f166 1"/>
                <a:gd name="f226" fmla="*/ 167 f167 1"/>
                <a:gd name="f227" fmla="*/ 736 f166 1"/>
                <a:gd name="f228" fmla="*/ 132 f167 1"/>
                <a:gd name="f229" fmla="*/ 100 f167 1"/>
                <a:gd name="f230" fmla="*/ 658 f166 1"/>
                <a:gd name="f231" fmla="*/ 73 f167 1"/>
                <a:gd name="f232" fmla="*/ 615 f166 1"/>
                <a:gd name="f233" fmla="*/ 48 f167 1"/>
                <a:gd name="f234" fmla="*/ 567 f166 1"/>
                <a:gd name="f235" fmla="*/ 30 f167 1"/>
                <a:gd name="f236" fmla="*/ 516 f166 1"/>
                <a:gd name="f237" fmla="*/ 13 f167 1"/>
                <a:gd name="f238" fmla="*/ 452 f166 1"/>
                <a:gd name="f239" fmla="*/ 3 f167 1"/>
                <a:gd name="f240" fmla="*/ 390 f166 1"/>
                <a:gd name="f241" fmla="*/ 0 f167 1"/>
                <a:gd name="f242" fmla="*/ 328 f166 1"/>
                <a:gd name="f243" fmla="*/ 269 f166 1"/>
                <a:gd name="f244" fmla="*/ 210 f166 1"/>
                <a:gd name="f245" fmla="*/ 51 f167 1"/>
                <a:gd name="f246" fmla="*/ 92 f166 1"/>
                <a:gd name="f247" fmla="*/ 81 f167 1"/>
                <a:gd name="f248" fmla="*/ 35 f166 1"/>
                <a:gd name="f249" fmla="*/ 102 f167 1"/>
                <a:gd name="f250" fmla="*/ 105 f167 1"/>
                <a:gd name="f251" fmla="*/ 6 f166 1"/>
                <a:gd name="f252" fmla="*/ 186 f167 1"/>
                <a:gd name="f253" fmla="*/ 17 f166 1"/>
                <a:gd name="f254" fmla="*/ 239 f167 1"/>
                <a:gd name="f255" fmla="*/ 22 f166 1"/>
                <a:gd name="f256" fmla="*/ 19 f166 1"/>
                <a:gd name="f257" fmla="*/ 347 f167 1"/>
                <a:gd name="f258" fmla="*/ 8 f166 1"/>
                <a:gd name="f259" fmla="*/ 379 f167 1"/>
                <a:gd name="f260" fmla="*/ 390 f167 1"/>
                <a:gd name="f261" fmla="*/ 444 f167 1"/>
                <a:gd name="f262" fmla="*/ 14 f166 1"/>
                <a:gd name="f263" fmla="*/ 549 f167 1"/>
                <a:gd name="f264" fmla="*/ 602 f167 1"/>
                <a:gd name="f265" fmla="*/ 656 f167 1"/>
                <a:gd name="f266" fmla="+- f168 0 f1"/>
                <a:gd name="f267" fmla="*/ f171 1 764"/>
                <a:gd name="f268" fmla="*/ f172 1 860"/>
                <a:gd name="f269" fmla="*/ f173 1 764"/>
                <a:gd name="f270" fmla="*/ f174 1 860"/>
                <a:gd name="f271" fmla="*/ f175 1 764"/>
                <a:gd name="f272" fmla="*/ f176 1 860"/>
                <a:gd name="f273" fmla="*/ f177 1 764"/>
                <a:gd name="f274" fmla="*/ f178 1 860"/>
                <a:gd name="f275" fmla="*/ f179 1 764"/>
                <a:gd name="f276" fmla="*/ f180 1 860"/>
                <a:gd name="f277" fmla="*/ f181 1 764"/>
                <a:gd name="f278" fmla="*/ f182 1 860"/>
                <a:gd name="f279" fmla="*/ f183 1 764"/>
                <a:gd name="f280" fmla="*/ f184 1 860"/>
                <a:gd name="f281" fmla="*/ f185 1 764"/>
                <a:gd name="f282" fmla="*/ f186 1 860"/>
                <a:gd name="f283" fmla="*/ f187 1 764"/>
                <a:gd name="f284" fmla="*/ f188 1 860"/>
                <a:gd name="f285" fmla="*/ f189 1 764"/>
                <a:gd name="f286" fmla="*/ f190 1 860"/>
                <a:gd name="f287" fmla="*/ f191 1 764"/>
                <a:gd name="f288" fmla="*/ f192 1 860"/>
                <a:gd name="f289" fmla="*/ f193 1 764"/>
                <a:gd name="f290" fmla="*/ f194 1 860"/>
                <a:gd name="f291" fmla="*/ f195 1 764"/>
                <a:gd name="f292" fmla="*/ f196 1 860"/>
                <a:gd name="f293" fmla="*/ f197 1 764"/>
                <a:gd name="f294" fmla="*/ f198 1 860"/>
                <a:gd name="f295" fmla="*/ f199 1 860"/>
                <a:gd name="f296" fmla="*/ f200 1 764"/>
                <a:gd name="f297" fmla="*/ f201 1 860"/>
                <a:gd name="f298" fmla="*/ f202 1 764"/>
                <a:gd name="f299" fmla="*/ f203 1 860"/>
                <a:gd name="f300" fmla="*/ f204 1 764"/>
                <a:gd name="f301" fmla="*/ f205 1 860"/>
                <a:gd name="f302" fmla="*/ f206 1 764"/>
                <a:gd name="f303" fmla="*/ f207 1 860"/>
                <a:gd name="f304" fmla="*/ f208 1 764"/>
                <a:gd name="f305" fmla="*/ f209 1 860"/>
                <a:gd name="f306" fmla="*/ f210 1 764"/>
                <a:gd name="f307" fmla="*/ f211 1 860"/>
                <a:gd name="f308" fmla="*/ f212 1 764"/>
                <a:gd name="f309" fmla="*/ f213 1 860"/>
                <a:gd name="f310" fmla="*/ f214 1 764"/>
                <a:gd name="f311" fmla="*/ f215 1 860"/>
                <a:gd name="f312" fmla="*/ f216 1 764"/>
                <a:gd name="f313" fmla="*/ f217 1 860"/>
                <a:gd name="f314" fmla="*/ f218 1 764"/>
                <a:gd name="f315" fmla="*/ f219 1 860"/>
                <a:gd name="f316" fmla="*/ f220 1 764"/>
                <a:gd name="f317" fmla="*/ f221 1 860"/>
                <a:gd name="f318" fmla="*/ f222 1 764"/>
                <a:gd name="f319" fmla="*/ f223 1 860"/>
                <a:gd name="f320" fmla="*/ f224 1 764"/>
                <a:gd name="f321" fmla="*/ f225 1 860"/>
                <a:gd name="f322" fmla="*/ f226 1 764"/>
                <a:gd name="f323" fmla="*/ f227 1 860"/>
                <a:gd name="f324" fmla="*/ f228 1 764"/>
                <a:gd name="f325" fmla="*/ f229 1 764"/>
                <a:gd name="f326" fmla="*/ f230 1 860"/>
                <a:gd name="f327" fmla="*/ f231 1 764"/>
                <a:gd name="f328" fmla="*/ f232 1 860"/>
                <a:gd name="f329" fmla="*/ f233 1 764"/>
                <a:gd name="f330" fmla="*/ f234 1 860"/>
                <a:gd name="f331" fmla="*/ f235 1 764"/>
                <a:gd name="f332" fmla="*/ f236 1 860"/>
                <a:gd name="f333" fmla="*/ f237 1 764"/>
                <a:gd name="f334" fmla="*/ f238 1 860"/>
                <a:gd name="f335" fmla="*/ f239 1 764"/>
                <a:gd name="f336" fmla="*/ f240 1 860"/>
                <a:gd name="f337" fmla="*/ f241 1 764"/>
                <a:gd name="f338" fmla="*/ f242 1 860"/>
                <a:gd name="f339" fmla="*/ f243 1 860"/>
                <a:gd name="f340" fmla="*/ f244 1 860"/>
                <a:gd name="f341" fmla="*/ f245 1 764"/>
                <a:gd name="f342" fmla="*/ f246 1 860"/>
                <a:gd name="f343" fmla="*/ f247 1 764"/>
                <a:gd name="f344" fmla="*/ f248 1 860"/>
                <a:gd name="f345" fmla="*/ f249 1 764"/>
                <a:gd name="f346" fmla="*/ f250 1 764"/>
                <a:gd name="f347" fmla="*/ f251 1 860"/>
                <a:gd name="f348" fmla="*/ f252 1 764"/>
                <a:gd name="f349" fmla="*/ f253 1 860"/>
                <a:gd name="f350" fmla="*/ f254 1 764"/>
                <a:gd name="f351" fmla="*/ f255 1 860"/>
                <a:gd name="f352" fmla="*/ f256 1 860"/>
                <a:gd name="f353" fmla="*/ f257 1 764"/>
                <a:gd name="f354" fmla="*/ f258 1 860"/>
                <a:gd name="f355" fmla="*/ f259 1 764"/>
                <a:gd name="f356" fmla="*/ f260 1 764"/>
                <a:gd name="f357" fmla="*/ f261 1 764"/>
                <a:gd name="f358" fmla="*/ f262 1 860"/>
                <a:gd name="f359" fmla="*/ f263 1 764"/>
                <a:gd name="f360" fmla="*/ f264 1 764"/>
                <a:gd name="f361" fmla="*/ f265 1 764"/>
                <a:gd name="f362" fmla="*/ 0 1 f169"/>
                <a:gd name="f363" fmla="*/ f163 1 f169"/>
                <a:gd name="f364" fmla="*/ 0 1 f170"/>
                <a:gd name="f365" fmla="*/ f164 1 f170"/>
                <a:gd name="f366" fmla="*/ f267 1 f169"/>
                <a:gd name="f367" fmla="*/ f268 1 f170"/>
                <a:gd name="f368" fmla="*/ f269 1 f169"/>
                <a:gd name="f369" fmla="*/ f270 1 f170"/>
                <a:gd name="f370" fmla="*/ f271 1 f169"/>
                <a:gd name="f371" fmla="*/ f272 1 f170"/>
                <a:gd name="f372" fmla="*/ f273 1 f169"/>
                <a:gd name="f373" fmla="*/ f274 1 f170"/>
                <a:gd name="f374" fmla="*/ f275 1 f169"/>
                <a:gd name="f375" fmla="*/ f276 1 f170"/>
                <a:gd name="f376" fmla="*/ f277 1 f169"/>
                <a:gd name="f377" fmla="*/ f278 1 f170"/>
                <a:gd name="f378" fmla="*/ f279 1 f169"/>
                <a:gd name="f379" fmla="*/ f280 1 f170"/>
                <a:gd name="f380" fmla="*/ f281 1 f169"/>
                <a:gd name="f381" fmla="*/ f282 1 f170"/>
                <a:gd name="f382" fmla="*/ f283 1 f169"/>
                <a:gd name="f383" fmla="*/ f284 1 f170"/>
                <a:gd name="f384" fmla="*/ f285 1 f169"/>
                <a:gd name="f385" fmla="*/ f286 1 f170"/>
                <a:gd name="f386" fmla="*/ f287 1 f169"/>
                <a:gd name="f387" fmla="*/ f288 1 f170"/>
                <a:gd name="f388" fmla="*/ f289 1 f169"/>
                <a:gd name="f389" fmla="*/ f290 1 f170"/>
                <a:gd name="f390" fmla="*/ f291 1 f169"/>
                <a:gd name="f391" fmla="*/ f292 1 f170"/>
                <a:gd name="f392" fmla="*/ f293 1 f169"/>
                <a:gd name="f393" fmla="*/ f294 1 f170"/>
                <a:gd name="f394" fmla="*/ f295 1 f170"/>
                <a:gd name="f395" fmla="*/ f296 1 f169"/>
                <a:gd name="f396" fmla="*/ f297 1 f170"/>
                <a:gd name="f397" fmla="*/ f298 1 f169"/>
                <a:gd name="f398" fmla="*/ f299 1 f170"/>
                <a:gd name="f399" fmla="*/ f300 1 f169"/>
                <a:gd name="f400" fmla="*/ f301 1 f170"/>
                <a:gd name="f401" fmla="*/ f302 1 f169"/>
                <a:gd name="f402" fmla="*/ f303 1 f170"/>
                <a:gd name="f403" fmla="*/ f304 1 f169"/>
                <a:gd name="f404" fmla="*/ f305 1 f170"/>
                <a:gd name="f405" fmla="*/ f306 1 f169"/>
                <a:gd name="f406" fmla="*/ f307 1 f170"/>
                <a:gd name="f407" fmla="*/ f308 1 f169"/>
                <a:gd name="f408" fmla="*/ f309 1 f170"/>
                <a:gd name="f409" fmla="*/ f310 1 f169"/>
                <a:gd name="f410" fmla="*/ f311 1 f170"/>
                <a:gd name="f411" fmla="*/ f312 1 f169"/>
                <a:gd name="f412" fmla="*/ f313 1 f170"/>
                <a:gd name="f413" fmla="*/ f314 1 f169"/>
                <a:gd name="f414" fmla="*/ f315 1 f170"/>
                <a:gd name="f415" fmla="*/ f316 1 f169"/>
                <a:gd name="f416" fmla="*/ f317 1 f170"/>
                <a:gd name="f417" fmla="*/ f318 1 f169"/>
                <a:gd name="f418" fmla="*/ f319 1 f170"/>
                <a:gd name="f419" fmla="*/ f320 1 f169"/>
                <a:gd name="f420" fmla="*/ f321 1 f170"/>
                <a:gd name="f421" fmla="*/ f322 1 f169"/>
                <a:gd name="f422" fmla="*/ f323 1 f170"/>
                <a:gd name="f423" fmla="*/ f324 1 f169"/>
                <a:gd name="f424" fmla="*/ f325 1 f169"/>
                <a:gd name="f425" fmla="*/ f326 1 f170"/>
                <a:gd name="f426" fmla="*/ f327 1 f169"/>
                <a:gd name="f427" fmla="*/ f328 1 f170"/>
                <a:gd name="f428" fmla="*/ f329 1 f169"/>
                <a:gd name="f429" fmla="*/ f330 1 f170"/>
                <a:gd name="f430" fmla="*/ f331 1 f169"/>
                <a:gd name="f431" fmla="*/ f332 1 f170"/>
                <a:gd name="f432" fmla="*/ f333 1 f169"/>
                <a:gd name="f433" fmla="*/ f334 1 f170"/>
                <a:gd name="f434" fmla="*/ f335 1 f169"/>
                <a:gd name="f435" fmla="*/ f336 1 f170"/>
                <a:gd name="f436" fmla="*/ f337 1 f169"/>
                <a:gd name="f437" fmla="*/ f338 1 f170"/>
                <a:gd name="f438" fmla="*/ f339 1 f170"/>
                <a:gd name="f439" fmla="*/ f340 1 f170"/>
                <a:gd name="f440" fmla="*/ f341 1 f169"/>
                <a:gd name="f441" fmla="*/ f342 1 f170"/>
                <a:gd name="f442" fmla="*/ f343 1 f169"/>
                <a:gd name="f443" fmla="*/ f344 1 f170"/>
                <a:gd name="f444" fmla="*/ f345 1 f169"/>
                <a:gd name="f445" fmla="*/ f346 1 f169"/>
                <a:gd name="f446" fmla="*/ f347 1 f170"/>
                <a:gd name="f447" fmla="*/ f348 1 f169"/>
                <a:gd name="f448" fmla="*/ f349 1 f170"/>
                <a:gd name="f449" fmla="*/ f350 1 f169"/>
                <a:gd name="f450" fmla="*/ f351 1 f170"/>
                <a:gd name="f451" fmla="*/ f352 1 f170"/>
                <a:gd name="f452" fmla="*/ f353 1 f169"/>
                <a:gd name="f453" fmla="*/ f354 1 f170"/>
                <a:gd name="f454" fmla="*/ f355 1 f169"/>
                <a:gd name="f455" fmla="*/ f356 1 f169"/>
                <a:gd name="f456" fmla="*/ f357 1 f169"/>
                <a:gd name="f457" fmla="*/ f358 1 f170"/>
                <a:gd name="f458" fmla="*/ f359 1 f169"/>
                <a:gd name="f459" fmla="*/ f360 1 f169"/>
                <a:gd name="f460" fmla="*/ f361 1 f169"/>
                <a:gd name="f461" fmla="*/ f362 f160 1"/>
                <a:gd name="f462" fmla="*/ f363 f160 1"/>
                <a:gd name="f463" fmla="*/ f365 f161 1"/>
                <a:gd name="f464" fmla="*/ f364 f161 1"/>
                <a:gd name="f465" fmla="*/ f366 f160 1"/>
                <a:gd name="f466" fmla="*/ f367 f161 1"/>
                <a:gd name="f467" fmla="*/ f368 f160 1"/>
                <a:gd name="f468" fmla="*/ f369 f161 1"/>
                <a:gd name="f469" fmla="*/ f370 f160 1"/>
                <a:gd name="f470" fmla="*/ f371 f161 1"/>
                <a:gd name="f471" fmla="*/ f372 f160 1"/>
                <a:gd name="f472" fmla="*/ f373 f161 1"/>
                <a:gd name="f473" fmla="*/ f374 f160 1"/>
                <a:gd name="f474" fmla="*/ f375 f161 1"/>
                <a:gd name="f475" fmla="*/ f376 f160 1"/>
                <a:gd name="f476" fmla="*/ f377 f161 1"/>
                <a:gd name="f477" fmla="*/ f378 f160 1"/>
                <a:gd name="f478" fmla="*/ f379 f161 1"/>
                <a:gd name="f479" fmla="*/ f380 f160 1"/>
                <a:gd name="f480" fmla="*/ f381 f161 1"/>
                <a:gd name="f481" fmla="*/ f382 f160 1"/>
                <a:gd name="f482" fmla="*/ f383 f161 1"/>
                <a:gd name="f483" fmla="*/ f384 f160 1"/>
                <a:gd name="f484" fmla="*/ f385 f161 1"/>
                <a:gd name="f485" fmla="*/ f386 f160 1"/>
                <a:gd name="f486" fmla="*/ f387 f161 1"/>
                <a:gd name="f487" fmla="*/ f388 f160 1"/>
                <a:gd name="f488" fmla="*/ f389 f161 1"/>
                <a:gd name="f489" fmla="*/ f390 f160 1"/>
                <a:gd name="f490" fmla="*/ f391 f161 1"/>
                <a:gd name="f491" fmla="*/ f392 f160 1"/>
                <a:gd name="f492" fmla="*/ f393 f161 1"/>
                <a:gd name="f493" fmla="*/ f394 f161 1"/>
                <a:gd name="f494" fmla="*/ f395 f160 1"/>
                <a:gd name="f495" fmla="*/ f396 f161 1"/>
                <a:gd name="f496" fmla="*/ f397 f160 1"/>
                <a:gd name="f497" fmla="*/ f398 f161 1"/>
                <a:gd name="f498" fmla="*/ f399 f160 1"/>
                <a:gd name="f499" fmla="*/ f400 f161 1"/>
                <a:gd name="f500" fmla="*/ f401 f160 1"/>
                <a:gd name="f501" fmla="*/ f402 f161 1"/>
                <a:gd name="f502" fmla="*/ f403 f160 1"/>
                <a:gd name="f503" fmla="*/ f404 f161 1"/>
                <a:gd name="f504" fmla="*/ f405 f160 1"/>
                <a:gd name="f505" fmla="*/ f406 f161 1"/>
                <a:gd name="f506" fmla="*/ f407 f160 1"/>
                <a:gd name="f507" fmla="*/ f408 f161 1"/>
                <a:gd name="f508" fmla="*/ f409 f160 1"/>
                <a:gd name="f509" fmla="*/ f410 f161 1"/>
                <a:gd name="f510" fmla="*/ f411 f160 1"/>
                <a:gd name="f511" fmla="*/ f412 f161 1"/>
                <a:gd name="f512" fmla="*/ f413 f160 1"/>
                <a:gd name="f513" fmla="*/ f414 f161 1"/>
                <a:gd name="f514" fmla="*/ f415 f160 1"/>
                <a:gd name="f515" fmla="*/ f416 f161 1"/>
                <a:gd name="f516" fmla="*/ f417 f160 1"/>
                <a:gd name="f517" fmla="*/ f418 f161 1"/>
                <a:gd name="f518" fmla="*/ f419 f160 1"/>
                <a:gd name="f519" fmla="*/ f420 f161 1"/>
                <a:gd name="f520" fmla="*/ f421 f160 1"/>
                <a:gd name="f521" fmla="*/ f422 f161 1"/>
                <a:gd name="f522" fmla="*/ f423 f160 1"/>
                <a:gd name="f523" fmla="*/ f424 f160 1"/>
                <a:gd name="f524" fmla="*/ f425 f161 1"/>
                <a:gd name="f525" fmla="*/ f426 f160 1"/>
                <a:gd name="f526" fmla="*/ f427 f161 1"/>
                <a:gd name="f527" fmla="*/ f428 f160 1"/>
                <a:gd name="f528" fmla="*/ f429 f161 1"/>
                <a:gd name="f529" fmla="*/ f430 f160 1"/>
                <a:gd name="f530" fmla="*/ f431 f161 1"/>
                <a:gd name="f531" fmla="*/ f432 f160 1"/>
                <a:gd name="f532" fmla="*/ f433 f161 1"/>
                <a:gd name="f533" fmla="*/ f434 f160 1"/>
                <a:gd name="f534" fmla="*/ f435 f161 1"/>
                <a:gd name="f535" fmla="*/ f436 f160 1"/>
                <a:gd name="f536" fmla="*/ f437 f161 1"/>
                <a:gd name="f537" fmla="*/ f438 f161 1"/>
                <a:gd name="f538" fmla="*/ f439 f161 1"/>
                <a:gd name="f539" fmla="*/ f440 f160 1"/>
                <a:gd name="f540" fmla="*/ f441 f161 1"/>
                <a:gd name="f541" fmla="*/ f442 f160 1"/>
                <a:gd name="f542" fmla="*/ f443 f161 1"/>
                <a:gd name="f543" fmla="*/ f444 f160 1"/>
                <a:gd name="f544" fmla="*/ f445 f160 1"/>
                <a:gd name="f545" fmla="*/ f446 f161 1"/>
                <a:gd name="f546" fmla="*/ f447 f160 1"/>
                <a:gd name="f547" fmla="*/ f448 f161 1"/>
                <a:gd name="f548" fmla="*/ f449 f160 1"/>
                <a:gd name="f549" fmla="*/ f450 f161 1"/>
                <a:gd name="f550" fmla="*/ f451 f161 1"/>
                <a:gd name="f551" fmla="*/ f452 f160 1"/>
                <a:gd name="f552" fmla="*/ f453 f161 1"/>
                <a:gd name="f553" fmla="*/ f454 f160 1"/>
                <a:gd name="f554" fmla="*/ f455 f160 1"/>
                <a:gd name="f555" fmla="*/ f456 f160 1"/>
                <a:gd name="f556" fmla="*/ f457 f161 1"/>
                <a:gd name="f557" fmla="*/ f458 f160 1"/>
                <a:gd name="f558" fmla="*/ f459 f160 1"/>
                <a:gd name="f559" fmla="*/ f460 f160 1"/>
              </a:gdLst>
              <a:ahLst/>
              <a:cxnLst>
                <a:cxn ang="3cd4">
                  <a:pos x="hc" y="t"/>
                </a:cxn>
                <a:cxn ang="0">
                  <a:pos x="r" y="vc"/>
                </a:cxn>
                <a:cxn ang="cd4">
                  <a:pos x="hc" y="b"/>
                </a:cxn>
                <a:cxn ang="cd2">
                  <a:pos x="l" y="vc"/>
                </a:cxn>
                <a:cxn ang="f266">
                  <a:pos x="f465" y="f466"/>
                </a:cxn>
                <a:cxn ang="f266">
                  <a:pos x="f465" y="f466"/>
                </a:cxn>
                <a:cxn ang="f266">
                  <a:pos x="f467" y="f468"/>
                </a:cxn>
                <a:cxn ang="f266">
                  <a:pos x="f469" y="f470"/>
                </a:cxn>
                <a:cxn ang="f266">
                  <a:pos x="f471" y="f472"/>
                </a:cxn>
                <a:cxn ang="f266">
                  <a:pos x="f473" y="f474"/>
                </a:cxn>
                <a:cxn ang="f266">
                  <a:pos x="f475" y="f476"/>
                </a:cxn>
                <a:cxn ang="f266">
                  <a:pos x="f477" y="f478"/>
                </a:cxn>
                <a:cxn ang="f266">
                  <a:pos x="f479" y="f480"/>
                </a:cxn>
                <a:cxn ang="f266">
                  <a:pos x="f481" y="f482"/>
                </a:cxn>
                <a:cxn ang="f266">
                  <a:pos x="f483" y="f484"/>
                </a:cxn>
                <a:cxn ang="f266">
                  <a:pos x="f485" y="f486"/>
                </a:cxn>
                <a:cxn ang="f266">
                  <a:pos x="f487" y="f488"/>
                </a:cxn>
                <a:cxn ang="f266">
                  <a:pos x="f489" y="f490"/>
                </a:cxn>
                <a:cxn ang="f266">
                  <a:pos x="f491" y="f492"/>
                </a:cxn>
                <a:cxn ang="f266">
                  <a:pos x="f465" y="f493"/>
                </a:cxn>
                <a:cxn ang="f266">
                  <a:pos x="f494" y="f495"/>
                </a:cxn>
                <a:cxn ang="f266">
                  <a:pos x="f496" y="f497"/>
                </a:cxn>
                <a:cxn ang="f266">
                  <a:pos x="f498" y="f499"/>
                </a:cxn>
                <a:cxn ang="f266">
                  <a:pos x="f500" y="f501"/>
                </a:cxn>
                <a:cxn ang="f266">
                  <a:pos x="f502" y="f503"/>
                </a:cxn>
                <a:cxn ang="f266">
                  <a:pos x="f504" y="f505"/>
                </a:cxn>
                <a:cxn ang="f266">
                  <a:pos x="f506" y="f507"/>
                </a:cxn>
                <a:cxn ang="f266">
                  <a:pos x="f508" y="f509"/>
                </a:cxn>
                <a:cxn ang="f266">
                  <a:pos x="f510" y="f511"/>
                </a:cxn>
                <a:cxn ang="f266">
                  <a:pos x="f512" y="f513"/>
                </a:cxn>
                <a:cxn ang="f266">
                  <a:pos x="f514" y="f515"/>
                </a:cxn>
                <a:cxn ang="f266">
                  <a:pos x="f516" y="f517"/>
                </a:cxn>
                <a:cxn ang="f266">
                  <a:pos x="f518" y="f519"/>
                </a:cxn>
                <a:cxn ang="f266">
                  <a:pos x="f520" y="f521"/>
                </a:cxn>
                <a:cxn ang="f266">
                  <a:pos x="f522" y="f495"/>
                </a:cxn>
                <a:cxn ang="f266">
                  <a:pos x="f523" y="f524"/>
                </a:cxn>
                <a:cxn ang="f266">
                  <a:pos x="f525" y="f526"/>
                </a:cxn>
                <a:cxn ang="f266">
                  <a:pos x="f527" y="f528"/>
                </a:cxn>
                <a:cxn ang="f266">
                  <a:pos x="f529" y="f530"/>
                </a:cxn>
                <a:cxn ang="f266">
                  <a:pos x="f531" y="f532"/>
                </a:cxn>
                <a:cxn ang="f266">
                  <a:pos x="f533" y="f534"/>
                </a:cxn>
                <a:cxn ang="f266">
                  <a:pos x="f535" y="f536"/>
                </a:cxn>
                <a:cxn ang="f266">
                  <a:pos x="f533" y="f537"/>
                </a:cxn>
                <a:cxn ang="f266">
                  <a:pos x="f531" y="f538"/>
                </a:cxn>
                <a:cxn ang="f266">
                  <a:pos x="f529" y="f474"/>
                </a:cxn>
                <a:cxn ang="f266">
                  <a:pos x="f539" y="f540"/>
                </a:cxn>
                <a:cxn ang="f266">
                  <a:pos x="f541" y="f542"/>
                </a:cxn>
                <a:cxn ang="f266">
                  <a:pos x="f543" y="f466"/>
                </a:cxn>
                <a:cxn ang="f266">
                  <a:pos x="f544" y="f466"/>
                </a:cxn>
                <a:cxn ang="f266">
                  <a:pos x="f522" y="f545"/>
                </a:cxn>
                <a:cxn ang="f266">
                  <a:pos x="f546" y="f547"/>
                </a:cxn>
                <a:cxn ang="f266">
                  <a:pos x="f548" y="f549"/>
                </a:cxn>
                <a:cxn ang="f266">
                  <a:pos x="f514" y="f550"/>
                </a:cxn>
                <a:cxn ang="f266">
                  <a:pos x="f551" y="f552"/>
                </a:cxn>
                <a:cxn ang="f266">
                  <a:pos x="f553" y="f466"/>
                </a:cxn>
                <a:cxn ang="f266">
                  <a:pos x="f554" y="f466"/>
                </a:cxn>
                <a:cxn ang="f266">
                  <a:pos x="f555" y="f556"/>
                </a:cxn>
                <a:cxn ang="f266">
                  <a:pos x="f502" y="f549"/>
                </a:cxn>
                <a:cxn ang="f266">
                  <a:pos x="f557" y="f550"/>
                </a:cxn>
                <a:cxn ang="f266">
                  <a:pos x="f558" y="f556"/>
                </a:cxn>
                <a:cxn ang="f266">
                  <a:pos x="f559" y="f466"/>
                </a:cxn>
              </a:cxnLst>
              <a:rect l="f461" t="f464" r="f462" b="f463"/>
              <a:pathLst>
                <a:path w="764" h="860">
                  <a:moveTo>
                    <a:pt x="f9" y="f6"/>
                  </a:moveTo>
                  <a:lnTo>
                    <a:pt x="f10" y="f6"/>
                  </a:lnTo>
                  <a:lnTo>
                    <a:pt x="f10" y="f6"/>
                  </a:lnTo>
                  <a:lnTo>
                    <a:pt x="f10" y="f6"/>
                  </a:lnTo>
                  <a:lnTo>
                    <a:pt x="f11" y="f12"/>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7" y="f35"/>
                  </a:lnTo>
                  <a:lnTo>
                    <a:pt x="f7" y="f36"/>
                  </a:lnTo>
                  <a:lnTo>
                    <a:pt x="f33" y="f37"/>
                  </a:lnTo>
                  <a:lnTo>
                    <a:pt x="f31" y="f38"/>
                  </a:lnTo>
                  <a:lnTo>
                    <a:pt x="f29" y="f39"/>
                  </a:lnTo>
                  <a:lnTo>
                    <a:pt x="f27" y="f40"/>
                  </a:lnTo>
                  <a:lnTo>
                    <a:pt x="f41" y="f42"/>
                  </a:lnTo>
                  <a:lnTo>
                    <a:pt x="f43" y="f44"/>
                  </a:lnTo>
                  <a:lnTo>
                    <a:pt x="f45" y="f46"/>
                  </a:lnTo>
                  <a:lnTo>
                    <a:pt x="f47" y="f48"/>
                  </a:lnTo>
                  <a:lnTo>
                    <a:pt x="f49" y="f50"/>
                  </a:lnTo>
                  <a:lnTo>
                    <a:pt x="f51" y="f52"/>
                  </a:lnTo>
                  <a:lnTo>
                    <a:pt x="f53" y="f54"/>
                  </a:lnTo>
                  <a:lnTo>
                    <a:pt x="f55" y="f56"/>
                  </a:lnTo>
                  <a:lnTo>
                    <a:pt x="f10" y="f57"/>
                  </a:lnTo>
                  <a:lnTo>
                    <a:pt x="f58" y="f59"/>
                  </a:lnTo>
                  <a:lnTo>
                    <a:pt x="f60" y="f61"/>
                  </a:lnTo>
                  <a:lnTo>
                    <a:pt x="f62" y="f19"/>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
                  </a:lnTo>
                  <a:lnTo>
                    <a:pt x="f88" y="f8"/>
                  </a:lnTo>
                  <a:lnTo>
                    <a:pt x="f89" y="f86"/>
                  </a:lnTo>
                  <a:lnTo>
                    <a:pt x="f90" y="f86"/>
                  </a:lnTo>
                  <a:lnTo>
                    <a:pt x="f91" y="f92"/>
                  </a:lnTo>
                  <a:lnTo>
                    <a:pt x="f93" y="f94"/>
                  </a:lnTo>
                  <a:lnTo>
                    <a:pt x="f95" y="f96"/>
                  </a:lnTo>
                  <a:lnTo>
                    <a:pt x="f97" y="f98"/>
                  </a:lnTo>
                  <a:lnTo>
                    <a:pt x="f99" y="f74"/>
                  </a:lnTo>
                  <a:lnTo>
                    <a:pt x="f100" y="f72"/>
                  </a:lnTo>
                  <a:lnTo>
                    <a:pt x="f101" y="f102"/>
                  </a:lnTo>
                  <a:lnTo>
                    <a:pt x="f103" y="f104"/>
                  </a:lnTo>
                  <a:lnTo>
                    <a:pt x="f105" y="f106"/>
                  </a:lnTo>
                  <a:lnTo>
                    <a:pt x="f107" y="f108"/>
                  </a:lnTo>
                  <a:lnTo>
                    <a:pt x="f109" y="f61"/>
                  </a:lnTo>
                  <a:lnTo>
                    <a:pt x="f110" y="f111"/>
                  </a:lnTo>
                  <a:lnTo>
                    <a:pt x="f20" y="f112"/>
                  </a:lnTo>
                  <a:lnTo>
                    <a:pt x="f113" y="f114"/>
                  </a:lnTo>
                  <a:lnTo>
                    <a:pt x="f115" y="f116"/>
                  </a:lnTo>
                  <a:lnTo>
                    <a:pt x="f117" y="f118"/>
                  </a:lnTo>
                  <a:lnTo>
                    <a:pt x="f119" y="f120"/>
                  </a:lnTo>
                  <a:lnTo>
                    <a:pt x="f121" y="f122"/>
                  </a:lnTo>
                  <a:lnTo>
                    <a:pt x="f123" y="f73"/>
                  </a:lnTo>
                  <a:lnTo>
                    <a:pt x="f124" y="f125"/>
                  </a:lnTo>
                  <a:lnTo>
                    <a:pt x="f126" y="f127"/>
                  </a:lnTo>
                  <a:lnTo>
                    <a:pt x="f128" y="f39"/>
                  </a:lnTo>
                  <a:lnTo>
                    <a:pt x="f12" y="f85"/>
                  </a:lnTo>
                  <a:lnTo>
                    <a:pt x="f6" y="f2"/>
                  </a:lnTo>
                  <a:lnTo>
                    <a:pt x="f6" y="f129"/>
                  </a:lnTo>
                  <a:lnTo>
                    <a:pt x="f6" y="f130"/>
                  </a:lnTo>
                  <a:lnTo>
                    <a:pt x="f12" y="f97"/>
                  </a:lnTo>
                  <a:lnTo>
                    <a:pt x="f131" y="f132"/>
                  </a:lnTo>
                  <a:lnTo>
                    <a:pt x="f126" y="f133"/>
                  </a:lnTo>
                  <a:lnTo>
                    <a:pt x="f134" y="f3"/>
                  </a:lnTo>
                  <a:lnTo>
                    <a:pt x="f123" y="f24"/>
                  </a:lnTo>
                  <a:lnTo>
                    <a:pt x="f121" y="f135"/>
                  </a:lnTo>
                  <a:lnTo>
                    <a:pt x="f16" y="f136"/>
                  </a:lnTo>
                  <a:lnTo>
                    <a:pt x="f137" y="f138"/>
                  </a:lnTo>
                  <a:lnTo>
                    <a:pt x="f139" y="f140"/>
                  </a:lnTo>
                  <a:lnTo>
                    <a:pt x="f20" y="f141"/>
                  </a:lnTo>
                  <a:lnTo>
                    <a:pt x="f142" y="f6"/>
                  </a:lnTo>
                  <a:lnTo>
                    <a:pt x="f143" y="f6"/>
                  </a:lnTo>
                  <a:lnTo>
                    <a:pt x="f143" y="f6"/>
                  </a:lnTo>
                  <a:lnTo>
                    <a:pt x="f143" y="f6"/>
                  </a:lnTo>
                  <a:lnTo>
                    <a:pt x="f109" y="f141"/>
                  </a:lnTo>
                  <a:lnTo>
                    <a:pt x="f144" y="f145"/>
                  </a:lnTo>
                  <a:lnTo>
                    <a:pt x="f103" y="f146"/>
                  </a:lnTo>
                  <a:lnTo>
                    <a:pt x="f147" y="f134"/>
                  </a:lnTo>
                  <a:lnTo>
                    <a:pt x="f132" y="f124"/>
                  </a:lnTo>
                  <a:lnTo>
                    <a:pt x="f148" y="f124"/>
                  </a:lnTo>
                  <a:lnTo>
                    <a:pt x="f95" y="f134"/>
                  </a:lnTo>
                  <a:lnTo>
                    <a:pt x="f149" y="f145"/>
                  </a:lnTo>
                  <a:lnTo>
                    <a:pt x="f150" y="f128"/>
                  </a:lnTo>
                  <a:lnTo>
                    <a:pt x="f151" y="f6"/>
                  </a:lnTo>
                  <a:lnTo>
                    <a:pt x="f88" y="f6"/>
                  </a:lnTo>
                  <a:lnTo>
                    <a:pt x="f87" y="f6"/>
                  </a:lnTo>
                  <a:lnTo>
                    <a:pt x="f85" y="f6"/>
                  </a:lnTo>
                  <a:lnTo>
                    <a:pt x="f152" y="f128"/>
                  </a:lnTo>
                  <a:lnTo>
                    <a:pt x="f153" y="f145"/>
                  </a:lnTo>
                  <a:lnTo>
                    <a:pt x="f154" y="f134"/>
                  </a:lnTo>
                  <a:lnTo>
                    <a:pt x="f75" y="f124"/>
                  </a:lnTo>
                  <a:lnTo>
                    <a:pt x="f155" y="f124"/>
                  </a:lnTo>
                  <a:lnTo>
                    <a:pt x="f156" y="f134"/>
                  </a:lnTo>
                  <a:lnTo>
                    <a:pt x="f157" y="f146"/>
                  </a:lnTo>
                  <a:lnTo>
                    <a:pt x="f158" y="f145"/>
                  </a:lnTo>
                  <a:lnTo>
                    <a:pt x="f60" y="f141"/>
                  </a:lnTo>
                  <a:lnTo>
                    <a:pt x="f9" y="f6"/>
                  </a:lnTo>
                  <a:close/>
                </a:path>
              </a:pathLst>
            </a:custGeom>
            <a:solidFill>
              <a:srgbClr val="005AA1"/>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kern="0">
                <a:solidFill>
                  <a:srgbClr val="505050"/>
                </a:solidFill>
                <a:latin typeface="Segoe UI"/>
              </a:endParaRPr>
            </a:p>
          </p:txBody>
        </p:sp>
        <p:sp>
          <p:nvSpPr>
            <p:cNvPr id="22" name="Freeform 64">
              <a:extLst>
                <a:ext uri="{FF2B5EF4-FFF2-40B4-BE49-F238E27FC236}">
                  <a16:creationId xmlns:a16="http://schemas.microsoft.com/office/drawing/2014/main" id="{7F494172-85E2-405D-8FF3-B90A97A09792}"/>
                </a:ext>
              </a:extLst>
            </p:cNvPr>
            <p:cNvSpPr/>
            <p:nvPr/>
          </p:nvSpPr>
          <p:spPr>
            <a:xfrm>
              <a:off x="7327306" y="1915219"/>
              <a:ext cx="727935" cy="819402"/>
            </a:xfrm>
            <a:custGeom>
              <a:avLst/>
              <a:gdLst>
                <a:gd name="f0" fmla="val 10800000"/>
                <a:gd name="f1" fmla="val 5400000"/>
                <a:gd name="f2" fmla="val 360"/>
                <a:gd name="f3" fmla="val 180"/>
                <a:gd name="f4" fmla="val w"/>
                <a:gd name="f5" fmla="val h"/>
                <a:gd name="f6" fmla="val 0"/>
                <a:gd name="f7" fmla="val 764"/>
                <a:gd name="f8" fmla="val 860"/>
                <a:gd name="f9" fmla="val 656"/>
                <a:gd name="f10" fmla="val 659"/>
                <a:gd name="f11" fmla="val 661"/>
                <a:gd name="f12" fmla="val 3"/>
                <a:gd name="f13" fmla="val 675"/>
                <a:gd name="f14" fmla="val 27"/>
                <a:gd name="f15" fmla="val 691"/>
                <a:gd name="f16" fmla="val 51"/>
                <a:gd name="f17" fmla="val 702"/>
                <a:gd name="f18" fmla="val 76"/>
                <a:gd name="f19" fmla="val 715"/>
                <a:gd name="f20" fmla="val 100"/>
                <a:gd name="f21" fmla="val 726"/>
                <a:gd name="f22" fmla="val 124"/>
                <a:gd name="f23" fmla="val 734"/>
                <a:gd name="f24" fmla="val 151"/>
                <a:gd name="f25" fmla="val 742"/>
                <a:gd name="f26" fmla="val 178"/>
                <a:gd name="f27" fmla="val 750"/>
                <a:gd name="f28" fmla="val 202"/>
                <a:gd name="f29" fmla="val 756"/>
                <a:gd name="f30" fmla="val 229"/>
                <a:gd name="f31" fmla="val 758"/>
                <a:gd name="f32" fmla="val 256"/>
                <a:gd name="f33" fmla="val 761"/>
                <a:gd name="f34" fmla="val 282"/>
                <a:gd name="f35" fmla="val 309"/>
                <a:gd name="f36" fmla="val 339"/>
                <a:gd name="f37" fmla="val 366"/>
                <a:gd name="f38" fmla="val 393"/>
                <a:gd name="f39" fmla="val 422"/>
                <a:gd name="f40" fmla="val 446"/>
                <a:gd name="f41" fmla="val 745"/>
                <a:gd name="f42" fmla="val 473"/>
                <a:gd name="f43" fmla="val 739"/>
                <a:gd name="f44" fmla="val 500"/>
                <a:gd name="f45" fmla="val 731"/>
                <a:gd name="f46" fmla="val 524"/>
                <a:gd name="f47" fmla="val 721"/>
                <a:gd name="f48" fmla="val 548"/>
                <a:gd name="f49" fmla="val 710"/>
                <a:gd name="f50" fmla="val 572"/>
                <a:gd name="f51" fmla="val 699"/>
                <a:gd name="f52" fmla="val 597"/>
                <a:gd name="f53" fmla="val 686"/>
                <a:gd name="f54" fmla="val 621"/>
                <a:gd name="f55" fmla="val 672"/>
                <a:gd name="f56" fmla="val 642"/>
                <a:gd name="f57" fmla="val 666"/>
                <a:gd name="f58" fmla="val 640"/>
                <a:gd name="f59" fmla="val 688"/>
                <a:gd name="f60" fmla="val 629"/>
                <a:gd name="f61" fmla="val 701"/>
                <a:gd name="f62" fmla="val 618"/>
                <a:gd name="f63" fmla="val 605"/>
                <a:gd name="f64" fmla="val 728"/>
                <a:gd name="f65" fmla="val 589"/>
                <a:gd name="f66" fmla="val 744"/>
                <a:gd name="f67" fmla="val 570"/>
                <a:gd name="f68" fmla="val 760"/>
                <a:gd name="f69" fmla="val 554"/>
                <a:gd name="f70" fmla="val 774"/>
                <a:gd name="f71" fmla="val 535"/>
                <a:gd name="f72" fmla="val 787"/>
                <a:gd name="f73" fmla="val 516"/>
                <a:gd name="f74" fmla="val 801"/>
                <a:gd name="f75" fmla="val 495"/>
                <a:gd name="f76" fmla="val 812"/>
                <a:gd name="f77" fmla="val 476"/>
                <a:gd name="f78" fmla="val 822"/>
                <a:gd name="f79" fmla="val 454"/>
                <a:gd name="f80" fmla="val 833"/>
                <a:gd name="f81" fmla="val 433"/>
                <a:gd name="f82" fmla="val 841"/>
                <a:gd name="f83" fmla="val 411"/>
                <a:gd name="f84" fmla="val 852"/>
                <a:gd name="f85" fmla="val 390"/>
                <a:gd name="f86" fmla="val 857"/>
                <a:gd name="f87" fmla="val 385"/>
                <a:gd name="f88" fmla="val 379"/>
                <a:gd name="f89" fmla="val 376"/>
                <a:gd name="f90" fmla="val 371"/>
                <a:gd name="f91" fmla="val 344"/>
                <a:gd name="f92" fmla="val 846"/>
                <a:gd name="f93" fmla="val 317"/>
                <a:gd name="f94" fmla="val 838"/>
                <a:gd name="f95" fmla="val 293"/>
                <a:gd name="f96" fmla="val 825"/>
                <a:gd name="f97" fmla="val 269"/>
                <a:gd name="f98" fmla="val 814"/>
                <a:gd name="f99" fmla="val 247"/>
                <a:gd name="f100" fmla="val 226"/>
                <a:gd name="f101" fmla="val 204"/>
                <a:gd name="f102" fmla="val 771"/>
                <a:gd name="f103" fmla="val 186"/>
                <a:gd name="f104" fmla="val 755"/>
                <a:gd name="f105" fmla="val 167"/>
                <a:gd name="f106" fmla="val 736"/>
                <a:gd name="f107" fmla="val 148"/>
                <a:gd name="f108" fmla="val 720"/>
                <a:gd name="f109" fmla="val 132"/>
                <a:gd name="f110" fmla="val 116"/>
                <a:gd name="f111" fmla="val 680"/>
                <a:gd name="f112" fmla="val 658"/>
                <a:gd name="f113" fmla="val 86"/>
                <a:gd name="f114" fmla="val 637"/>
                <a:gd name="f115" fmla="val 73"/>
                <a:gd name="f116" fmla="val 615"/>
                <a:gd name="f117" fmla="val 62"/>
                <a:gd name="f118" fmla="val 591"/>
                <a:gd name="f119" fmla="val 48"/>
                <a:gd name="f120" fmla="val 567"/>
                <a:gd name="f121" fmla="val 40"/>
                <a:gd name="f122" fmla="val 543"/>
                <a:gd name="f123" fmla="val 30"/>
                <a:gd name="f124" fmla="val 22"/>
                <a:gd name="f125" fmla="val 484"/>
                <a:gd name="f126" fmla="val 13"/>
                <a:gd name="f127" fmla="val 452"/>
                <a:gd name="f128" fmla="val 8"/>
                <a:gd name="f129" fmla="val 328"/>
                <a:gd name="f130" fmla="val 299"/>
                <a:gd name="f131" fmla="val 5"/>
                <a:gd name="f132" fmla="val 239"/>
                <a:gd name="f133" fmla="val 210"/>
                <a:gd name="f134" fmla="val 19"/>
                <a:gd name="f135" fmla="val 121"/>
                <a:gd name="f136" fmla="val 92"/>
                <a:gd name="f137" fmla="val 67"/>
                <a:gd name="f138" fmla="val 65"/>
                <a:gd name="f139" fmla="val 81"/>
                <a:gd name="f140" fmla="val 35"/>
                <a:gd name="f141" fmla="val 6"/>
                <a:gd name="f142" fmla="val 102"/>
                <a:gd name="f143" fmla="val 105"/>
                <a:gd name="f144" fmla="val 159"/>
                <a:gd name="f145" fmla="val 14"/>
                <a:gd name="f146" fmla="val 17"/>
                <a:gd name="f147" fmla="val 212"/>
                <a:gd name="f148" fmla="val 266"/>
                <a:gd name="f149" fmla="val 320"/>
                <a:gd name="f150" fmla="val 347"/>
                <a:gd name="f151" fmla="val 374"/>
                <a:gd name="f152" fmla="val 417"/>
                <a:gd name="f153" fmla="val 444"/>
                <a:gd name="f154" fmla="val 471"/>
                <a:gd name="f155" fmla="val 522"/>
                <a:gd name="f156" fmla="val 549"/>
                <a:gd name="f157" fmla="val 575"/>
                <a:gd name="f158" fmla="val 602"/>
                <a:gd name="f159" fmla="+- 0 0 -90"/>
                <a:gd name="f160" fmla="*/ f4 1 764"/>
                <a:gd name="f161" fmla="*/ f5 1 860"/>
                <a:gd name="f162" fmla="val f6"/>
                <a:gd name="f163" fmla="val f7"/>
                <a:gd name="f164" fmla="val f8"/>
                <a:gd name="f165" fmla="*/ f159 f0 1"/>
                <a:gd name="f166" fmla="+- f164 0 f162"/>
                <a:gd name="f167" fmla="+- f163 0 f162"/>
                <a:gd name="f168" fmla="*/ f165 1 f3"/>
                <a:gd name="f169" fmla="*/ f167 1 764"/>
                <a:gd name="f170" fmla="*/ f166 1 860"/>
                <a:gd name="f171" fmla="*/ 659 f167 1"/>
                <a:gd name="f172" fmla="*/ 0 f166 1"/>
                <a:gd name="f173" fmla="*/ 661 f167 1"/>
                <a:gd name="f174" fmla="*/ 3 f166 1"/>
                <a:gd name="f175" fmla="*/ 691 f167 1"/>
                <a:gd name="f176" fmla="*/ 51 f166 1"/>
                <a:gd name="f177" fmla="*/ 715 f167 1"/>
                <a:gd name="f178" fmla="*/ 100 f166 1"/>
                <a:gd name="f179" fmla="*/ 734 f167 1"/>
                <a:gd name="f180" fmla="*/ 151 f166 1"/>
                <a:gd name="f181" fmla="*/ 750 f167 1"/>
                <a:gd name="f182" fmla="*/ 202 f166 1"/>
                <a:gd name="f183" fmla="*/ 758 f167 1"/>
                <a:gd name="f184" fmla="*/ 256 f166 1"/>
                <a:gd name="f185" fmla="*/ 764 f167 1"/>
                <a:gd name="f186" fmla="*/ 309 f166 1"/>
                <a:gd name="f187" fmla="*/ 761 f167 1"/>
                <a:gd name="f188" fmla="*/ 366 f166 1"/>
                <a:gd name="f189" fmla="*/ 756 f167 1"/>
                <a:gd name="f190" fmla="*/ 422 f166 1"/>
                <a:gd name="f191" fmla="*/ 745 f167 1"/>
                <a:gd name="f192" fmla="*/ 473 f166 1"/>
                <a:gd name="f193" fmla="*/ 731 f167 1"/>
                <a:gd name="f194" fmla="*/ 524 f166 1"/>
                <a:gd name="f195" fmla="*/ 710 f167 1"/>
                <a:gd name="f196" fmla="*/ 572 f166 1"/>
                <a:gd name="f197" fmla="*/ 686 f167 1"/>
                <a:gd name="f198" fmla="*/ 621 f166 1"/>
                <a:gd name="f199" fmla="*/ 666 f166 1"/>
                <a:gd name="f200" fmla="*/ 629 f167 1"/>
                <a:gd name="f201" fmla="*/ 701 f166 1"/>
                <a:gd name="f202" fmla="*/ 605 f167 1"/>
                <a:gd name="f203" fmla="*/ 728 f166 1"/>
                <a:gd name="f204" fmla="*/ 570 f167 1"/>
                <a:gd name="f205" fmla="*/ 760 f166 1"/>
                <a:gd name="f206" fmla="*/ 535 f167 1"/>
                <a:gd name="f207" fmla="*/ 787 f166 1"/>
                <a:gd name="f208" fmla="*/ 495 f167 1"/>
                <a:gd name="f209" fmla="*/ 812 f166 1"/>
                <a:gd name="f210" fmla="*/ 454 f167 1"/>
                <a:gd name="f211" fmla="*/ 833 f166 1"/>
                <a:gd name="f212" fmla="*/ 411 f167 1"/>
                <a:gd name="f213" fmla="*/ 852 f166 1"/>
                <a:gd name="f214" fmla="*/ 385 f167 1"/>
                <a:gd name="f215" fmla="*/ 860 f166 1"/>
                <a:gd name="f216" fmla="*/ 376 f167 1"/>
                <a:gd name="f217" fmla="*/ 857 f166 1"/>
                <a:gd name="f218" fmla="*/ 344 f167 1"/>
                <a:gd name="f219" fmla="*/ 846 f166 1"/>
                <a:gd name="f220" fmla="*/ 293 f167 1"/>
                <a:gd name="f221" fmla="*/ 825 f166 1"/>
                <a:gd name="f222" fmla="*/ 247 f167 1"/>
                <a:gd name="f223" fmla="*/ 801 f166 1"/>
                <a:gd name="f224" fmla="*/ 204 f167 1"/>
                <a:gd name="f225" fmla="*/ 771 f166 1"/>
                <a:gd name="f226" fmla="*/ 167 f167 1"/>
                <a:gd name="f227" fmla="*/ 736 f166 1"/>
                <a:gd name="f228" fmla="*/ 132 f167 1"/>
                <a:gd name="f229" fmla="*/ 100 f167 1"/>
                <a:gd name="f230" fmla="*/ 658 f166 1"/>
                <a:gd name="f231" fmla="*/ 73 f167 1"/>
                <a:gd name="f232" fmla="*/ 615 f166 1"/>
                <a:gd name="f233" fmla="*/ 48 f167 1"/>
                <a:gd name="f234" fmla="*/ 567 f166 1"/>
                <a:gd name="f235" fmla="*/ 30 f167 1"/>
                <a:gd name="f236" fmla="*/ 516 f166 1"/>
                <a:gd name="f237" fmla="*/ 13 f167 1"/>
                <a:gd name="f238" fmla="*/ 452 f166 1"/>
                <a:gd name="f239" fmla="*/ 3 f167 1"/>
                <a:gd name="f240" fmla="*/ 390 f166 1"/>
                <a:gd name="f241" fmla="*/ 0 f167 1"/>
                <a:gd name="f242" fmla="*/ 328 f166 1"/>
                <a:gd name="f243" fmla="*/ 269 f166 1"/>
                <a:gd name="f244" fmla="*/ 210 f166 1"/>
                <a:gd name="f245" fmla="*/ 51 f167 1"/>
                <a:gd name="f246" fmla="*/ 92 f166 1"/>
                <a:gd name="f247" fmla="*/ 81 f167 1"/>
                <a:gd name="f248" fmla="*/ 35 f166 1"/>
                <a:gd name="f249" fmla="*/ 102 f167 1"/>
                <a:gd name="f250" fmla="*/ 105 f167 1"/>
                <a:gd name="f251" fmla="*/ 6 f166 1"/>
                <a:gd name="f252" fmla="*/ 186 f167 1"/>
                <a:gd name="f253" fmla="*/ 17 f166 1"/>
                <a:gd name="f254" fmla="*/ 239 f167 1"/>
                <a:gd name="f255" fmla="*/ 22 f166 1"/>
                <a:gd name="f256" fmla="*/ 19 f166 1"/>
                <a:gd name="f257" fmla="*/ 347 f167 1"/>
                <a:gd name="f258" fmla="*/ 8 f166 1"/>
                <a:gd name="f259" fmla="*/ 379 f167 1"/>
                <a:gd name="f260" fmla="*/ 390 f167 1"/>
                <a:gd name="f261" fmla="*/ 444 f167 1"/>
                <a:gd name="f262" fmla="*/ 14 f166 1"/>
                <a:gd name="f263" fmla="*/ 549 f167 1"/>
                <a:gd name="f264" fmla="*/ 602 f167 1"/>
                <a:gd name="f265" fmla="*/ 656 f167 1"/>
                <a:gd name="f266" fmla="+- f168 0 f1"/>
                <a:gd name="f267" fmla="*/ f171 1 764"/>
                <a:gd name="f268" fmla="*/ f172 1 860"/>
                <a:gd name="f269" fmla="*/ f173 1 764"/>
                <a:gd name="f270" fmla="*/ f174 1 860"/>
                <a:gd name="f271" fmla="*/ f175 1 764"/>
                <a:gd name="f272" fmla="*/ f176 1 860"/>
                <a:gd name="f273" fmla="*/ f177 1 764"/>
                <a:gd name="f274" fmla="*/ f178 1 860"/>
                <a:gd name="f275" fmla="*/ f179 1 764"/>
                <a:gd name="f276" fmla="*/ f180 1 860"/>
                <a:gd name="f277" fmla="*/ f181 1 764"/>
                <a:gd name="f278" fmla="*/ f182 1 860"/>
                <a:gd name="f279" fmla="*/ f183 1 764"/>
                <a:gd name="f280" fmla="*/ f184 1 860"/>
                <a:gd name="f281" fmla="*/ f185 1 764"/>
                <a:gd name="f282" fmla="*/ f186 1 860"/>
                <a:gd name="f283" fmla="*/ f187 1 764"/>
                <a:gd name="f284" fmla="*/ f188 1 860"/>
                <a:gd name="f285" fmla="*/ f189 1 764"/>
                <a:gd name="f286" fmla="*/ f190 1 860"/>
                <a:gd name="f287" fmla="*/ f191 1 764"/>
                <a:gd name="f288" fmla="*/ f192 1 860"/>
                <a:gd name="f289" fmla="*/ f193 1 764"/>
                <a:gd name="f290" fmla="*/ f194 1 860"/>
                <a:gd name="f291" fmla="*/ f195 1 764"/>
                <a:gd name="f292" fmla="*/ f196 1 860"/>
                <a:gd name="f293" fmla="*/ f197 1 764"/>
                <a:gd name="f294" fmla="*/ f198 1 860"/>
                <a:gd name="f295" fmla="*/ f199 1 860"/>
                <a:gd name="f296" fmla="*/ f200 1 764"/>
                <a:gd name="f297" fmla="*/ f201 1 860"/>
                <a:gd name="f298" fmla="*/ f202 1 764"/>
                <a:gd name="f299" fmla="*/ f203 1 860"/>
                <a:gd name="f300" fmla="*/ f204 1 764"/>
                <a:gd name="f301" fmla="*/ f205 1 860"/>
                <a:gd name="f302" fmla="*/ f206 1 764"/>
                <a:gd name="f303" fmla="*/ f207 1 860"/>
                <a:gd name="f304" fmla="*/ f208 1 764"/>
                <a:gd name="f305" fmla="*/ f209 1 860"/>
                <a:gd name="f306" fmla="*/ f210 1 764"/>
                <a:gd name="f307" fmla="*/ f211 1 860"/>
                <a:gd name="f308" fmla="*/ f212 1 764"/>
                <a:gd name="f309" fmla="*/ f213 1 860"/>
                <a:gd name="f310" fmla="*/ f214 1 764"/>
                <a:gd name="f311" fmla="*/ f215 1 860"/>
                <a:gd name="f312" fmla="*/ f216 1 764"/>
                <a:gd name="f313" fmla="*/ f217 1 860"/>
                <a:gd name="f314" fmla="*/ f218 1 764"/>
                <a:gd name="f315" fmla="*/ f219 1 860"/>
                <a:gd name="f316" fmla="*/ f220 1 764"/>
                <a:gd name="f317" fmla="*/ f221 1 860"/>
                <a:gd name="f318" fmla="*/ f222 1 764"/>
                <a:gd name="f319" fmla="*/ f223 1 860"/>
                <a:gd name="f320" fmla="*/ f224 1 764"/>
                <a:gd name="f321" fmla="*/ f225 1 860"/>
                <a:gd name="f322" fmla="*/ f226 1 764"/>
                <a:gd name="f323" fmla="*/ f227 1 860"/>
                <a:gd name="f324" fmla="*/ f228 1 764"/>
                <a:gd name="f325" fmla="*/ f229 1 764"/>
                <a:gd name="f326" fmla="*/ f230 1 860"/>
                <a:gd name="f327" fmla="*/ f231 1 764"/>
                <a:gd name="f328" fmla="*/ f232 1 860"/>
                <a:gd name="f329" fmla="*/ f233 1 764"/>
                <a:gd name="f330" fmla="*/ f234 1 860"/>
                <a:gd name="f331" fmla="*/ f235 1 764"/>
                <a:gd name="f332" fmla="*/ f236 1 860"/>
                <a:gd name="f333" fmla="*/ f237 1 764"/>
                <a:gd name="f334" fmla="*/ f238 1 860"/>
                <a:gd name="f335" fmla="*/ f239 1 764"/>
                <a:gd name="f336" fmla="*/ f240 1 860"/>
                <a:gd name="f337" fmla="*/ f241 1 764"/>
                <a:gd name="f338" fmla="*/ f242 1 860"/>
                <a:gd name="f339" fmla="*/ f243 1 860"/>
                <a:gd name="f340" fmla="*/ f244 1 860"/>
                <a:gd name="f341" fmla="*/ f245 1 764"/>
                <a:gd name="f342" fmla="*/ f246 1 860"/>
                <a:gd name="f343" fmla="*/ f247 1 764"/>
                <a:gd name="f344" fmla="*/ f248 1 860"/>
                <a:gd name="f345" fmla="*/ f249 1 764"/>
                <a:gd name="f346" fmla="*/ f250 1 764"/>
                <a:gd name="f347" fmla="*/ f251 1 860"/>
                <a:gd name="f348" fmla="*/ f252 1 764"/>
                <a:gd name="f349" fmla="*/ f253 1 860"/>
                <a:gd name="f350" fmla="*/ f254 1 764"/>
                <a:gd name="f351" fmla="*/ f255 1 860"/>
                <a:gd name="f352" fmla="*/ f256 1 860"/>
                <a:gd name="f353" fmla="*/ f257 1 764"/>
                <a:gd name="f354" fmla="*/ f258 1 860"/>
                <a:gd name="f355" fmla="*/ f259 1 764"/>
                <a:gd name="f356" fmla="*/ f260 1 764"/>
                <a:gd name="f357" fmla="*/ f261 1 764"/>
                <a:gd name="f358" fmla="*/ f262 1 860"/>
                <a:gd name="f359" fmla="*/ f263 1 764"/>
                <a:gd name="f360" fmla="*/ f264 1 764"/>
                <a:gd name="f361" fmla="*/ f265 1 764"/>
                <a:gd name="f362" fmla="*/ 0 1 f169"/>
                <a:gd name="f363" fmla="*/ f163 1 f169"/>
                <a:gd name="f364" fmla="*/ 0 1 f170"/>
                <a:gd name="f365" fmla="*/ f164 1 f170"/>
                <a:gd name="f366" fmla="*/ f267 1 f169"/>
                <a:gd name="f367" fmla="*/ f268 1 f170"/>
                <a:gd name="f368" fmla="*/ f269 1 f169"/>
                <a:gd name="f369" fmla="*/ f270 1 f170"/>
                <a:gd name="f370" fmla="*/ f271 1 f169"/>
                <a:gd name="f371" fmla="*/ f272 1 f170"/>
                <a:gd name="f372" fmla="*/ f273 1 f169"/>
                <a:gd name="f373" fmla="*/ f274 1 f170"/>
                <a:gd name="f374" fmla="*/ f275 1 f169"/>
                <a:gd name="f375" fmla="*/ f276 1 f170"/>
                <a:gd name="f376" fmla="*/ f277 1 f169"/>
                <a:gd name="f377" fmla="*/ f278 1 f170"/>
                <a:gd name="f378" fmla="*/ f279 1 f169"/>
                <a:gd name="f379" fmla="*/ f280 1 f170"/>
                <a:gd name="f380" fmla="*/ f281 1 f169"/>
                <a:gd name="f381" fmla="*/ f282 1 f170"/>
                <a:gd name="f382" fmla="*/ f283 1 f169"/>
                <a:gd name="f383" fmla="*/ f284 1 f170"/>
                <a:gd name="f384" fmla="*/ f285 1 f169"/>
                <a:gd name="f385" fmla="*/ f286 1 f170"/>
                <a:gd name="f386" fmla="*/ f287 1 f169"/>
                <a:gd name="f387" fmla="*/ f288 1 f170"/>
                <a:gd name="f388" fmla="*/ f289 1 f169"/>
                <a:gd name="f389" fmla="*/ f290 1 f170"/>
                <a:gd name="f390" fmla="*/ f291 1 f169"/>
                <a:gd name="f391" fmla="*/ f292 1 f170"/>
                <a:gd name="f392" fmla="*/ f293 1 f169"/>
                <a:gd name="f393" fmla="*/ f294 1 f170"/>
                <a:gd name="f394" fmla="*/ f295 1 f170"/>
                <a:gd name="f395" fmla="*/ f296 1 f169"/>
                <a:gd name="f396" fmla="*/ f297 1 f170"/>
                <a:gd name="f397" fmla="*/ f298 1 f169"/>
                <a:gd name="f398" fmla="*/ f299 1 f170"/>
                <a:gd name="f399" fmla="*/ f300 1 f169"/>
                <a:gd name="f400" fmla="*/ f301 1 f170"/>
                <a:gd name="f401" fmla="*/ f302 1 f169"/>
                <a:gd name="f402" fmla="*/ f303 1 f170"/>
                <a:gd name="f403" fmla="*/ f304 1 f169"/>
                <a:gd name="f404" fmla="*/ f305 1 f170"/>
                <a:gd name="f405" fmla="*/ f306 1 f169"/>
                <a:gd name="f406" fmla="*/ f307 1 f170"/>
                <a:gd name="f407" fmla="*/ f308 1 f169"/>
                <a:gd name="f408" fmla="*/ f309 1 f170"/>
                <a:gd name="f409" fmla="*/ f310 1 f169"/>
                <a:gd name="f410" fmla="*/ f311 1 f170"/>
                <a:gd name="f411" fmla="*/ f312 1 f169"/>
                <a:gd name="f412" fmla="*/ f313 1 f170"/>
                <a:gd name="f413" fmla="*/ f314 1 f169"/>
                <a:gd name="f414" fmla="*/ f315 1 f170"/>
                <a:gd name="f415" fmla="*/ f316 1 f169"/>
                <a:gd name="f416" fmla="*/ f317 1 f170"/>
                <a:gd name="f417" fmla="*/ f318 1 f169"/>
                <a:gd name="f418" fmla="*/ f319 1 f170"/>
                <a:gd name="f419" fmla="*/ f320 1 f169"/>
                <a:gd name="f420" fmla="*/ f321 1 f170"/>
                <a:gd name="f421" fmla="*/ f322 1 f169"/>
                <a:gd name="f422" fmla="*/ f323 1 f170"/>
                <a:gd name="f423" fmla="*/ f324 1 f169"/>
                <a:gd name="f424" fmla="*/ f325 1 f169"/>
                <a:gd name="f425" fmla="*/ f326 1 f170"/>
                <a:gd name="f426" fmla="*/ f327 1 f169"/>
                <a:gd name="f427" fmla="*/ f328 1 f170"/>
                <a:gd name="f428" fmla="*/ f329 1 f169"/>
                <a:gd name="f429" fmla="*/ f330 1 f170"/>
                <a:gd name="f430" fmla="*/ f331 1 f169"/>
                <a:gd name="f431" fmla="*/ f332 1 f170"/>
                <a:gd name="f432" fmla="*/ f333 1 f169"/>
                <a:gd name="f433" fmla="*/ f334 1 f170"/>
                <a:gd name="f434" fmla="*/ f335 1 f169"/>
                <a:gd name="f435" fmla="*/ f336 1 f170"/>
                <a:gd name="f436" fmla="*/ f337 1 f169"/>
                <a:gd name="f437" fmla="*/ f338 1 f170"/>
                <a:gd name="f438" fmla="*/ f339 1 f170"/>
                <a:gd name="f439" fmla="*/ f340 1 f170"/>
                <a:gd name="f440" fmla="*/ f341 1 f169"/>
                <a:gd name="f441" fmla="*/ f342 1 f170"/>
                <a:gd name="f442" fmla="*/ f343 1 f169"/>
                <a:gd name="f443" fmla="*/ f344 1 f170"/>
                <a:gd name="f444" fmla="*/ f345 1 f169"/>
                <a:gd name="f445" fmla="*/ f346 1 f169"/>
                <a:gd name="f446" fmla="*/ f347 1 f170"/>
                <a:gd name="f447" fmla="*/ f348 1 f169"/>
                <a:gd name="f448" fmla="*/ f349 1 f170"/>
                <a:gd name="f449" fmla="*/ f350 1 f169"/>
                <a:gd name="f450" fmla="*/ f351 1 f170"/>
                <a:gd name="f451" fmla="*/ f352 1 f170"/>
                <a:gd name="f452" fmla="*/ f353 1 f169"/>
                <a:gd name="f453" fmla="*/ f354 1 f170"/>
                <a:gd name="f454" fmla="*/ f355 1 f169"/>
                <a:gd name="f455" fmla="*/ f356 1 f169"/>
                <a:gd name="f456" fmla="*/ f357 1 f169"/>
                <a:gd name="f457" fmla="*/ f358 1 f170"/>
                <a:gd name="f458" fmla="*/ f359 1 f169"/>
                <a:gd name="f459" fmla="*/ f360 1 f169"/>
                <a:gd name="f460" fmla="*/ f361 1 f169"/>
                <a:gd name="f461" fmla="*/ f362 f160 1"/>
                <a:gd name="f462" fmla="*/ f363 f160 1"/>
                <a:gd name="f463" fmla="*/ f365 f161 1"/>
                <a:gd name="f464" fmla="*/ f364 f161 1"/>
                <a:gd name="f465" fmla="*/ f366 f160 1"/>
                <a:gd name="f466" fmla="*/ f367 f161 1"/>
                <a:gd name="f467" fmla="*/ f368 f160 1"/>
                <a:gd name="f468" fmla="*/ f369 f161 1"/>
                <a:gd name="f469" fmla="*/ f370 f160 1"/>
                <a:gd name="f470" fmla="*/ f371 f161 1"/>
                <a:gd name="f471" fmla="*/ f372 f160 1"/>
                <a:gd name="f472" fmla="*/ f373 f161 1"/>
                <a:gd name="f473" fmla="*/ f374 f160 1"/>
                <a:gd name="f474" fmla="*/ f375 f161 1"/>
                <a:gd name="f475" fmla="*/ f376 f160 1"/>
                <a:gd name="f476" fmla="*/ f377 f161 1"/>
                <a:gd name="f477" fmla="*/ f378 f160 1"/>
                <a:gd name="f478" fmla="*/ f379 f161 1"/>
                <a:gd name="f479" fmla="*/ f380 f160 1"/>
                <a:gd name="f480" fmla="*/ f381 f161 1"/>
                <a:gd name="f481" fmla="*/ f382 f160 1"/>
                <a:gd name="f482" fmla="*/ f383 f161 1"/>
                <a:gd name="f483" fmla="*/ f384 f160 1"/>
                <a:gd name="f484" fmla="*/ f385 f161 1"/>
                <a:gd name="f485" fmla="*/ f386 f160 1"/>
                <a:gd name="f486" fmla="*/ f387 f161 1"/>
                <a:gd name="f487" fmla="*/ f388 f160 1"/>
                <a:gd name="f488" fmla="*/ f389 f161 1"/>
                <a:gd name="f489" fmla="*/ f390 f160 1"/>
                <a:gd name="f490" fmla="*/ f391 f161 1"/>
                <a:gd name="f491" fmla="*/ f392 f160 1"/>
                <a:gd name="f492" fmla="*/ f393 f161 1"/>
                <a:gd name="f493" fmla="*/ f394 f161 1"/>
                <a:gd name="f494" fmla="*/ f395 f160 1"/>
                <a:gd name="f495" fmla="*/ f396 f161 1"/>
                <a:gd name="f496" fmla="*/ f397 f160 1"/>
                <a:gd name="f497" fmla="*/ f398 f161 1"/>
                <a:gd name="f498" fmla="*/ f399 f160 1"/>
                <a:gd name="f499" fmla="*/ f400 f161 1"/>
                <a:gd name="f500" fmla="*/ f401 f160 1"/>
                <a:gd name="f501" fmla="*/ f402 f161 1"/>
                <a:gd name="f502" fmla="*/ f403 f160 1"/>
                <a:gd name="f503" fmla="*/ f404 f161 1"/>
                <a:gd name="f504" fmla="*/ f405 f160 1"/>
                <a:gd name="f505" fmla="*/ f406 f161 1"/>
                <a:gd name="f506" fmla="*/ f407 f160 1"/>
                <a:gd name="f507" fmla="*/ f408 f161 1"/>
                <a:gd name="f508" fmla="*/ f409 f160 1"/>
                <a:gd name="f509" fmla="*/ f410 f161 1"/>
                <a:gd name="f510" fmla="*/ f411 f160 1"/>
                <a:gd name="f511" fmla="*/ f412 f161 1"/>
                <a:gd name="f512" fmla="*/ f413 f160 1"/>
                <a:gd name="f513" fmla="*/ f414 f161 1"/>
                <a:gd name="f514" fmla="*/ f415 f160 1"/>
                <a:gd name="f515" fmla="*/ f416 f161 1"/>
                <a:gd name="f516" fmla="*/ f417 f160 1"/>
                <a:gd name="f517" fmla="*/ f418 f161 1"/>
                <a:gd name="f518" fmla="*/ f419 f160 1"/>
                <a:gd name="f519" fmla="*/ f420 f161 1"/>
                <a:gd name="f520" fmla="*/ f421 f160 1"/>
                <a:gd name="f521" fmla="*/ f422 f161 1"/>
                <a:gd name="f522" fmla="*/ f423 f160 1"/>
                <a:gd name="f523" fmla="*/ f424 f160 1"/>
                <a:gd name="f524" fmla="*/ f425 f161 1"/>
                <a:gd name="f525" fmla="*/ f426 f160 1"/>
                <a:gd name="f526" fmla="*/ f427 f161 1"/>
                <a:gd name="f527" fmla="*/ f428 f160 1"/>
                <a:gd name="f528" fmla="*/ f429 f161 1"/>
                <a:gd name="f529" fmla="*/ f430 f160 1"/>
                <a:gd name="f530" fmla="*/ f431 f161 1"/>
                <a:gd name="f531" fmla="*/ f432 f160 1"/>
                <a:gd name="f532" fmla="*/ f433 f161 1"/>
                <a:gd name="f533" fmla="*/ f434 f160 1"/>
                <a:gd name="f534" fmla="*/ f435 f161 1"/>
                <a:gd name="f535" fmla="*/ f436 f160 1"/>
                <a:gd name="f536" fmla="*/ f437 f161 1"/>
                <a:gd name="f537" fmla="*/ f438 f161 1"/>
                <a:gd name="f538" fmla="*/ f439 f161 1"/>
                <a:gd name="f539" fmla="*/ f440 f160 1"/>
                <a:gd name="f540" fmla="*/ f441 f161 1"/>
                <a:gd name="f541" fmla="*/ f442 f160 1"/>
                <a:gd name="f542" fmla="*/ f443 f161 1"/>
                <a:gd name="f543" fmla="*/ f444 f160 1"/>
                <a:gd name="f544" fmla="*/ f445 f160 1"/>
                <a:gd name="f545" fmla="*/ f446 f161 1"/>
                <a:gd name="f546" fmla="*/ f447 f160 1"/>
                <a:gd name="f547" fmla="*/ f448 f161 1"/>
                <a:gd name="f548" fmla="*/ f449 f160 1"/>
                <a:gd name="f549" fmla="*/ f450 f161 1"/>
                <a:gd name="f550" fmla="*/ f451 f161 1"/>
                <a:gd name="f551" fmla="*/ f452 f160 1"/>
                <a:gd name="f552" fmla="*/ f453 f161 1"/>
                <a:gd name="f553" fmla="*/ f454 f160 1"/>
                <a:gd name="f554" fmla="*/ f455 f160 1"/>
                <a:gd name="f555" fmla="*/ f456 f160 1"/>
                <a:gd name="f556" fmla="*/ f457 f161 1"/>
                <a:gd name="f557" fmla="*/ f458 f160 1"/>
                <a:gd name="f558" fmla="*/ f459 f160 1"/>
                <a:gd name="f559" fmla="*/ f460 f160 1"/>
              </a:gdLst>
              <a:ahLst/>
              <a:cxnLst>
                <a:cxn ang="3cd4">
                  <a:pos x="hc" y="t"/>
                </a:cxn>
                <a:cxn ang="0">
                  <a:pos x="r" y="vc"/>
                </a:cxn>
                <a:cxn ang="cd4">
                  <a:pos x="hc" y="b"/>
                </a:cxn>
                <a:cxn ang="cd2">
                  <a:pos x="l" y="vc"/>
                </a:cxn>
                <a:cxn ang="f266">
                  <a:pos x="f465" y="f466"/>
                </a:cxn>
                <a:cxn ang="f266">
                  <a:pos x="f465" y="f466"/>
                </a:cxn>
                <a:cxn ang="f266">
                  <a:pos x="f467" y="f468"/>
                </a:cxn>
                <a:cxn ang="f266">
                  <a:pos x="f469" y="f470"/>
                </a:cxn>
                <a:cxn ang="f266">
                  <a:pos x="f471" y="f472"/>
                </a:cxn>
                <a:cxn ang="f266">
                  <a:pos x="f473" y="f474"/>
                </a:cxn>
                <a:cxn ang="f266">
                  <a:pos x="f475" y="f476"/>
                </a:cxn>
                <a:cxn ang="f266">
                  <a:pos x="f477" y="f478"/>
                </a:cxn>
                <a:cxn ang="f266">
                  <a:pos x="f479" y="f480"/>
                </a:cxn>
                <a:cxn ang="f266">
                  <a:pos x="f481" y="f482"/>
                </a:cxn>
                <a:cxn ang="f266">
                  <a:pos x="f483" y="f484"/>
                </a:cxn>
                <a:cxn ang="f266">
                  <a:pos x="f485" y="f486"/>
                </a:cxn>
                <a:cxn ang="f266">
                  <a:pos x="f487" y="f488"/>
                </a:cxn>
                <a:cxn ang="f266">
                  <a:pos x="f489" y="f490"/>
                </a:cxn>
                <a:cxn ang="f266">
                  <a:pos x="f491" y="f492"/>
                </a:cxn>
                <a:cxn ang="f266">
                  <a:pos x="f465" y="f493"/>
                </a:cxn>
                <a:cxn ang="f266">
                  <a:pos x="f494" y="f495"/>
                </a:cxn>
                <a:cxn ang="f266">
                  <a:pos x="f496" y="f497"/>
                </a:cxn>
                <a:cxn ang="f266">
                  <a:pos x="f498" y="f499"/>
                </a:cxn>
                <a:cxn ang="f266">
                  <a:pos x="f500" y="f501"/>
                </a:cxn>
                <a:cxn ang="f266">
                  <a:pos x="f502" y="f503"/>
                </a:cxn>
                <a:cxn ang="f266">
                  <a:pos x="f504" y="f505"/>
                </a:cxn>
                <a:cxn ang="f266">
                  <a:pos x="f506" y="f507"/>
                </a:cxn>
                <a:cxn ang="f266">
                  <a:pos x="f508" y="f509"/>
                </a:cxn>
                <a:cxn ang="f266">
                  <a:pos x="f510" y="f511"/>
                </a:cxn>
                <a:cxn ang="f266">
                  <a:pos x="f512" y="f513"/>
                </a:cxn>
                <a:cxn ang="f266">
                  <a:pos x="f514" y="f515"/>
                </a:cxn>
                <a:cxn ang="f266">
                  <a:pos x="f516" y="f517"/>
                </a:cxn>
                <a:cxn ang="f266">
                  <a:pos x="f518" y="f519"/>
                </a:cxn>
                <a:cxn ang="f266">
                  <a:pos x="f520" y="f521"/>
                </a:cxn>
                <a:cxn ang="f266">
                  <a:pos x="f522" y="f495"/>
                </a:cxn>
                <a:cxn ang="f266">
                  <a:pos x="f523" y="f524"/>
                </a:cxn>
                <a:cxn ang="f266">
                  <a:pos x="f525" y="f526"/>
                </a:cxn>
                <a:cxn ang="f266">
                  <a:pos x="f527" y="f528"/>
                </a:cxn>
                <a:cxn ang="f266">
                  <a:pos x="f529" y="f530"/>
                </a:cxn>
                <a:cxn ang="f266">
                  <a:pos x="f531" y="f532"/>
                </a:cxn>
                <a:cxn ang="f266">
                  <a:pos x="f533" y="f534"/>
                </a:cxn>
                <a:cxn ang="f266">
                  <a:pos x="f535" y="f536"/>
                </a:cxn>
                <a:cxn ang="f266">
                  <a:pos x="f533" y="f537"/>
                </a:cxn>
                <a:cxn ang="f266">
                  <a:pos x="f531" y="f538"/>
                </a:cxn>
                <a:cxn ang="f266">
                  <a:pos x="f529" y="f474"/>
                </a:cxn>
                <a:cxn ang="f266">
                  <a:pos x="f539" y="f540"/>
                </a:cxn>
                <a:cxn ang="f266">
                  <a:pos x="f541" y="f542"/>
                </a:cxn>
                <a:cxn ang="f266">
                  <a:pos x="f543" y="f466"/>
                </a:cxn>
                <a:cxn ang="f266">
                  <a:pos x="f544" y="f466"/>
                </a:cxn>
                <a:cxn ang="f266">
                  <a:pos x="f522" y="f545"/>
                </a:cxn>
                <a:cxn ang="f266">
                  <a:pos x="f546" y="f547"/>
                </a:cxn>
                <a:cxn ang="f266">
                  <a:pos x="f548" y="f549"/>
                </a:cxn>
                <a:cxn ang="f266">
                  <a:pos x="f514" y="f550"/>
                </a:cxn>
                <a:cxn ang="f266">
                  <a:pos x="f551" y="f552"/>
                </a:cxn>
                <a:cxn ang="f266">
                  <a:pos x="f553" y="f466"/>
                </a:cxn>
                <a:cxn ang="f266">
                  <a:pos x="f554" y="f466"/>
                </a:cxn>
                <a:cxn ang="f266">
                  <a:pos x="f555" y="f556"/>
                </a:cxn>
                <a:cxn ang="f266">
                  <a:pos x="f502" y="f549"/>
                </a:cxn>
                <a:cxn ang="f266">
                  <a:pos x="f557" y="f550"/>
                </a:cxn>
                <a:cxn ang="f266">
                  <a:pos x="f558" y="f556"/>
                </a:cxn>
                <a:cxn ang="f266">
                  <a:pos x="f559" y="f466"/>
                </a:cxn>
              </a:cxnLst>
              <a:rect l="f461" t="f464" r="f462" b="f463"/>
              <a:pathLst>
                <a:path w="764" h="860">
                  <a:moveTo>
                    <a:pt x="f9" y="f6"/>
                  </a:moveTo>
                  <a:lnTo>
                    <a:pt x="f10" y="f6"/>
                  </a:lnTo>
                  <a:lnTo>
                    <a:pt x="f10" y="f6"/>
                  </a:lnTo>
                  <a:lnTo>
                    <a:pt x="f10" y="f6"/>
                  </a:lnTo>
                  <a:lnTo>
                    <a:pt x="f11" y="f12"/>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7" y="f35"/>
                  </a:lnTo>
                  <a:lnTo>
                    <a:pt x="f7" y="f36"/>
                  </a:lnTo>
                  <a:lnTo>
                    <a:pt x="f33" y="f37"/>
                  </a:lnTo>
                  <a:lnTo>
                    <a:pt x="f31" y="f38"/>
                  </a:lnTo>
                  <a:lnTo>
                    <a:pt x="f29" y="f39"/>
                  </a:lnTo>
                  <a:lnTo>
                    <a:pt x="f27" y="f40"/>
                  </a:lnTo>
                  <a:lnTo>
                    <a:pt x="f41" y="f42"/>
                  </a:lnTo>
                  <a:lnTo>
                    <a:pt x="f43" y="f44"/>
                  </a:lnTo>
                  <a:lnTo>
                    <a:pt x="f45" y="f46"/>
                  </a:lnTo>
                  <a:lnTo>
                    <a:pt x="f47" y="f48"/>
                  </a:lnTo>
                  <a:lnTo>
                    <a:pt x="f49" y="f50"/>
                  </a:lnTo>
                  <a:lnTo>
                    <a:pt x="f51" y="f52"/>
                  </a:lnTo>
                  <a:lnTo>
                    <a:pt x="f53" y="f54"/>
                  </a:lnTo>
                  <a:lnTo>
                    <a:pt x="f55" y="f56"/>
                  </a:lnTo>
                  <a:lnTo>
                    <a:pt x="f10" y="f57"/>
                  </a:lnTo>
                  <a:lnTo>
                    <a:pt x="f58" y="f59"/>
                  </a:lnTo>
                  <a:lnTo>
                    <a:pt x="f60" y="f61"/>
                  </a:lnTo>
                  <a:lnTo>
                    <a:pt x="f62" y="f19"/>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
                  </a:lnTo>
                  <a:lnTo>
                    <a:pt x="f88" y="f8"/>
                  </a:lnTo>
                  <a:lnTo>
                    <a:pt x="f89" y="f86"/>
                  </a:lnTo>
                  <a:lnTo>
                    <a:pt x="f90" y="f86"/>
                  </a:lnTo>
                  <a:lnTo>
                    <a:pt x="f91" y="f92"/>
                  </a:lnTo>
                  <a:lnTo>
                    <a:pt x="f93" y="f94"/>
                  </a:lnTo>
                  <a:lnTo>
                    <a:pt x="f95" y="f96"/>
                  </a:lnTo>
                  <a:lnTo>
                    <a:pt x="f97" y="f98"/>
                  </a:lnTo>
                  <a:lnTo>
                    <a:pt x="f99" y="f74"/>
                  </a:lnTo>
                  <a:lnTo>
                    <a:pt x="f100" y="f72"/>
                  </a:lnTo>
                  <a:lnTo>
                    <a:pt x="f101" y="f102"/>
                  </a:lnTo>
                  <a:lnTo>
                    <a:pt x="f103" y="f104"/>
                  </a:lnTo>
                  <a:lnTo>
                    <a:pt x="f105" y="f106"/>
                  </a:lnTo>
                  <a:lnTo>
                    <a:pt x="f107" y="f108"/>
                  </a:lnTo>
                  <a:lnTo>
                    <a:pt x="f109" y="f61"/>
                  </a:lnTo>
                  <a:lnTo>
                    <a:pt x="f110" y="f111"/>
                  </a:lnTo>
                  <a:lnTo>
                    <a:pt x="f20" y="f112"/>
                  </a:lnTo>
                  <a:lnTo>
                    <a:pt x="f113" y="f114"/>
                  </a:lnTo>
                  <a:lnTo>
                    <a:pt x="f115" y="f116"/>
                  </a:lnTo>
                  <a:lnTo>
                    <a:pt x="f117" y="f118"/>
                  </a:lnTo>
                  <a:lnTo>
                    <a:pt x="f119" y="f120"/>
                  </a:lnTo>
                  <a:lnTo>
                    <a:pt x="f121" y="f122"/>
                  </a:lnTo>
                  <a:lnTo>
                    <a:pt x="f123" y="f73"/>
                  </a:lnTo>
                  <a:lnTo>
                    <a:pt x="f124" y="f125"/>
                  </a:lnTo>
                  <a:lnTo>
                    <a:pt x="f126" y="f127"/>
                  </a:lnTo>
                  <a:lnTo>
                    <a:pt x="f128" y="f39"/>
                  </a:lnTo>
                  <a:lnTo>
                    <a:pt x="f12" y="f85"/>
                  </a:lnTo>
                  <a:lnTo>
                    <a:pt x="f6" y="f2"/>
                  </a:lnTo>
                  <a:lnTo>
                    <a:pt x="f6" y="f129"/>
                  </a:lnTo>
                  <a:lnTo>
                    <a:pt x="f6" y="f130"/>
                  </a:lnTo>
                  <a:lnTo>
                    <a:pt x="f12" y="f97"/>
                  </a:lnTo>
                  <a:lnTo>
                    <a:pt x="f131" y="f132"/>
                  </a:lnTo>
                  <a:lnTo>
                    <a:pt x="f126" y="f133"/>
                  </a:lnTo>
                  <a:lnTo>
                    <a:pt x="f134" y="f3"/>
                  </a:lnTo>
                  <a:lnTo>
                    <a:pt x="f123" y="f24"/>
                  </a:lnTo>
                  <a:lnTo>
                    <a:pt x="f121" y="f135"/>
                  </a:lnTo>
                  <a:lnTo>
                    <a:pt x="f16" y="f136"/>
                  </a:lnTo>
                  <a:lnTo>
                    <a:pt x="f137" y="f138"/>
                  </a:lnTo>
                  <a:lnTo>
                    <a:pt x="f139" y="f140"/>
                  </a:lnTo>
                  <a:lnTo>
                    <a:pt x="f20" y="f141"/>
                  </a:lnTo>
                  <a:lnTo>
                    <a:pt x="f142" y="f6"/>
                  </a:lnTo>
                  <a:lnTo>
                    <a:pt x="f143" y="f6"/>
                  </a:lnTo>
                  <a:lnTo>
                    <a:pt x="f143" y="f6"/>
                  </a:lnTo>
                  <a:lnTo>
                    <a:pt x="f143" y="f6"/>
                  </a:lnTo>
                  <a:lnTo>
                    <a:pt x="f109" y="f141"/>
                  </a:lnTo>
                  <a:lnTo>
                    <a:pt x="f144" y="f145"/>
                  </a:lnTo>
                  <a:lnTo>
                    <a:pt x="f103" y="f146"/>
                  </a:lnTo>
                  <a:lnTo>
                    <a:pt x="f147" y="f134"/>
                  </a:lnTo>
                  <a:lnTo>
                    <a:pt x="f132" y="f124"/>
                  </a:lnTo>
                  <a:lnTo>
                    <a:pt x="f148" y="f124"/>
                  </a:lnTo>
                  <a:lnTo>
                    <a:pt x="f95" y="f134"/>
                  </a:lnTo>
                  <a:lnTo>
                    <a:pt x="f149" y="f145"/>
                  </a:lnTo>
                  <a:lnTo>
                    <a:pt x="f150" y="f128"/>
                  </a:lnTo>
                  <a:lnTo>
                    <a:pt x="f151" y="f6"/>
                  </a:lnTo>
                  <a:lnTo>
                    <a:pt x="f88" y="f6"/>
                  </a:lnTo>
                  <a:lnTo>
                    <a:pt x="f87" y="f6"/>
                  </a:lnTo>
                  <a:lnTo>
                    <a:pt x="f85" y="f6"/>
                  </a:lnTo>
                  <a:lnTo>
                    <a:pt x="f152" y="f128"/>
                  </a:lnTo>
                  <a:lnTo>
                    <a:pt x="f153" y="f145"/>
                  </a:lnTo>
                  <a:lnTo>
                    <a:pt x="f154" y="f134"/>
                  </a:lnTo>
                  <a:lnTo>
                    <a:pt x="f75" y="f124"/>
                  </a:lnTo>
                  <a:lnTo>
                    <a:pt x="f155" y="f124"/>
                  </a:lnTo>
                  <a:lnTo>
                    <a:pt x="f156" y="f134"/>
                  </a:lnTo>
                  <a:lnTo>
                    <a:pt x="f157" y="f146"/>
                  </a:lnTo>
                  <a:lnTo>
                    <a:pt x="f158" y="f145"/>
                  </a:lnTo>
                  <a:lnTo>
                    <a:pt x="f60" y="f141"/>
                  </a:lnTo>
                  <a:lnTo>
                    <a:pt x="f9" y="f6"/>
                  </a:lnTo>
                </a:path>
              </a:pathLst>
            </a:custGeom>
            <a:no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kern="0">
                <a:solidFill>
                  <a:srgbClr val="505050"/>
                </a:solidFill>
                <a:latin typeface="Segoe UI"/>
              </a:endParaRPr>
            </a:p>
          </p:txBody>
        </p:sp>
        <p:sp>
          <p:nvSpPr>
            <p:cNvPr id="23" name="Freeform 65">
              <a:extLst>
                <a:ext uri="{FF2B5EF4-FFF2-40B4-BE49-F238E27FC236}">
                  <a16:creationId xmlns:a16="http://schemas.microsoft.com/office/drawing/2014/main" id="{C24236E6-75F3-470D-B330-317DF77C619C}"/>
                </a:ext>
              </a:extLst>
            </p:cNvPr>
            <p:cNvSpPr/>
            <p:nvPr/>
          </p:nvSpPr>
          <p:spPr>
            <a:xfrm>
              <a:off x="7312063" y="1898074"/>
              <a:ext cx="758430" cy="851800"/>
            </a:xfrm>
            <a:custGeom>
              <a:avLst/>
              <a:gdLst>
                <a:gd name="f0" fmla="val 10800000"/>
                <a:gd name="f1" fmla="val 5400000"/>
                <a:gd name="f2" fmla="val 180"/>
                <a:gd name="f3" fmla="val w"/>
                <a:gd name="f4" fmla="val h"/>
                <a:gd name="f5" fmla="val 0"/>
                <a:gd name="f6" fmla="val 296"/>
                <a:gd name="f7" fmla="val 333"/>
                <a:gd name="f8" fmla="val 250"/>
                <a:gd name="f9" fmla="val 7"/>
                <a:gd name="f10" fmla="val 246"/>
                <a:gd name="f11" fmla="val 11"/>
                <a:gd name="f12" fmla="val 247"/>
                <a:gd name="f13" fmla="val 12"/>
                <a:gd name="f14" fmla="val 248"/>
                <a:gd name="f15" fmla="val 251"/>
                <a:gd name="f16" fmla="val 252"/>
                <a:gd name="f17" fmla="val 20"/>
                <a:gd name="f18" fmla="val 257"/>
                <a:gd name="f19" fmla="val 29"/>
                <a:gd name="f20" fmla="val 262"/>
                <a:gd name="f21" fmla="val 38"/>
                <a:gd name="f22" fmla="val 266"/>
                <a:gd name="f23" fmla="val 47"/>
                <a:gd name="f24" fmla="val 270"/>
                <a:gd name="f25" fmla="val 56"/>
                <a:gd name="f26" fmla="val 273"/>
                <a:gd name="f27" fmla="val 65"/>
                <a:gd name="f28" fmla="val 276"/>
                <a:gd name="f29" fmla="val 74"/>
                <a:gd name="f30" fmla="val 279"/>
                <a:gd name="f31" fmla="val 84"/>
                <a:gd name="f32" fmla="val 281"/>
                <a:gd name="f33" fmla="val 93"/>
                <a:gd name="f34" fmla="val 282"/>
                <a:gd name="f35" fmla="val 103"/>
                <a:gd name="f36" fmla="val 283"/>
                <a:gd name="f37" fmla="val 113"/>
                <a:gd name="f38" fmla="val 284"/>
                <a:gd name="f39" fmla="val 123"/>
                <a:gd name="f40" fmla="val 133"/>
                <a:gd name="f41" fmla="val 143"/>
                <a:gd name="f42" fmla="val 153"/>
                <a:gd name="f43" fmla="val 163"/>
                <a:gd name="f44" fmla="val 172"/>
                <a:gd name="f45" fmla="val 277"/>
                <a:gd name="f46" fmla="val 182"/>
                <a:gd name="f47" fmla="val 275"/>
                <a:gd name="f48" fmla="val 191"/>
                <a:gd name="f49" fmla="val 272"/>
                <a:gd name="f50" fmla="val 200"/>
                <a:gd name="f51" fmla="val 269"/>
                <a:gd name="f52" fmla="val 209"/>
                <a:gd name="f53" fmla="val 265"/>
                <a:gd name="f54" fmla="val 218"/>
                <a:gd name="f55" fmla="val 261"/>
                <a:gd name="f56" fmla="val 227"/>
                <a:gd name="f57" fmla="val 256"/>
                <a:gd name="f58" fmla="val 235"/>
                <a:gd name="f59" fmla="val 243"/>
                <a:gd name="f60" fmla="val 240"/>
                <a:gd name="f61" fmla="val 259"/>
                <a:gd name="f62" fmla="val 236"/>
                <a:gd name="f63" fmla="val 264"/>
                <a:gd name="f64" fmla="val 232"/>
                <a:gd name="f65" fmla="val 221"/>
                <a:gd name="f66" fmla="val 280"/>
                <a:gd name="f67" fmla="val 215"/>
                <a:gd name="f68" fmla="val 285"/>
                <a:gd name="f69" fmla="val 208"/>
                <a:gd name="f70" fmla="val 290"/>
                <a:gd name="f71" fmla="val 201"/>
                <a:gd name="f72" fmla="val 295"/>
                <a:gd name="f73" fmla="val 194"/>
                <a:gd name="f74" fmla="val 300"/>
                <a:gd name="f75" fmla="val 187"/>
                <a:gd name="f76" fmla="val 304"/>
                <a:gd name="f77" fmla="val 308"/>
                <a:gd name="f78" fmla="val 312"/>
                <a:gd name="f79" fmla="val 165"/>
                <a:gd name="f80" fmla="val 315"/>
                <a:gd name="f81" fmla="val 157"/>
                <a:gd name="f82" fmla="val 318"/>
                <a:gd name="f83" fmla="val 149"/>
                <a:gd name="f84" fmla="val 321"/>
                <a:gd name="f85" fmla="val 148"/>
                <a:gd name="f86" fmla="val 147"/>
                <a:gd name="f87" fmla="val 146"/>
                <a:gd name="f88" fmla="val 320"/>
                <a:gd name="f89" fmla="val 136"/>
                <a:gd name="f90" fmla="val 317"/>
                <a:gd name="f91" fmla="val 127"/>
                <a:gd name="f92" fmla="val 313"/>
                <a:gd name="f93" fmla="val 118"/>
                <a:gd name="f94" fmla="val 309"/>
                <a:gd name="f95" fmla="val 109"/>
                <a:gd name="f96" fmla="val 101"/>
                <a:gd name="f97" fmla="val 86"/>
                <a:gd name="f98" fmla="val 289"/>
                <a:gd name="f99" fmla="val 78"/>
                <a:gd name="f100" fmla="val 72"/>
                <a:gd name="f101" fmla="val 271"/>
                <a:gd name="f102" fmla="val 59"/>
                <a:gd name="f103" fmla="val 53"/>
                <a:gd name="f104" fmla="val 48"/>
                <a:gd name="f105" fmla="val 249"/>
                <a:gd name="f106" fmla="val 43"/>
                <a:gd name="f107" fmla="val 241"/>
                <a:gd name="f108" fmla="val 233"/>
                <a:gd name="f109" fmla="val 34"/>
                <a:gd name="f110" fmla="val 225"/>
                <a:gd name="f111" fmla="val 30"/>
                <a:gd name="f112" fmla="val 216"/>
                <a:gd name="f113" fmla="val 26"/>
                <a:gd name="f114" fmla="val 206"/>
                <a:gd name="f115" fmla="val 23"/>
                <a:gd name="f116" fmla="val 197"/>
                <a:gd name="f117" fmla="val 185"/>
                <a:gd name="f118" fmla="val 17"/>
                <a:gd name="f119" fmla="val 174"/>
                <a:gd name="f120" fmla="val 15"/>
                <a:gd name="f121" fmla="val 13"/>
                <a:gd name="f122" fmla="val 151"/>
                <a:gd name="f123" fmla="val 140"/>
                <a:gd name="f124" fmla="val 129"/>
                <a:gd name="f125" fmla="val 107"/>
                <a:gd name="f126" fmla="val 14"/>
                <a:gd name="f127" fmla="val 97"/>
                <a:gd name="f128" fmla="val 19"/>
                <a:gd name="f129" fmla="val 75"/>
                <a:gd name="f130" fmla="val 22"/>
                <a:gd name="f131" fmla="val 54"/>
                <a:gd name="f132" fmla="val 31"/>
                <a:gd name="f133" fmla="val 44"/>
                <a:gd name="f134" fmla="val 36"/>
                <a:gd name="f135" fmla="val 33"/>
                <a:gd name="f136" fmla="val 42"/>
                <a:gd name="f137" fmla="val 49"/>
                <a:gd name="f138" fmla="val 10"/>
                <a:gd name="f139" fmla="val 45"/>
                <a:gd name="f140" fmla="val 64"/>
                <a:gd name="f141" fmla="val 18"/>
                <a:gd name="f142" fmla="val 85"/>
                <a:gd name="f143" fmla="val 95"/>
                <a:gd name="f144" fmla="val 21"/>
                <a:gd name="f145" fmla="val 105"/>
                <a:gd name="f146" fmla="val 106"/>
                <a:gd name="f147" fmla="val 116"/>
                <a:gd name="f148" fmla="val 126"/>
                <a:gd name="f149" fmla="val 16"/>
                <a:gd name="f150" fmla="val 137"/>
                <a:gd name="f151" fmla="val 159"/>
                <a:gd name="f152" fmla="val 169"/>
                <a:gd name="f153" fmla="val 170"/>
                <a:gd name="f154" fmla="val 190"/>
                <a:gd name="f155" fmla="val 211"/>
                <a:gd name="f156" fmla="val 231"/>
                <a:gd name="f157" fmla="val 242"/>
                <a:gd name="f158" fmla="val 1"/>
                <a:gd name="f159" fmla="val 239"/>
                <a:gd name="f160" fmla="val 4"/>
                <a:gd name="f161" fmla="val 229"/>
                <a:gd name="f162" fmla="val 6"/>
                <a:gd name="f163" fmla="val 220"/>
                <a:gd name="f164" fmla="val 210"/>
                <a:gd name="f165" fmla="val 8"/>
                <a:gd name="f166" fmla="val 9"/>
                <a:gd name="f167" fmla="val 181"/>
                <a:gd name="f168" fmla="val 162"/>
                <a:gd name="f169" fmla="val 152"/>
                <a:gd name="f170" fmla="val 150"/>
                <a:gd name="f171" fmla="val 144"/>
                <a:gd name="f172" fmla="val 134"/>
                <a:gd name="f173" fmla="val 124"/>
                <a:gd name="f174" fmla="val 114"/>
                <a:gd name="f175" fmla="val 76"/>
                <a:gd name="f176" fmla="val 66"/>
                <a:gd name="f177" fmla="val 57"/>
                <a:gd name="f178" fmla="val 41"/>
                <a:gd name="f179" fmla="val 2"/>
                <a:gd name="f180" fmla="val 40"/>
                <a:gd name="f181" fmla="val 3"/>
                <a:gd name="f182" fmla="val 39"/>
                <a:gd name="f183" fmla="val 25"/>
                <a:gd name="f184" fmla="val 28"/>
                <a:gd name="f185" fmla="val 50"/>
                <a:gd name="f186" fmla="val 61"/>
                <a:gd name="f187" fmla="val 5"/>
                <a:gd name="f188" fmla="val 83"/>
                <a:gd name="f189" fmla="val 94"/>
                <a:gd name="f190" fmla="val 130"/>
                <a:gd name="f191" fmla="val 141"/>
                <a:gd name="f192" fmla="val 176"/>
                <a:gd name="f193" fmla="val 177"/>
                <a:gd name="f194" fmla="val 188"/>
                <a:gd name="f195" fmla="val 189"/>
                <a:gd name="f196" fmla="val 230"/>
                <a:gd name="f197" fmla="val 63"/>
                <a:gd name="f198" fmla="val 286"/>
                <a:gd name="f199" fmla="val 71"/>
                <a:gd name="f200" fmla="val 292"/>
                <a:gd name="f201" fmla="val 298"/>
                <a:gd name="f202" fmla="val 299"/>
                <a:gd name="f203" fmla="val 305"/>
                <a:gd name="f204" fmla="val 310"/>
                <a:gd name="f205" fmla="val 112"/>
                <a:gd name="f206" fmla="val 122"/>
                <a:gd name="f207" fmla="val 324"/>
                <a:gd name="f208" fmla="val 132"/>
                <a:gd name="f209" fmla="val 328"/>
                <a:gd name="f210" fmla="val 142"/>
                <a:gd name="f211" fmla="val 332"/>
                <a:gd name="f212" fmla="val 145"/>
                <a:gd name="f213" fmla="val 161"/>
                <a:gd name="f214" fmla="val 329"/>
                <a:gd name="f215" fmla="val 326"/>
                <a:gd name="f216" fmla="val 323"/>
                <a:gd name="f217" fmla="val 322"/>
                <a:gd name="f218" fmla="val 319"/>
                <a:gd name="f219" fmla="val 193"/>
                <a:gd name="f220" fmla="val 314"/>
                <a:gd name="f221" fmla="val 222"/>
                <a:gd name="f222" fmla="val 294"/>
                <a:gd name="f223" fmla="val 288"/>
                <a:gd name="f224" fmla="val 245"/>
                <a:gd name="f225" fmla="val 267"/>
                <a:gd name="f226" fmla="val 255"/>
                <a:gd name="f227" fmla="val 258"/>
                <a:gd name="f228" fmla="val 223"/>
                <a:gd name="f229" fmla="val 214"/>
                <a:gd name="f230" fmla="val 213"/>
                <a:gd name="f231" fmla="val 204"/>
                <a:gd name="f232" fmla="val 184"/>
                <a:gd name="f233" fmla="val 291"/>
                <a:gd name="f234" fmla="val 175"/>
                <a:gd name="f235" fmla="val 293"/>
                <a:gd name="f236" fmla="val 164"/>
                <a:gd name="f237" fmla="val 154"/>
                <a:gd name="f238" fmla="val 91"/>
                <a:gd name="f239" fmla="val 81"/>
                <a:gd name="f240" fmla="val 51"/>
                <a:gd name="f241" fmla="val 32"/>
                <a:gd name="f242" fmla="val 268"/>
                <a:gd name="f243" fmla="val 263"/>
                <a:gd name="f244" fmla="val 254"/>
                <a:gd name="f245" fmla="val 253"/>
                <a:gd name="f246" fmla="+- 0 0 -90"/>
                <a:gd name="f247" fmla="*/ f3 1 296"/>
                <a:gd name="f248" fmla="*/ f4 1 333"/>
                <a:gd name="f249" fmla="val f5"/>
                <a:gd name="f250" fmla="val f6"/>
                <a:gd name="f251" fmla="val f7"/>
                <a:gd name="f252" fmla="*/ f246 f0 1"/>
                <a:gd name="f253" fmla="+- f251 0 f249"/>
                <a:gd name="f254" fmla="+- f250 0 f249"/>
                <a:gd name="f255" fmla="*/ f252 1 f2"/>
                <a:gd name="f256" fmla="*/ f254 1 296"/>
                <a:gd name="f257" fmla="*/ f253 1 333"/>
                <a:gd name="f258" fmla="*/ 248 f254 1"/>
                <a:gd name="f259" fmla="*/ 12 f253 1"/>
                <a:gd name="f260" fmla="*/ 252 f254 1"/>
                <a:gd name="f261" fmla="*/ 20 f253 1"/>
                <a:gd name="f262" fmla="*/ 276 f254 1"/>
                <a:gd name="f263" fmla="*/ 74 f253 1"/>
                <a:gd name="f264" fmla="*/ 284 f254 1"/>
                <a:gd name="f265" fmla="*/ 133 f253 1"/>
                <a:gd name="f266" fmla="*/ 275 f254 1"/>
                <a:gd name="f267" fmla="*/ 191 f253 1"/>
                <a:gd name="f268" fmla="*/ 251 f254 1"/>
                <a:gd name="f269" fmla="*/ 243 f253 1"/>
                <a:gd name="f270" fmla="*/ 227 f254 1"/>
                <a:gd name="f271" fmla="*/ 273 f253 1"/>
                <a:gd name="f272" fmla="*/ 187 f254 1"/>
                <a:gd name="f273" fmla="*/ 304 f253 1"/>
                <a:gd name="f274" fmla="*/ 148 f254 1"/>
                <a:gd name="f275" fmla="*/ 321 f253 1"/>
                <a:gd name="f276" fmla="*/ 118 f254 1"/>
                <a:gd name="f277" fmla="*/ 309 f253 1"/>
                <a:gd name="f278" fmla="*/ 72 f254 1"/>
                <a:gd name="f279" fmla="*/ 277 f253 1"/>
                <a:gd name="f280" fmla="*/ 38 f254 1"/>
                <a:gd name="f281" fmla="*/ 233 f253 1"/>
                <a:gd name="f282" fmla="*/ 17 f254 1"/>
                <a:gd name="f283" fmla="*/ 174 f253 1"/>
                <a:gd name="f284" fmla="*/ 13 f254 1"/>
                <a:gd name="f285" fmla="*/ 107 f253 1"/>
                <a:gd name="f286" fmla="*/ 31 f254 1"/>
                <a:gd name="f287" fmla="*/ 44 f253 1"/>
                <a:gd name="f288" fmla="*/ 48 f254 1"/>
                <a:gd name="f289" fmla="*/ 45 f254 1"/>
                <a:gd name="f290" fmla="*/ 7 f253 1"/>
                <a:gd name="f291" fmla="*/ 74 f254 1"/>
                <a:gd name="f292" fmla="*/ 19 f253 1"/>
                <a:gd name="f293" fmla="*/ 105 f254 1"/>
                <a:gd name="f294" fmla="*/ 21 f253 1"/>
                <a:gd name="f295" fmla="*/ 136 f254 1"/>
                <a:gd name="f296" fmla="*/ 16 f253 1"/>
                <a:gd name="f297" fmla="*/ 159 f254 1"/>
                <a:gd name="f298" fmla="*/ 190 f254 1"/>
                <a:gd name="f299" fmla="*/ 221 f254 1"/>
                <a:gd name="f300" fmla="*/ 229 f254 1"/>
                <a:gd name="f301" fmla="*/ 6 f253 1"/>
                <a:gd name="f302" fmla="*/ 172 f254 1"/>
                <a:gd name="f303" fmla="*/ 147 f254 1"/>
                <a:gd name="f304" fmla="*/ 1 f253 1"/>
                <a:gd name="f305" fmla="*/ 114 f254 1"/>
                <a:gd name="f306" fmla="*/ 8 f253 1"/>
                <a:gd name="f307" fmla="*/ 57 f254 1"/>
                <a:gd name="f308" fmla="*/ 4 f253 1"/>
                <a:gd name="f309" fmla="*/ 41 f254 1"/>
                <a:gd name="f310" fmla="*/ 2 f253 1"/>
                <a:gd name="f311" fmla="*/ 17 f253 1"/>
                <a:gd name="f312" fmla="*/ 15 f254 1"/>
                <a:gd name="f313" fmla="*/ 50 f253 1"/>
                <a:gd name="f314" fmla="*/ 5 f254 1"/>
                <a:gd name="f315" fmla="*/ 83 f253 1"/>
                <a:gd name="f316" fmla="*/ 0 f254 1"/>
                <a:gd name="f317" fmla="*/ 118 f253 1"/>
                <a:gd name="f318" fmla="*/ 1 f254 1"/>
                <a:gd name="f319" fmla="*/ 153 f253 1"/>
                <a:gd name="f320" fmla="*/ 8 f254 1"/>
                <a:gd name="f321" fmla="*/ 189 f253 1"/>
                <a:gd name="f322" fmla="*/ 19 f254 1"/>
                <a:gd name="f323" fmla="*/ 220 f253 1"/>
                <a:gd name="f324" fmla="*/ 33 f254 1"/>
                <a:gd name="f325" fmla="*/ 248 f253 1"/>
                <a:gd name="f326" fmla="*/ 50 f254 1"/>
                <a:gd name="f327" fmla="*/ 272 f253 1"/>
                <a:gd name="f328" fmla="*/ 71 f254 1"/>
                <a:gd name="f329" fmla="*/ 292 f253 1"/>
                <a:gd name="f330" fmla="*/ 95 f254 1"/>
                <a:gd name="f331" fmla="*/ 310 f253 1"/>
                <a:gd name="f332" fmla="*/ 122 f254 1"/>
                <a:gd name="f333" fmla="*/ 324 f253 1"/>
                <a:gd name="f334" fmla="*/ 145 f254 1"/>
                <a:gd name="f335" fmla="*/ 332 f253 1"/>
                <a:gd name="f336" fmla="*/ 152 f254 1"/>
                <a:gd name="f337" fmla="*/ 177 f254 1"/>
                <a:gd name="f338" fmla="*/ 322 f253 1"/>
                <a:gd name="f339" fmla="*/ 201 f254 1"/>
                <a:gd name="f340" fmla="*/ 222 f254 1"/>
                <a:gd name="f341" fmla="*/ 294 f253 1"/>
                <a:gd name="f342" fmla="*/ 241 f254 1"/>
                <a:gd name="f343" fmla="*/ 255 f254 1"/>
                <a:gd name="f344" fmla="*/ 258 f253 1"/>
                <a:gd name="f345" fmla="*/ 272 f254 1"/>
                <a:gd name="f346" fmla="*/ 232 f253 1"/>
                <a:gd name="f347" fmla="*/ 283 f254 1"/>
                <a:gd name="f348" fmla="*/ 204 f253 1"/>
                <a:gd name="f349" fmla="*/ 291 f254 1"/>
                <a:gd name="f350" fmla="*/ 295 f254 1"/>
                <a:gd name="f351" fmla="*/ 144 f253 1"/>
                <a:gd name="f352" fmla="*/ 112 f253 1"/>
                <a:gd name="f353" fmla="*/ 290 f254 1"/>
                <a:gd name="f354" fmla="*/ 81 f253 1"/>
                <a:gd name="f355" fmla="*/ 281 f254 1"/>
                <a:gd name="f356" fmla="*/ 51 f253 1"/>
                <a:gd name="f357" fmla="*/ 268 f254 1"/>
                <a:gd name="f358" fmla="*/ 23 f253 1"/>
                <a:gd name="f359" fmla="*/ 257 f254 1"/>
                <a:gd name="f360" fmla="+- f255 0 f1"/>
                <a:gd name="f361" fmla="*/ f258 1 296"/>
                <a:gd name="f362" fmla="*/ f259 1 333"/>
                <a:gd name="f363" fmla="*/ f260 1 296"/>
                <a:gd name="f364" fmla="*/ f261 1 333"/>
                <a:gd name="f365" fmla="*/ f262 1 296"/>
                <a:gd name="f366" fmla="*/ f263 1 333"/>
                <a:gd name="f367" fmla="*/ f264 1 296"/>
                <a:gd name="f368" fmla="*/ f265 1 333"/>
                <a:gd name="f369" fmla="*/ f266 1 296"/>
                <a:gd name="f370" fmla="*/ f267 1 333"/>
                <a:gd name="f371" fmla="*/ f268 1 296"/>
                <a:gd name="f372" fmla="*/ f269 1 333"/>
                <a:gd name="f373" fmla="*/ f270 1 296"/>
                <a:gd name="f374" fmla="*/ f271 1 333"/>
                <a:gd name="f375" fmla="*/ f272 1 296"/>
                <a:gd name="f376" fmla="*/ f273 1 333"/>
                <a:gd name="f377" fmla="*/ f274 1 296"/>
                <a:gd name="f378" fmla="*/ f275 1 333"/>
                <a:gd name="f379" fmla="*/ f276 1 296"/>
                <a:gd name="f380" fmla="*/ f277 1 333"/>
                <a:gd name="f381" fmla="*/ f278 1 296"/>
                <a:gd name="f382" fmla="*/ f279 1 333"/>
                <a:gd name="f383" fmla="*/ f280 1 296"/>
                <a:gd name="f384" fmla="*/ f281 1 333"/>
                <a:gd name="f385" fmla="*/ f282 1 296"/>
                <a:gd name="f386" fmla="*/ f283 1 333"/>
                <a:gd name="f387" fmla="*/ f284 1 296"/>
                <a:gd name="f388" fmla="*/ f285 1 333"/>
                <a:gd name="f389" fmla="*/ f286 1 296"/>
                <a:gd name="f390" fmla="*/ f287 1 333"/>
                <a:gd name="f391" fmla="*/ f288 1 296"/>
                <a:gd name="f392" fmla="*/ f289 1 296"/>
                <a:gd name="f393" fmla="*/ f290 1 333"/>
                <a:gd name="f394" fmla="*/ f291 1 296"/>
                <a:gd name="f395" fmla="*/ f292 1 333"/>
                <a:gd name="f396" fmla="*/ f293 1 296"/>
                <a:gd name="f397" fmla="*/ f294 1 333"/>
                <a:gd name="f398" fmla="*/ f295 1 296"/>
                <a:gd name="f399" fmla="*/ f296 1 333"/>
                <a:gd name="f400" fmla="*/ f297 1 296"/>
                <a:gd name="f401" fmla="*/ f298 1 296"/>
                <a:gd name="f402" fmla="*/ f299 1 296"/>
                <a:gd name="f403" fmla="*/ f300 1 296"/>
                <a:gd name="f404" fmla="*/ f301 1 333"/>
                <a:gd name="f405" fmla="*/ f302 1 296"/>
                <a:gd name="f406" fmla="*/ f303 1 296"/>
                <a:gd name="f407" fmla="*/ f304 1 333"/>
                <a:gd name="f408" fmla="*/ f305 1 296"/>
                <a:gd name="f409" fmla="*/ f306 1 333"/>
                <a:gd name="f410" fmla="*/ f307 1 296"/>
                <a:gd name="f411" fmla="*/ f308 1 333"/>
                <a:gd name="f412" fmla="*/ f309 1 296"/>
                <a:gd name="f413" fmla="*/ f310 1 333"/>
                <a:gd name="f414" fmla="*/ f311 1 333"/>
                <a:gd name="f415" fmla="*/ f312 1 296"/>
                <a:gd name="f416" fmla="*/ f313 1 333"/>
                <a:gd name="f417" fmla="*/ f314 1 296"/>
                <a:gd name="f418" fmla="*/ f315 1 333"/>
                <a:gd name="f419" fmla="*/ f316 1 296"/>
                <a:gd name="f420" fmla="*/ f317 1 333"/>
                <a:gd name="f421" fmla="*/ f318 1 296"/>
                <a:gd name="f422" fmla="*/ f319 1 333"/>
                <a:gd name="f423" fmla="*/ f320 1 296"/>
                <a:gd name="f424" fmla="*/ f321 1 333"/>
                <a:gd name="f425" fmla="*/ f322 1 296"/>
                <a:gd name="f426" fmla="*/ f323 1 333"/>
                <a:gd name="f427" fmla="*/ f324 1 296"/>
                <a:gd name="f428" fmla="*/ f325 1 333"/>
                <a:gd name="f429" fmla="*/ f326 1 296"/>
                <a:gd name="f430" fmla="*/ f327 1 333"/>
                <a:gd name="f431" fmla="*/ f328 1 296"/>
                <a:gd name="f432" fmla="*/ f329 1 333"/>
                <a:gd name="f433" fmla="*/ f330 1 296"/>
                <a:gd name="f434" fmla="*/ f331 1 333"/>
                <a:gd name="f435" fmla="*/ f332 1 296"/>
                <a:gd name="f436" fmla="*/ f333 1 333"/>
                <a:gd name="f437" fmla="*/ f334 1 296"/>
                <a:gd name="f438" fmla="*/ f335 1 333"/>
                <a:gd name="f439" fmla="*/ f336 1 296"/>
                <a:gd name="f440" fmla="*/ f337 1 296"/>
                <a:gd name="f441" fmla="*/ f338 1 333"/>
                <a:gd name="f442" fmla="*/ f339 1 296"/>
                <a:gd name="f443" fmla="*/ f340 1 296"/>
                <a:gd name="f444" fmla="*/ f341 1 333"/>
                <a:gd name="f445" fmla="*/ f342 1 296"/>
                <a:gd name="f446" fmla="*/ f343 1 296"/>
                <a:gd name="f447" fmla="*/ f344 1 333"/>
                <a:gd name="f448" fmla="*/ f345 1 296"/>
                <a:gd name="f449" fmla="*/ f346 1 333"/>
                <a:gd name="f450" fmla="*/ f347 1 296"/>
                <a:gd name="f451" fmla="*/ f348 1 333"/>
                <a:gd name="f452" fmla="*/ f349 1 296"/>
                <a:gd name="f453" fmla="*/ f350 1 296"/>
                <a:gd name="f454" fmla="*/ f351 1 333"/>
                <a:gd name="f455" fmla="*/ f352 1 333"/>
                <a:gd name="f456" fmla="*/ f353 1 296"/>
                <a:gd name="f457" fmla="*/ f354 1 333"/>
                <a:gd name="f458" fmla="*/ f355 1 296"/>
                <a:gd name="f459" fmla="*/ f356 1 333"/>
                <a:gd name="f460" fmla="*/ f357 1 296"/>
                <a:gd name="f461" fmla="*/ f358 1 333"/>
                <a:gd name="f462" fmla="*/ f359 1 296"/>
                <a:gd name="f463" fmla="*/ 0 1 f256"/>
                <a:gd name="f464" fmla="*/ f250 1 f256"/>
                <a:gd name="f465" fmla="*/ 0 1 f257"/>
                <a:gd name="f466" fmla="*/ f251 1 f257"/>
                <a:gd name="f467" fmla="*/ f361 1 f256"/>
                <a:gd name="f468" fmla="*/ f362 1 f257"/>
                <a:gd name="f469" fmla="*/ f363 1 f256"/>
                <a:gd name="f470" fmla="*/ f364 1 f257"/>
                <a:gd name="f471" fmla="*/ f365 1 f256"/>
                <a:gd name="f472" fmla="*/ f366 1 f257"/>
                <a:gd name="f473" fmla="*/ f367 1 f256"/>
                <a:gd name="f474" fmla="*/ f368 1 f257"/>
                <a:gd name="f475" fmla="*/ f369 1 f256"/>
                <a:gd name="f476" fmla="*/ f370 1 f257"/>
                <a:gd name="f477" fmla="*/ f371 1 f256"/>
                <a:gd name="f478" fmla="*/ f372 1 f257"/>
                <a:gd name="f479" fmla="*/ f373 1 f256"/>
                <a:gd name="f480" fmla="*/ f374 1 f257"/>
                <a:gd name="f481" fmla="*/ f375 1 f256"/>
                <a:gd name="f482" fmla="*/ f376 1 f257"/>
                <a:gd name="f483" fmla="*/ f377 1 f256"/>
                <a:gd name="f484" fmla="*/ f378 1 f257"/>
                <a:gd name="f485" fmla="*/ f379 1 f256"/>
                <a:gd name="f486" fmla="*/ f380 1 f257"/>
                <a:gd name="f487" fmla="*/ f381 1 f256"/>
                <a:gd name="f488" fmla="*/ f382 1 f257"/>
                <a:gd name="f489" fmla="*/ f383 1 f256"/>
                <a:gd name="f490" fmla="*/ f384 1 f257"/>
                <a:gd name="f491" fmla="*/ f385 1 f256"/>
                <a:gd name="f492" fmla="*/ f386 1 f257"/>
                <a:gd name="f493" fmla="*/ f387 1 f256"/>
                <a:gd name="f494" fmla="*/ f388 1 f257"/>
                <a:gd name="f495" fmla="*/ f389 1 f256"/>
                <a:gd name="f496" fmla="*/ f390 1 f257"/>
                <a:gd name="f497" fmla="*/ f391 1 f256"/>
                <a:gd name="f498" fmla="*/ f392 1 f256"/>
                <a:gd name="f499" fmla="*/ f393 1 f257"/>
                <a:gd name="f500" fmla="*/ f394 1 f256"/>
                <a:gd name="f501" fmla="*/ f395 1 f257"/>
                <a:gd name="f502" fmla="*/ f396 1 f256"/>
                <a:gd name="f503" fmla="*/ f397 1 f257"/>
                <a:gd name="f504" fmla="*/ f398 1 f256"/>
                <a:gd name="f505" fmla="*/ f399 1 f257"/>
                <a:gd name="f506" fmla="*/ f400 1 f256"/>
                <a:gd name="f507" fmla="*/ f401 1 f256"/>
                <a:gd name="f508" fmla="*/ f402 1 f256"/>
                <a:gd name="f509" fmla="*/ f403 1 f256"/>
                <a:gd name="f510" fmla="*/ f404 1 f257"/>
                <a:gd name="f511" fmla="*/ f405 1 f256"/>
                <a:gd name="f512" fmla="*/ f406 1 f256"/>
                <a:gd name="f513" fmla="*/ f407 1 f257"/>
                <a:gd name="f514" fmla="*/ f408 1 f256"/>
                <a:gd name="f515" fmla="*/ f409 1 f257"/>
                <a:gd name="f516" fmla="*/ f410 1 f256"/>
                <a:gd name="f517" fmla="*/ f411 1 f257"/>
                <a:gd name="f518" fmla="*/ f412 1 f256"/>
                <a:gd name="f519" fmla="*/ f413 1 f257"/>
                <a:gd name="f520" fmla="*/ f414 1 f257"/>
                <a:gd name="f521" fmla="*/ f415 1 f256"/>
                <a:gd name="f522" fmla="*/ f416 1 f257"/>
                <a:gd name="f523" fmla="*/ f417 1 f256"/>
                <a:gd name="f524" fmla="*/ f418 1 f257"/>
                <a:gd name="f525" fmla="*/ f419 1 f256"/>
                <a:gd name="f526" fmla="*/ f420 1 f257"/>
                <a:gd name="f527" fmla="*/ f421 1 f256"/>
                <a:gd name="f528" fmla="*/ f422 1 f257"/>
                <a:gd name="f529" fmla="*/ f423 1 f256"/>
                <a:gd name="f530" fmla="*/ f424 1 f257"/>
                <a:gd name="f531" fmla="*/ f425 1 f256"/>
                <a:gd name="f532" fmla="*/ f426 1 f257"/>
                <a:gd name="f533" fmla="*/ f427 1 f256"/>
                <a:gd name="f534" fmla="*/ f428 1 f257"/>
                <a:gd name="f535" fmla="*/ f429 1 f256"/>
                <a:gd name="f536" fmla="*/ f430 1 f257"/>
                <a:gd name="f537" fmla="*/ f431 1 f256"/>
                <a:gd name="f538" fmla="*/ f432 1 f257"/>
                <a:gd name="f539" fmla="*/ f433 1 f256"/>
                <a:gd name="f540" fmla="*/ f434 1 f257"/>
                <a:gd name="f541" fmla="*/ f435 1 f256"/>
                <a:gd name="f542" fmla="*/ f436 1 f257"/>
                <a:gd name="f543" fmla="*/ f437 1 f256"/>
                <a:gd name="f544" fmla="*/ f438 1 f257"/>
                <a:gd name="f545" fmla="*/ f439 1 f256"/>
                <a:gd name="f546" fmla="*/ f440 1 f256"/>
                <a:gd name="f547" fmla="*/ f441 1 f257"/>
                <a:gd name="f548" fmla="*/ f442 1 f256"/>
                <a:gd name="f549" fmla="*/ f443 1 f256"/>
                <a:gd name="f550" fmla="*/ f444 1 f257"/>
                <a:gd name="f551" fmla="*/ f445 1 f256"/>
                <a:gd name="f552" fmla="*/ f446 1 f256"/>
                <a:gd name="f553" fmla="*/ f447 1 f257"/>
                <a:gd name="f554" fmla="*/ f448 1 f256"/>
                <a:gd name="f555" fmla="*/ f449 1 f257"/>
                <a:gd name="f556" fmla="*/ f450 1 f256"/>
                <a:gd name="f557" fmla="*/ f451 1 f257"/>
                <a:gd name="f558" fmla="*/ f452 1 f256"/>
                <a:gd name="f559" fmla="*/ f453 1 f256"/>
                <a:gd name="f560" fmla="*/ f454 1 f257"/>
                <a:gd name="f561" fmla="*/ f455 1 f257"/>
                <a:gd name="f562" fmla="*/ f456 1 f256"/>
                <a:gd name="f563" fmla="*/ f457 1 f257"/>
                <a:gd name="f564" fmla="*/ f458 1 f256"/>
                <a:gd name="f565" fmla="*/ f459 1 f257"/>
                <a:gd name="f566" fmla="*/ f460 1 f256"/>
                <a:gd name="f567" fmla="*/ f461 1 f257"/>
                <a:gd name="f568" fmla="*/ f462 1 f256"/>
                <a:gd name="f569" fmla="*/ f463 f247 1"/>
                <a:gd name="f570" fmla="*/ f464 f247 1"/>
                <a:gd name="f571" fmla="*/ f466 f248 1"/>
                <a:gd name="f572" fmla="*/ f465 f248 1"/>
                <a:gd name="f573" fmla="*/ f467 f247 1"/>
                <a:gd name="f574" fmla="*/ f468 f248 1"/>
                <a:gd name="f575" fmla="*/ f469 f247 1"/>
                <a:gd name="f576" fmla="*/ f470 f248 1"/>
                <a:gd name="f577" fmla="*/ f471 f247 1"/>
                <a:gd name="f578" fmla="*/ f472 f248 1"/>
                <a:gd name="f579" fmla="*/ f473 f247 1"/>
                <a:gd name="f580" fmla="*/ f474 f248 1"/>
                <a:gd name="f581" fmla="*/ f475 f247 1"/>
                <a:gd name="f582" fmla="*/ f476 f248 1"/>
                <a:gd name="f583" fmla="*/ f477 f247 1"/>
                <a:gd name="f584" fmla="*/ f478 f248 1"/>
                <a:gd name="f585" fmla="*/ f479 f247 1"/>
                <a:gd name="f586" fmla="*/ f480 f248 1"/>
                <a:gd name="f587" fmla="*/ f481 f247 1"/>
                <a:gd name="f588" fmla="*/ f482 f248 1"/>
                <a:gd name="f589" fmla="*/ f483 f247 1"/>
                <a:gd name="f590" fmla="*/ f484 f248 1"/>
                <a:gd name="f591" fmla="*/ f485 f247 1"/>
                <a:gd name="f592" fmla="*/ f486 f248 1"/>
                <a:gd name="f593" fmla="*/ f487 f247 1"/>
                <a:gd name="f594" fmla="*/ f488 f248 1"/>
                <a:gd name="f595" fmla="*/ f489 f247 1"/>
                <a:gd name="f596" fmla="*/ f490 f248 1"/>
                <a:gd name="f597" fmla="*/ f491 f247 1"/>
                <a:gd name="f598" fmla="*/ f492 f248 1"/>
                <a:gd name="f599" fmla="*/ f493 f247 1"/>
                <a:gd name="f600" fmla="*/ f494 f248 1"/>
                <a:gd name="f601" fmla="*/ f495 f247 1"/>
                <a:gd name="f602" fmla="*/ f496 f248 1"/>
                <a:gd name="f603" fmla="*/ f497 f247 1"/>
                <a:gd name="f604" fmla="*/ f498 f247 1"/>
                <a:gd name="f605" fmla="*/ f499 f248 1"/>
                <a:gd name="f606" fmla="*/ f500 f247 1"/>
                <a:gd name="f607" fmla="*/ f501 f248 1"/>
                <a:gd name="f608" fmla="*/ f502 f247 1"/>
                <a:gd name="f609" fmla="*/ f503 f248 1"/>
                <a:gd name="f610" fmla="*/ f504 f247 1"/>
                <a:gd name="f611" fmla="*/ f505 f248 1"/>
                <a:gd name="f612" fmla="*/ f506 f247 1"/>
                <a:gd name="f613" fmla="*/ f507 f247 1"/>
                <a:gd name="f614" fmla="*/ f508 f247 1"/>
                <a:gd name="f615" fmla="*/ f509 f247 1"/>
                <a:gd name="f616" fmla="*/ f510 f248 1"/>
                <a:gd name="f617" fmla="*/ f511 f247 1"/>
                <a:gd name="f618" fmla="*/ f512 f247 1"/>
                <a:gd name="f619" fmla="*/ f513 f248 1"/>
                <a:gd name="f620" fmla="*/ f514 f247 1"/>
                <a:gd name="f621" fmla="*/ f515 f248 1"/>
                <a:gd name="f622" fmla="*/ f516 f247 1"/>
                <a:gd name="f623" fmla="*/ f517 f248 1"/>
                <a:gd name="f624" fmla="*/ f518 f247 1"/>
                <a:gd name="f625" fmla="*/ f519 f248 1"/>
                <a:gd name="f626" fmla="*/ f520 f248 1"/>
                <a:gd name="f627" fmla="*/ f521 f247 1"/>
                <a:gd name="f628" fmla="*/ f522 f248 1"/>
                <a:gd name="f629" fmla="*/ f523 f247 1"/>
                <a:gd name="f630" fmla="*/ f524 f248 1"/>
                <a:gd name="f631" fmla="*/ f525 f247 1"/>
                <a:gd name="f632" fmla="*/ f526 f248 1"/>
                <a:gd name="f633" fmla="*/ f527 f247 1"/>
                <a:gd name="f634" fmla="*/ f528 f248 1"/>
                <a:gd name="f635" fmla="*/ f529 f247 1"/>
                <a:gd name="f636" fmla="*/ f530 f248 1"/>
                <a:gd name="f637" fmla="*/ f531 f247 1"/>
                <a:gd name="f638" fmla="*/ f532 f248 1"/>
                <a:gd name="f639" fmla="*/ f533 f247 1"/>
                <a:gd name="f640" fmla="*/ f534 f248 1"/>
                <a:gd name="f641" fmla="*/ f535 f247 1"/>
                <a:gd name="f642" fmla="*/ f536 f248 1"/>
                <a:gd name="f643" fmla="*/ f537 f247 1"/>
                <a:gd name="f644" fmla="*/ f538 f248 1"/>
                <a:gd name="f645" fmla="*/ f539 f247 1"/>
                <a:gd name="f646" fmla="*/ f540 f248 1"/>
                <a:gd name="f647" fmla="*/ f541 f247 1"/>
                <a:gd name="f648" fmla="*/ f542 f248 1"/>
                <a:gd name="f649" fmla="*/ f543 f247 1"/>
                <a:gd name="f650" fmla="*/ f544 f248 1"/>
                <a:gd name="f651" fmla="*/ f545 f247 1"/>
                <a:gd name="f652" fmla="*/ f546 f247 1"/>
                <a:gd name="f653" fmla="*/ f547 f248 1"/>
                <a:gd name="f654" fmla="*/ f548 f247 1"/>
                <a:gd name="f655" fmla="*/ f549 f247 1"/>
                <a:gd name="f656" fmla="*/ f550 f248 1"/>
                <a:gd name="f657" fmla="*/ f551 f247 1"/>
                <a:gd name="f658" fmla="*/ f552 f247 1"/>
                <a:gd name="f659" fmla="*/ f553 f248 1"/>
                <a:gd name="f660" fmla="*/ f554 f247 1"/>
                <a:gd name="f661" fmla="*/ f555 f248 1"/>
                <a:gd name="f662" fmla="*/ f556 f247 1"/>
                <a:gd name="f663" fmla="*/ f557 f248 1"/>
                <a:gd name="f664" fmla="*/ f558 f247 1"/>
                <a:gd name="f665" fmla="*/ f559 f247 1"/>
                <a:gd name="f666" fmla="*/ f560 f248 1"/>
                <a:gd name="f667" fmla="*/ f561 f248 1"/>
                <a:gd name="f668" fmla="*/ f562 f247 1"/>
                <a:gd name="f669" fmla="*/ f563 f248 1"/>
                <a:gd name="f670" fmla="*/ f564 f247 1"/>
                <a:gd name="f671" fmla="*/ f565 f248 1"/>
                <a:gd name="f672" fmla="*/ f566 f247 1"/>
                <a:gd name="f673" fmla="*/ f567 f248 1"/>
                <a:gd name="f674" fmla="*/ f568 f247 1"/>
              </a:gdLst>
              <a:ahLst/>
              <a:cxnLst>
                <a:cxn ang="3cd4">
                  <a:pos x="hc" y="t"/>
                </a:cxn>
                <a:cxn ang="0">
                  <a:pos x="r" y="vc"/>
                </a:cxn>
                <a:cxn ang="cd4">
                  <a:pos x="hc" y="b"/>
                </a:cxn>
                <a:cxn ang="cd2">
                  <a:pos x="l" y="vc"/>
                </a:cxn>
                <a:cxn ang="f360">
                  <a:pos x="f573" y="f574"/>
                </a:cxn>
                <a:cxn ang="f360">
                  <a:pos x="f575" y="f576"/>
                </a:cxn>
                <a:cxn ang="f360">
                  <a:pos x="f577" y="f578"/>
                </a:cxn>
                <a:cxn ang="f360">
                  <a:pos x="f579" y="f580"/>
                </a:cxn>
                <a:cxn ang="f360">
                  <a:pos x="f581" y="f582"/>
                </a:cxn>
                <a:cxn ang="f360">
                  <a:pos x="f583" y="f584"/>
                </a:cxn>
                <a:cxn ang="f360">
                  <a:pos x="f585" y="f586"/>
                </a:cxn>
                <a:cxn ang="f360">
                  <a:pos x="f587" y="f588"/>
                </a:cxn>
                <a:cxn ang="f360">
                  <a:pos x="f589" y="f590"/>
                </a:cxn>
                <a:cxn ang="f360">
                  <a:pos x="f591" y="f592"/>
                </a:cxn>
                <a:cxn ang="f360">
                  <a:pos x="f593" y="f594"/>
                </a:cxn>
                <a:cxn ang="f360">
                  <a:pos x="f595" y="f596"/>
                </a:cxn>
                <a:cxn ang="f360">
                  <a:pos x="f597" y="f598"/>
                </a:cxn>
                <a:cxn ang="f360">
                  <a:pos x="f599" y="f600"/>
                </a:cxn>
                <a:cxn ang="f360">
                  <a:pos x="f601" y="f602"/>
                </a:cxn>
                <a:cxn ang="f360">
                  <a:pos x="f603" y="f574"/>
                </a:cxn>
                <a:cxn ang="f360">
                  <a:pos x="f604" y="f605"/>
                </a:cxn>
                <a:cxn ang="f360">
                  <a:pos x="f606" y="f607"/>
                </a:cxn>
                <a:cxn ang="f360">
                  <a:pos x="f608" y="f609"/>
                </a:cxn>
                <a:cxn ang="f360">
                  <a:pos x="f610" y="f611"/>
                </a:cxn>
                <a:cxn ang="f360">
                  <a:pos x="f612" y="f611"/>
                </a:cxn>
                <a:cxn ang="f360">
                  <a:pos x="f613" y="f609"/>
                </a:cxn>
                <a:cxn ang="f360">
                  <a:pos x="f614" y="f607"/>
                </a:cxn>
                <a:cxn ang="f360">
                  <a:pos x="f575" y="f574"/>
                </a:cxn>
                <a:cxn ang="f360">
                  <a:pos x="f615" y="f616"/>
                </a:cxn>
                <a:cxn ang="f360">
                  <a:pos x="f617" y="f616"/>
                </a:cxn>
                <a:cxn ang="f360">
                  <a:pos x="f618" y="f619"/>
                </a:cxn>
                <a:cxn ang="f360">
                  <a:pos x="f620" y="f621"/>
                </a:cxn>
                <a:cxn ang="f360">
                  <a:pos x="f622" y="f623"/>
                </a:cxn>
                <a:cxn ang="f360">
                  <a:pos x="f624" y="f625"/>
                </a:cxn>
                <a:cxn ang="f360">
                  <a:pos x="f601" y="f626"/>
                </a:cxn>
                <a:cxn ang="f360">
                  <a:pos x="f627" y="f628"/>
                </a:cxn>
                <a:cxn ang="f360">
                  <a:pos x="f629" y="f630"/>
                </a:cxn>
                <a:cxn ang="f360">
                  <a:pos x="f631" y="f632"/>
                </a:cxn>
                <a:cxn ang="f360">
                  <a:pos x="f633" y="f634"/>
                </a:cxn>
                <a:cxn ang="f360">
                  <a:pos x="f635" y="f636"/>
                </a:cxn>
                <a:cxn ang="f360">
                  <a:pos x="f637" y="f638"/>
                </a:cxn>
                <a:cxn ang="f360">
                  <a:pos x="f639" y="f640"/>
                </a:cxn>
                <a:cxn ang="f360">
                  <a:pos x="f641" y="f642"/>
                </a:cxn>
                <a:cxn ang="f360">
                  <a:pos x="f643" y="f644"/>
                </a:cxn>
                <a:cxn ang="f360">
                  <a:pos x="f645" y="f646"/>
                </a:cxn>
                <a:cxn ang="f360">
                  <a:pos x="f647" y="f648"/>
                </a:cxn>
                <a:cxn ang="f360">
                  <a:pos x="f649" y="f650"/>
                </a:cxn>
                <a:cxn ang="f360">
                  <a:pos x="f651" y="f650"/>
                </a:cxn>
                <a:cxn ang="f360">
                  <a:pos x="f652" y="f653"/>
                </a:cxn>
                <a:cxn ang="f360">
                  <a:pos x="f654" y="f646"/>
                </a:cxn>
                <a:cxn ang="f360">
                  <a:pos x="f655" y="f656"/>
                </a:cxn>
                <a:cxn ang="f360">
                  <a:pos x="f657" y="f594"/>
                </a:cxn>
                <a:cxn ang="f360">
                  <a:pos x="f658" y="f659"/>
                </a:cxn>
                <a:cxn ang="f360">
                  <a:pos x="f660" y="f661"/>
                </a:cxn>
                <a:cxn ang="f360">
                  <a:pos x="f662" y="f663"/>
                </a:cxn>
                <a:cxn ang="f360">
                  <a:pos x="f664" y="f598"/>
                </a:cxn>
                <a:cxn ang="f360">
                  <a:pos x="f665" y="f666"/>
                </a:cxn>
                <a:cxn ang="f360">
                  <a:pos x="f665" y="f667"/>
                </a:cxn>
                <a:cxn ang="f360">
                  <a:pos x="f668" y="f669"/>
                </a:cxn>
                <a:cxn ang="f360">
                  <a:pos x="f670" y="f671"/>
                </a:cxn>
                <a:cxn ang="f360">
                  <a:pos x="f672" y="f673"/>
                </a:cxn>
                <a:cxn ang="f360">
                  <a:pos x="f674" y="f623"/>
                </a:cxn>
                <a:cxn ang="f360">
                  <a:pos x="f583" y="f605"/>
                </a:cxn>
              </a:cxnLst>
              <a:rect l="f569" t="f572" r="f570" b="f571"/>
              <a:pathLst>
                <a:path w="296" h="333">
                  <a:moveTo>
                    <a:pt x="f8" y="f9"/>
                  </a:moveTo>
                  <a:cubicBezTo>
                    <a:pt x="f10" y="f11"/>
                    <a:pt x="f10" y="f11"/>
                    <a:pt x="f10" y="f11"/>
                  </a:cubicBezTo>
                  <a:cubicBezTo>
                    <a:pt x="f10" y="f11"/>
                    <a:pt x="f10" y="f11"/>
                    <a:pt x="f10" y="f11"/>
                  </a:cubicBezTo>
                  <a:cubicBezTo>
                    <a:pt x="f12" y="f13"/>
                    <a:pt x="f12" y="f13"/>
                    <a:pt x="f12" y="f13"/>
                  </a:cubicBezTo>
                  <a:cubicBezTo>
                    <a:pt x="f12" y="f13"/>
                    <a:pt x="f12" y="f13"/>
                    <a:pt x="f12" y="f13"/>
                  </a:cubicBezTo>
                  <a:cubicBezTo>
                    <a:pt x="f14" y="f13"/>
                    <a:pt x="f14" y="f13"/>
                    <a:pt x="f14" y="f13"/>
                  </a:cubicBezTo>
                  <a:cubicBezTo>
                    <a:pt x="f15" y="f9"/>
                    <a:pt x="f15" y="f9"/>
                    <a:pt x="f15" y="f9"/>
                  </a:cubicBezTo>
                  <a:cubicBezTo>
                    <a:pt x="f10" y="f11"/>
                    <a:pt x="f10" y="f11"/>
                    <a:pt x="f10" y="f11"/>
                  </a:cubicBezTo>
                  <a:cubicBezTo>
                    <a:pt x="f12" y="f11"/>
                    <a:pt x="f12" y="f11"/>
                    <a:pt x="f12" y="f11"/>
                  </a:cubicBezTo>
                  <a:cubicBezTo>
                    <a:pt x="f12" y="f11"/>
                    <a:pt x="f12" y="f11"/>
                    <a:pt x="f12" y="f11"/>
                  </a:cubicBezTo>
                  <a:cubicBezTo>
                    <a:pt x="f12" y="f11"/>
                    <a:pt x="f12" y="f11"/>
                    <a:pt x="f12" y="f11"/>
                  </a:cubicBezTo>
                  <a:cubicBezTo>
                    <a:pt x="f16" y="f17"/>
                    <a:pt x="f16" y="f17"/>
                    <a:pt x="f16" y="f17"/>
                  </a:cubicBezTo>
                  <a:cubicBezTo>
                    <a:pt x="f18" y="f19"/>
                    <a:pt x="f18" y="f19"/>
                    <a:pt x="f18" y="f19"/>
                  </a:cubicBezTo>
                  <a:cubicBezTo>
                    <a:pt x="f20" y="f21"/>
                    <a:pt x="f20" y="f21"/>
                    <a:pt x="f20" y="f21"/>
                  </a:cubicBezTo>
                  <a:cubicBezTo>
                    <a:pt x="f22" y="f23"/>
                    <a:pt x="f22" y="f23"/>
                    <a:pt x="f22" y="f23"/>
                  </a:cubicBezTo>
                  <a:cubicBezTo>
                    <a:pt x="f24" y="f25"/>
                    <a:pt x="f24" y="f25"/>
                    <a:pt x="f24" y="f25"/>
                  </a:cubicBezTo>
                  <a:cubicBezTo>
                    <a:pt x="f26" y="f27"/>
                    <a:pt x="f26" y="f27"/>
                    <a:pt x="f26" y="f27"/>
                  </a:cubicBezTo>
                  <a:cubicBezTo>
                    <a:pt x="f28" y="f29"/>
                    <a:pt x="f28" y="f29"/>
                    <a:pt x="f28" y="f29"/>
                  </a:cubicBezTo>
                  <a:cubicBezTo>
                    <a:pt x="f30" y="f31"/>
                    <a:pt x="f30" y="f31"/>
                    <a:pt x="f30" y="f31"/>
                  </a:cubicBezTo>
                  <a:cubicBezTo>
                    <a:pt x="f32" y="f33"/>
                    <a:pt x="f32" y="f33"/>
                    <a:pt x="f32" y="f33"/>
                  </a:cubicBezTo>
                  <a:cubicBezTo>
                    <a:pt x="f34" y="f35"/>
                    <a:pt x="f34" y="f35"/>
                    <a:pt x="f34" y="f35"/>
                  </a:cubicBezTo>
                  <a:cubicBezTo>
                    <a:pt x="f36" y="f37"/>
                    <a:pt x="f36" y="f37"/>
                    <a:pt x="f36" y="f37"/>
                  </a:cubicBezTo>
                  <a:cubicBezTo>
                    <a:pt x="f38" y="f39"/>
                    <a:pt x="f38" y="f39"/>
                    <a:pt x="f38" y="f39"/>
                  </a:cubicBezTo>
                  <a:cubicBezTo>
                    <a:pt x="f38" y="f40"/>
                    <a:pt x="f38" y="f40"/>
                    <a:pt x="f38" y="f40"/>
                  </a:cubicBezTo>
                  <a:cubicBezTo>
                    <a:pt x="f36" y="f41"/>
                    <a:pt x="f36" y="f41"/>
                    <a:pt x="f36" y="f41"/>
                  </a:cubicBezTo>
                  <a:cubicBezTo>
                    <a:pt x="f34" y="f42"/>
                    <a:pt x="f34" y="f42"/>
                    <a:pt x="f34" y="f42"/>
                  </a:cubicBezTo>
                  <a:cubicBezTo>
                    <a:pt x="f32" y="f43"/>
                    <a:pt x="f32" y="f43"/>
                    <a:pt x="f32" y="f43"/>
                  </a:cubicBezTo>
                  <a:cubicBezTo>
                    <a:pt x="f30" y="f44"/>
                    <a:pt x="f30" y="f44"/>
                    <a:pt x="f30" y="f44"/>
                  </a:cubicBezTo>
                  <a:cubicBezTo>
                    <a:pt x="f45" y="f46"/>
                    <a:pt x="f45" y="f46"/>
                    <a:pt x="f45" y="f46"/>
                  </a:cubicBezTo>
                  <a:cubicBezTo>
                    <a:pt x="f47" y="f48"/>
                    <a:pt x="f47" y="f48"/>
                    <a:pt x="f47" y="f48"/>
                  </a:cubicBezTo>
                  <a:cubicBezTo>
                    <a:pt x="f49" y="f50"/>
                    <a:pt x="f49" y="f50"/>
                    <a:pt x="f49" y="f50"/>
                  </a:cubicBezTo>
                  <a:cubicBezTo>
                    <a:pt x="f51" y="f52"/>
                    <a:pt x="f51" y="f52"/>
                    <a:pt x="f51" y="f52"/>
                  </a:cubicBezTo>
                  <a:cubicBezTo>
                    <a:pt x="f53" y="f54"/>
                    <a:pt x="f53" y="f54"/>
                    <a:pt x="f53" y="f54"/>
                  </a:cubicBezTo>
                  <a:cubicBezTo>
                    <a:pt x="f55" y="f56"/>
                    <a:pt x="f55" y="f56"/>
                    <a:pt x="f55" y="f56"/>
                  </a:cubicBezTo>
                  <a:cubicBezTo>
                    <a:pt x="f57" y="f58"/>
                    <a:pt x="f57" y="f58"/>
                    <a:pt x="f57" y="f58"/>
                  </a:cubicBezTo>
                  <a:cubicBezTo>
                    <a:pt x="f15" y="f59"/>
                    <a:pt x="f15" y="f59"/>
                    <a:pt x="f15" y="f59"/>
                  </a:cubicBezTo>
                  <a:cubicBezTo>
                    <a:pt x="f10" y="f15"/>
                    <a:pt x="f10" y="f15"/>
                    <a:pt x="f10" y="f15"/>
                  </a:cubicBezTo>
                  <a:cubicBezTo>
                    <a:pt x="f60" y="f61"/>
                    <a:pt x="f60" y="f61"/>
                    <a:pt x="f60" y="f61"/>
                  </a:cubicBezTo>
                  <a:cubicBezTo>
                    <a:pt x="f62" y="f63"/>
                    <a:pt x="f62" y="f63"/>
                    <a:pt x="f62" y="f63"/>
                  </a:cubicBezTo>
                  <a:cubicBezTo>
                    <a:pt x="f64" y="f51"/>
                    <a:pt x="f64" y="f51"/>
                    <a:pt x="f64" y="f51"/>
                  </a:cubicBezTo>
                  <a:cubicBezTo>
                    <a:pt x="f56" y="f26"/>
                    <a:pt x="f56" y="f26"/>
                    <a:pt x="f56" y="f26"/>
                  </a:cubicBezTo>
                  <a:cubicBezTo>
                    <a:pt x="f56" y="f26"/>
                    <a:pt x="f56" y="f26"/>
                    <a:pt x="f56" y="f26"/>
                  </a:cubicBezTo>
                  <a:cubicBezTo>
                    <a:pt x="f65" y="f66"/>
                    <a:pt x="f65" y="f66"/>
                    <a:pt x="f65" y="f66"/>
                  </a:cubicBezTo>
                  <a:cubicBezTo>
                    <a:pt x="f67" y="f68"/>
                    <a:pt x="f67" y="f68"/>
                    <a:pt x="f67" y="f68"/>
                  </a:cubicBezTo>
                  <a:cubicBezTo>
                    <a:pt x="f69" y="f70"/>
                    <a:pt x="f69" y="f70"/>
                    <a:pt x="f69" y="f70"/>
                  </a:cubicBezTo>
                  <a:cubicBezTo>
                    <a:pt x="f71" y="f72"/>
                    <a:pt x="f71" y="f72"/>
                    <a:pt x="f71" y="f72"/>
                  </a:cubicBezTo>
                  <a:cubicBezTo>
                    <a:pt x="f73" y="f74"/>
                    <a:pt x="f73" y="f74"/>
                    <a:pt x="f73" y="f74"/>
                  </a:cubicBezTo>
                  <a:cubicBezTo>
                    <a:pt x="f75" y="f76"/>
                    <a:pt x="f75" y="f76"/>
                    <a:pt x="f75" y="f76"/>
                  </a:cubicBezTo>
                  <a:cubicBezTo>
                    <a:pt x="f2" y="f77"/>
                    <a:pt x="f2" y="f77"/>
                    <a:pt x="f2" y="f77"/>
                  </a:cubicBezTo>
                  <a:cubicBezTo>
                    <a:pt x="f44" y="f78"/>
                    <a:pt x="f44" y="f78"/>
                    <a:pt x="f44" y="f78"/>
                  </a:cubicBezTo>
                  <a:cubicBezTo>
                    <a:pt x="f79" y="f80"/>
                    <a:pt x="f79" y="f80"/>
                    <a:pt x="f79" y="f80"/>
                  </a:cubicBezTo>
                  <a:cubicBezTo>
                    <a:pt x="f81" y="f82"/>
                    <a:pt x="f81" y="f82"/>
                    <a:pt x="f81" y="f82"/>
                  </a:cubicBezTo>
                  <a:cubicBezTo>
                    <a:pt x="f83" y="f84"/>
                    <a:pt x="f83" y="f84"/>
                    <a:pt x="f83" y="f84"/>
                  </a:cubicBezTo>
                  <a:cubicBezTo>
                    <a:pt x="f85" y="f84"/>
                    <a:pt x="f85" y="f84"/>
                    <a:pt x="f85" y="f84"/>
                  </a:cubicBezTo>
                  <a:cubicBezTo>
                    <a:pt x="f85" y="f84"/>
                    <a:pt x="f85" y="f84"/>
                    <a:pt x="f85" y="f84"/>
                  </a:cubicBezTo>
                  <a:cubicBezTo>
                    <a:pt x="f86" y="f84"/>
                    <a:pt x="f86" y="f84"/>
                    <a:pt x="f86" y="f84"/>
                  </a:cubicBezTo>
                  <a:cubicBezTo>
                    <a:pt x="f87" y="f88"/>
                    <a:pt x="f87" y="f88"/>
                    <a:pt x="f87" y="f88"/>
                  </a:cubicBezTo>
                  <a:cubicBezTo>
                    <a:pt x="f89" y="f90"/>
                    <a:pt x="f89" y="f90"/>
                    <a:pt x="f89" y="f90"/>
                  </a:cubicBezTo>
                  <a:cubicBezTo>
                    <a:pt x="f91" y="f92"/>
                    <a:pt x="f91" y="f92"/>
                    <a:pt x="f91" y="f92"/>
                  </a:cubicBezTo>
                  <a:cubicBezTo>
                    <a:pt x="f93" y="f94"/>
                    <a:pt x="f93" y="f94"/>
                    <a:pt x="f93" y="f94"/>
                  </a:cubicBezTo>
                  <a:cubicBezTo>
                    <a:pt x="f95" y="f76"/>
                    <a:pt x="f95" y="f76"/>
                    <a:pt x="f95" y="f76"/>
                  </a:cubicBezTo>
                  <a:cubicBezTo>
                    <a:pt x="f96" y="f74"/>
                    <a:pt x="f96" y="f74"/>
                    <a:pt x="f96" y="f74"/>
                  </a:cubicBezTo>
                  <a:cubicBezTo>
                    <a:pt x="f33" y="f72"/>
                    <a:pt x="f33" y="f72"/>
                    <a:pt x="f33" y="f72"/>
                  </a:cubicBezTo>
                  <a:cubicBezTo>
                    <a:pt x="f97" y="f98"/>
                    <a:pt x="f97" y="f98"/>
                    <a:pt x="f97" y="f98"/>
                  </a:cubicBezTo>
                  <a:cubicBezTo>
                    <a:pt x="f99" y="f36"/>
                    <a:pt x="f99" y="f36"/>
                    <a:pt x="f99" y="f36"/>
                  </a:cubicBezTo>
                  <a:cubicBezTo>
                    <a:pt x="f100" y="f45"/>
                    <a:pt x="f100" y="f45"/>
                    <a:pt x="f100" y="f45"/>
                  </a:cubicBezTo>
                  <a:cubicBezTo>
                    <a:pt x="f27" y="f101"/>
                    <a:pt x="f27" y="f101"/>
                    <a:pt x="f27" y="f101"/>
                  </a:cubicBezTo>
                  <a:cubicBezTo>
                    <a:pt x="f102" y="f63"/>
                    <a:pt x="f102" y="f63"/>
                    <a:pt x="f102" y="f63"/>
                  </a:cubicBezTo>
                  <a:cubicBezTo>
                    <a:pt x="f103" y="f18"/>
                    <a:pt x="f103" y="f18"/>
                    <a:pt x="f103" y="f18"/>
                  </a:cubicBezTo>
                  <a:cubicBezTo>
                    <a:pt x="f104" y="f105"/>
                    <a:pt x="f104" y="f105"/>
                    <a:pt x="f104" y="f105"/>
                  </a:cubicBezTo>
                  <a:cubicBezTo>
                    <a:pt x="f106" y="f107"/>
                    <a:pt x="f106" y="f107"/>
                    <a:pt x="f106" y="f107"/>
                  </a:cubicBezTo>
                  <a:cubicBezTo>
                    <a:pt x="f21" y="f108"/>
                    <a:pt x="f21" y="f108"/>
                    <a:pt x="f21" y="f108"/>
                  </a:cubicBezTo>
                  <a:cubicBezTo>
                    <a:pt x="f109" y="f110"/>
                    <a:pt x="f109" y="f110"/>
                    <a:pt x="f109" y="f110"/>
                  </a:cubicBezTo>
                  <a:cubicBezTo>
                    <a:pt x="f111" y="f112"/>
                    <a:pt x="f111" y="f112"/>
                    <a:pt x="f111" y="f112"/>
                  </a:cubicBezTo>
                  <a:cubicBezTo>
                    <a:pt x="f113" y="f114"/>
                    <a:pt x="f113" y="f114"/>
                    <a:pt x="f113" y="f114"/>
                  </a:cubicBezTo>
                  <a:cubicBezTo>
                    <a:pt x="f115" y="f116"/>
                    <a:pt x="f115" y="f116"/>
                    <a:pt x="f115" y="f116"/>
                  </a:cubicBezTo>
                  <a:cubicBezTo>
                    <a:pt x="f17" y="f117"/>
                    <a:pt x="f17" y="f117"/>
                    <a:pt x="f17" y="f117"/>
                  </a:cubicBezTo>
                  <a:cubicBezTo>
                    <a:pt x="f118" y="f119"/>
                    <a:pt x="f118" y="f119"/>
                    <a:pt x="f118" y="f119"/>
                  </a:cubicBezTo>
                  <a:cubicBezTo>
                    <a:pt x="f120" y="f43"/>
                    <a:pt x="f120" y="f43"/>
                    <a:pt x="f120" y="f43"/>
                  </a:cubicBezTo>
                  <a:cubicBezTo>
                    <a:pt x="f121" y="f122"/>
                    <a:pt x="f121" y="f122"/>
                    <a:pt x="f121" y="f122"/>
                  </a:cubicBezTo>
                  <a:cubicBezTo>
                    <a:pt x="f13" y="f123"/>
                    <a:pt x="f13" y="f123"/>
                    <a:pt x="f13" y="f123"/>
                  </a:cubicBezTo>
                  <a:cubicBezTo>
                    <a:pt x="f13" y="f124"/>
                    <a:pt x="f13" y="f124"/>
                    <a:pt x="f13" y="f124"/>
                  </a:cubicBezTo>
                  <a:cubicBezTo>
                    <a:pt x="f13" y="f93"/>
                    <a:pt x="f13" y="f93"/>
                    <a:pt x="f13" y="f93"/>
                  </a:cubicBezTo>
                  <a:cubicBezTo>
                    <a:pt x="f121" y="f125"/>
                    <a:pt x="f121" y="f125"/>
                    <a:pt x="f121" y="f125"/>
                  </a:cubicBezTo>
                  <a:cubicBezTo>
                    <a:pt x="f126" y="f127"/>
                    <a:pt x="f126" y="f127"/>
                    <a:pt x="f126" y="f127"/>
                  </a:cubicBezTo>
                  <a:cubicBezTo>
                    <a:pt x="f118" y="f97"/>
                    <a:pt x="f118" y="f97"/>
                    <a:pt x="f118" y="f97"/>
                  </a:cubicBezTo>
                  <a:cubicBezTo>
                    <a:pt x="f128" y="f129"/>
                    <a:pt x="f128" y="f129"/>
                    <a:pt x="f128" y="f129"/>
                  </a:cubicBezTo>
                  <a:cubicBezTo>
                    <a:pt x="f130" y="f27"/>
                    <a:pt x="f130" y="f27"/>
                    <a:pt x="f130" y="f27"/>
                  </a:cubicBezTo>
                  <a:cubicBezTo>
                    <a:pt x="f113" y="f131"/>
                    <a:pt x="f113" y="f131"/>
                    <a:pt x="f113" y="f131"/>
                  </a:cubicBezTo>
                  <a:cubicBezTo>
                    <a:pt x="f132" y="f133"/>
                    <a:pt x="f132" y="f133"/>
                    <a:pt x="f132" y="f133"/>
                  </a:cubicBezTo>
                  <a:cubicBezTo>
                    <a:pt x="f134" y="f135"/>
                    <a:pt x="f134" y="f135"/>
                    <a:pt x="f134" y="f135"/>
                  </a:cubicBezTo>
                  <a:cubicBezTo>
                    <a:pt x="f136" y="f115"/>
                    <a:pt x="f136" y="f115"/>
                    <a:pt x="f136" y="f115"/>
                  </a:cubicBezTo>
                  <a:cubicBezTo>
                    <a:pt x="f104" y="f121"/>
                    <a:pt x="f104" y="f121"/>
                    <a:pt x="f104" y="f121"/>
                  </a:cubicBezTo>
                  <a:cubicBezTo>
                    <a:pt x="f137" y="f138"/>
                    <a:pt x="f137" y="f138"/>
                    <a:pt x="f137" y="f138"/>
                  </a:cubicBezTo>
                  <a:cubicBezTo>
                    <a:pt x="f133" y="f9"/>
                    <a:pt x="f133" y="f9"/>
                    <a:pt x="f133" y="f9"/>
                  </a:cubicBezTo>
                  <a:cubicBezTo>
                    <a:pt x="f104" y="f13"/>
                    <a:pt x="f104" y="f13"/>
                    <a:pt x="f104" y="f13"/>
                  </a:cubicBezTo>
                  <a:cubicBezTo>
                    <a:pt x="f104" y="f13"/>
                    <a:pt x="f104" y="f13"/>
                    <a:pt x="f104" y="f13"/>
                  </a:cubicBezTo>
                  <a:cubicBezTo>
                    <a:pt x="f104" y="f13"/>
                    <a:pt x="f104" y="f13"/>
                    <a:pt x="f104" y="f13"/>
                  </a:cubicBezTo>
                  <a:cubicBezTo>
                    <a:pt x="f139" y="f9"/>
                    <a:pt x="f139" y="f9"/>
                    <a:pt x="f139" y="f9"/>
                  </a:cubicBezTo>
                  <a:cubicBezTo>
                    <a:pt x="f23" y="f13"/>
                    <a:pt x="f23" y="f13"/>
                    <a:pt x="f23" y="f13"/>
                  </a:cubicBezTo>
                  <a:cubicBezTo>
                    <a:pt x="f104" y="f13"/>
                    <a:pt x="f104" y="f13"/>
                    <a:pt x="f104" y="f13"/>
                  </a:cubicBezTo>
                  <a:cubicBezTo>
                    <a:pt x="f139" y="f9"/>
                    <a:pt x="f139" y="f9"/>
                    <a:pt x="f139" y="f9"/>
                  </a:cubicBezTo>
                  <a:cubicBezTo>
                    <a:pt x="f106" y="f13"/>
                    <a:pt x="f106" y="f13"/>
                    <a:pt x="f106" y="f13"/>
                  </a:cubicBezTo>
                  <a:cubicBezTo>
                    <a:pt x="f103" y="f120"/>
                    <a:pt x="f103" y="f120"/>
                    <a:pt x="f103" y="f120"/>
                  </a:cubicBezTo>
                  <a:cubicBezTo>
                    <a:pt x="f131" y="f120"/>
                    <a:pt x="f131" y="f120"/>
                    <a:pt x="f131" y="f120"/>
                  </a:cubicBezTo>
                  <a:cubicBezTo>
                    <a:pt x="f140" y="f141"/>
                    <a:pt x="f140" y="f141"/>
                    <a:pt x="f140" y="f141"/>
                  </a:cubicBezTo>
                  <a:cubicBezTo>
                    <a:pt x="f140" y="f141"/>
                    <a:pt x="f140" y="f141"/>
                    <a:pt x="f140" y="f141"/>
                  </a:cubicBezTo>
                  <a:cubicBezTo>
                    <a:pt x="f29" y="f128"/>
                    <a:pt x="f29" y="f128"/>
                    <a:pt x="f29" y="f128"/>
                  </a:cubicBezTo>
                  <a:cubicBezTo>
                    <a:pt x="f129" y="f128"/>
                    <a:pt x="f129" y="f128"/>
                    <a:pt x="f129" y="f128"/>
                  </a:cubicBezTo>
                  <a:cubicBezTo>
                    <a:pt x="f142" y="f17"/>
                    <a:pt x="f142" y="f17"/>
                    <a:pt x="f142" y="f17"/>
                  </a:cubicBezTo>
                  <a:cubicBezTo>
                    <a:pt x="f142" y="f17"/>
                    <a:pt x="f142" y="f17"/>
                    <a:pt x="f142" y="f17"/>
                  </a:cubicBezTo>
                  <a:cubicBezTo>
                    <a:pt x="f143" y="f144"/>
                    <a:pt x="f143" y="f144"/>
                    <a:pt x="f143" y="f144"/>
                  </a:cubicBezTo>
                  <a:cubicBezTo>
                    <a:pt x="f143" y="f144"/>
                    <a:pt x="f143" y="f144"/>
                    <a:pt x="f143" y="f144"/>
                  </a:cubicBezTo>
                  <a:cubicBezTo>
                    <a:pt x="f145" y="f144"/>
                    <a:pt x="f145" y="f144"/>
                    <a:pt x="f145" y="f144"/>
                  </a:cubicBezTo>
                  <a:cubicBezTo>
                    <a:pt x="f146" y="f144"/>
                    <a:pt x="f146" y="f144"/>
                    <a:pt x="f146" y="f144"/>
                  </a:cubicBezTo>
                  <a:cubicBezTo>
                    <a:pt x="f147" y="f17"/>
                    <a:pt x="f147" y="f17"/>
                    <a:pt x="f147" y="f17"/>
                  </a:cubicBezTo>
                  <a:cubicBezTo>
                    <a:pt x="f147" y="f17"/>
                    <a:pt x="f147" y="f17"/>
                    <a:pt x="f147" y="f17"/>
                  </a:cubicBezTo>
                  <a:cubicBezTo>
                    <a:pt x="f148" y="f141"/>
                    <a:pt x="f148" y="f141"/>
                    <a:pt x="f148" y="f141"/>
                  </a:cubicBezTo>
                  <a:cubicBezTo>
                    <a:pt x="f148" y="f141"/>
                    <a:pt x="f148" y="f141"/>
                    <a:pt x="f148" y="f141"/>
                  </a:cubicBezTo>
                  <a:cubicBezTo>
                    <a:pt x="f89" y="f149"/>
                    <a:pt x="f89" y="f149"/>
                    <a:pt x="f89" y="f149"/>
                  </a:cubicBezTo>
                  <a:cubicBezTo>
                    <a:pt x="f150" y="f149"/>
                    <a:pt x="f150" y="f149"/>
                    <a:pt x="f150" y="f149"/>
                  </a:cubicBezTo>
                  <a:cubicBezTo>
                    <a:pt x="f87" y="f121"/>
                    <a:pt x="f87" y="f121"/>
                    <a:pt x="f87" y="f121"/>
                  </a:cubicBezTo>
                  <a:cubicBezTo>
                    <a:pt x="f86" y="f121"/>
                    <a:pt x="f86" y="f121"/>
                    <a:pt x="f86" y="f121"/>
                  </a:cubicBezTo>
                  <a:cubicBezTo>
                    <a:pt x="f85" y="f121"/>
                    <a:pt x="f85" y="f121"/>
                    <a:pt x="f85" y="f121"/>
                  </a:cubicBezTo>
                  <a:cubicBezTo>
                    <a:pt x="f83" y="f121"/>
                    <a:pt x="f83" y="f121"/>
                    <a:pt x="f83" y="f121"/>
                  </a:cubicBezTo>
                  <a:cubicBezTo>
                    <a:pt x="f151" y="f149"/>
                    <a:pt x="f151" y="f149"/>
                    <a:pt x="f151" y="f149"/>
                  </a:cubicBezTo>
                  <a:cubicBezTo>
                    <a:pt x="f151" y="f149"/>
                    <a:pt x="f151" y="f149"/>
                    <a:pt x="f151" y="f149"/>
                  </a:cubicBezTo>
                  <a:cubicBezTo>
                    <a:pt x="f152" y="f141"/>
                    <a:pt x="f152" y="f141"/>
                    <a:pt x="f152" y="f141"/>
                  </a:cubicBezTo>
                  <a:cubicBezTo>
                    <a:pt x="f153" y="f141"/>
                    <a:pt x="f153" y="f141"/>
                    <a:pt x="f153" y="f141"/>
                  </a:cubicBezTo>
                  <a:cubicBezTo>
                    <a:pt x="f2" y="f17"/>
                    <a:pt x="f2" y="f17"/>
                    <a:pt x="f2" y="f17"/>
                  </a:cubicBezTo>
                  <a:cubicBezTo>
                    <a:pt x="f2" y="f17"/>
                    <a:pt x="f2" y="f17"/>
                    <a:pt x="f2" y="f17"/>
                  </a:cubicBezTo>
                  <a:cubicBezTo>
                    <a:pt x="f154" y="f144"/>
                    <a:pt x="f154" y="f144"/>
                    <a:pt x="f154" y="f144"/>
                  </a:cubicBezTo>
                  <a:cubicBezTo>
                    <a:pt x="f154" y="f144"/>
                    <a:pt x="f154" y="f144"/>
                    <a:pt x="f154" y="f144"/>
                  </a:cubicBezTo>
                  <a:cubicBezTo>
                    <a:pt x="f50" y="f144"/>
                    <a:pt x="f50" y="f144"/>
                    <a:pt x="f50" y="f144"/>
                  </a:cubicBezTo>
                  <a:cubicBezTo>
                    <a:pt x="f71" y="f144"/>
                    <a:pt x="f71" y="f144"/>
                    <a:pt x="f71" y="f144"/>
                  </a:cubicBezTo>
                  <a:cubicBezTo>
                    <a:pt x="f155" y="f17"/>
                    <a:pt x="f155" y="f17"/>
                    <a:pt x="f155" y="f17"/>
                  </a:cubicBezTo>
                  <a:cubicBezTo>
                    <a:pt x="f155" y="f17"/>
                    <a:pt x="f155" y="f17"/>
                    <a:pt x="f155" y="f17"/>
                  </a:cubicBezTo>
                  <a:cubicBezTo>
                    <a:pt x="f65" y="f128"/>
                    <a:pt x="f65" y="f128"/>
                    <a:pt x="f65" y="f128"/>
                  </a:cubicBezTo>
                  <a:cubicBezTo>
                    <a:pt x="f65" y="f128"/>
                    <a:pt x="f65" y="f128"/>
                    <a:pt x="f65" y="f128"/>
                  </a:cubicBezTo>
                  <a:cubicBezTo>
                    <a:pt x="f156" y="f141"/>
                    <a:pt x="f156" y="f141"/>
                    <a:pt x="f156" y="f141"/>
                  </a:cubicBezTo>
                  <a:cubicBezTo>
                    <a:pt x="f64" y="f141"/>
                    <a:pt x="f64" y="f141"/>
                    <a:pt x="f64" y="f141"/>
                  </a:cubicBezTo>
                  <a:cubicBezTo>
                    <a:pt x="f157" y="f120"/>
                    <a:pt x="f157" y="f120"/>
                    <a:pt x="f157" y="f120"/>
                  </a:cubicBezTo>
                  <a:cubicBezTo>
                    <a:pt x="f157" y="f120"/>
                    <a:pt x="f157" y="f120"/>
                    <a:pt x="f157" y="f120"/>
                  </a:cubicBezTo>
                  <a:cubicBezTo>
                    <a:pt x="f16" y="f13"/>
                    <a:pt x="f16" y="f13"/>
                    <a:pt x="f16" y="f13"/>
                  </a:cubicBezTo>
                  <a:cubicBezTo>
                    <a:pt x="f8" y="f9"/>
                    <a:pt x="f8" y="f9"/>
                    <a:pt x="f8" y="f9"/>
                  </a:cubicBezTo>
                  <a:cubicBezTo>
                    <a:pt x="f10" y="f11"/>
                    <a:pt x="f10" y="f11"/>
                    <a:pt x="f10" y="f11"/>
                  </a:cubicBezTo>
                  <a:cubicBezTo>
                    <a:pt x="f8" y="f9"/>
                    <a:pt x="f8" y="f9"/>
                    <a:pt x="f8" y="f9"/>
                  </a:cubicBezTo>
                  <a:cubicBezTo>
                    <a:pt x="f105" y="f158"/>
                    <a:pt x="f105" y="f158"/>
                    <a:pt x="f105" y="f158"/>
                  </a:cubicBezTo>
                  <a:cubicBezTo>
                    <a:pt x="f159" y="f160"/>
                    <a:pt x="f159" y="f160"/>
                    <a:pt x="f159" y="f160"/>
                  </a:cubicBezTo>
                  <a:cubicBezTo>
                    <a:pt x="f161" y="f162"/>
                    <a:pt x="f161" y="f162"/>
                    <a:pt x="f161" y="f162"/>
                  </a:cubicBezTo>
                  <a:cubicBezTo>
                    <a:pt x="f163" y="f9"/>
                    <a:pt x="f163" y="f9"/>
                    <a:pt x="f163" y="f9"/>
                  </a:cubicBezTo>
                  <a:cubicBezTo>
                    <a:pt x="f164" y="f165"/>
                    <a:pt x="f164" y="f165"/>
                    <a:pt x="f164" y="f165"/>
                  </a:cubicBezTo>
                  <a:cubicBezTo>
                    <a:pt x="f50" y="f166"/>
                    <a:pt x="f50" y="f166"/>
                    <a:pt x="f50" y="f166"/>
                  </a:cubicBezTo>
                  <a:cubicBezTo>
                    <a:pt x="f48" y="f166"/>
                    <a:pt x="f48" y="f166"/>
                    <a:pt x="f48" y="f166"/>
                  </a:cubicBezTo>
                  <a:cubicBezTo>
                    <a:pt x="f167" y="f165"/>
                    <a:pt x="f167" y="f165"/>
                    <a:pt x="f167" y="f165"/>
                  </a:cubicBezTo>
                  <a:cubicBezTo>
                    <a:pt x="f44" y="f162"/>
                    <a:pt x="f44" y="f162"/>
                    <a:pt x="f44" y="f162"/>
                  </a:cubicBezTo>
                  <a:cubicBezTo>
                    <a:pt x="f168" y="f160"/>
                    <a:pt x="f168" y="f160"/>
                    <a:pt x="f168" y="f160"/>
                  </a:cubicBezTo>
                  <a:cubicBezTo>
                    <a:pt x="f169" y="f158"/>
                    <a:pt x="f169" y="f158"/>
                    <a:pt x="f169" y="f158"/>
                  </a:cubicBezTo>
                  <a:cubicBezTo>
                    <a:pt x="f169" y="f158"/>
                    <a:pt x="f169" y="f158"/>
                    <a:pt x="f169" y="f158"/>
                  </a:cubicBezTo>
                  <a:cubicBezTo>
                    <a:pt x="f170" y="f158"/>
                    <a:pt x="f170" y="f158"/>
                    <a:pt x="f170" y="f158"/>
                  </a:cubicBezTo>
                  <a:cubicBezTo>
                    <a:pt x="f83" y="f158"/>
                    <a:pt x="f83" y="f158"/>
                    <a:pt x="f83" y="f158"/>
                  </a:cubicBezTo>
                  <a:cubicBezTo>
                    <a:pt x="f86" y="f158"/>
                    <a:pt x="f86" y="f158"/>
                    <a:pt x="f86" y="f158"/>
                  </a:cubicBezTo>
                  <a:cubicBezTo>
                    <a:pt x="f87" y="f158"/>
                    <a:pt x="f87" y="f158"/>
                    <a:pt x="f87" y="f158"/>
                  </a:cubicBezTo>
                  <a:cubicBezTo>
                    <a:pt x="f171" y="f158"/>
                    <a:pt x="f171" y="f158"/>
                    <a:pt x="f171" y="f158"/>
                  </a:cubicBezTo>
                  <a:cubicBezTo>
                    <a:pt x="f41" y="f158"/>
                    <a:pt x="f41" y="f158"/>
                    <a:pt x="f41" y="f158"/>
                  </a:cubicBezTo>
                  <a:cubicBezTo>
                    <a:pt x="f172" y="f160"/>
                    <a:pt x="f172" y="f160"/>
                    <a:pt x="f172" y="f160"/>
                  </a:cubicBezTo>
                  <a:cubicBezTo>
                    <a:pt x="f173" y="f162"/>
                    <a:pt x="f173" y="f162"/>
                    <a:pt x="f173" y="f162"/>
                  </a:cubicBezTo>
                  <a:cubicBezTo>
                    <a:pt x="f174" y="f165"/>
                    <a:pt x="f174" y="f165"/>
                    <a:pt x="f174" y="f165"/>
                  </a:cubicBezTo>
                  <a:cubicBezTo>
                    <a:pt x="f145" y="f166"/>
                    <a:pt x="f145" y="f166"/>
                    <a:pt x="f145" y="f166"/>
                  </a:cubicBezTo>
                  <a:cubicBezTo>
                    <a:pt x="f143" y="f166"/>
                    <a:pt x="f143" y="f166"/>
                    <a:pt x="f143" y="f166"/>
                  </a:cubicBezTo>
                  <a:cubicBezTo>
                    <a:pt x="f97" y="f165"/>
                    <a:pt x="f97" y="f165"/>
                    <a:pt x="f97" y="f165"/>
                  </a:cubicBezTo>
                  <a:cubicBezTo>
                    <a:pt x="f175" y="f9"/>
                    <a:pt x="f175" y="f9"/>
                    <a:pt x="f175" y="f9"/>
                  </a:cubicBezTo>
                  <a:cubicBezTo>
                    <a:pt x="f176" y="f162"/>
                    <a:pt x="f176" y="f162"/>
                    <a:pt x="f176" y="f162"/>
                  </a:cubicBezTo>
                  <a:cubicBezTo>
                    <a:pt x="f177" y="f160"/>
                    <a:pt x="f177" y="f160"/>
                    <a:pt x="f177" y="f160"/>
                  </a:cubicBezTo>
                  <a:cubicBezTo>
                    <a:pt x="f23" y="f158"/>
                    <a:pt x="f23" y="f158"/>
                    <a:pt x="f23" y="f158"/>
                  </a:cubicBezTo>
                  <a:cubicBezTo>
                    <a:pt x="f139" y="f5"/>
                    <a:pt x="f133" y="f158"/>
                    <a:pt x="f136" y="f158"/>
                  </a:cubicBezTo>
                  <a:cubicBezTo>
                    <a:pt x="f136" y="f158"/>
                    <a:pt x="f136" y="f158"/>
                    <a:pt x="f136" y="f158"/>
                  </a:cubicBezTo>
                  <a:cubicBezTo>
                    <a:pt x="f178" y="f179"/>
                    <a:pt x="f178" y="f179"/>
                    <a:pt x="f178" y="f179"/>
                  </a:cubicBezTo>
                  <a:cubicBezTo>
                    <a:pt x="f178" y="f179"/>
                    <a:pt x="f178" y="f179"/>
                    <a:pt x="f178" y="f179"/>
                  </a:cubicBezTo>
                  <a:cubicBezTo>
                    <a:pt x="f178" y="f179"/>
                    <a:pt x="f178" y="f179"/>
                    <a:pt x="f178" y="f179"/>
                  </a:cubicBezTo>
                  <a:cubicBezTo>
                    <a:pt x="f178" y="f179"/>
                    <a:pt x="f178" y="f179"/>
                    <a:pt x="f178" y="f179"/>
                  </a:cubicBezTo>
                  <a:cubicBezTo>
                    <a:pt x="f180" y="f181"/>
                    <a:pt x="f180" y="f181"/>
                    <a:pt x="f182" y="f160"/>
                  </a:cubicBezTo>
                  <a:cubicBezTo>
                    <a:pt x="f21" y="f162"/>
                    <a:pt x="f21" y="f162"/>
                    <a:pt x="f21" y="f162"/>
                  </a:cubicBezTo>
                  <a:cubicBezTo>
                    <a:pt x="f21" y="f162"/>
                    <a:pt x="f21" y="f162"/>
                    <a:pt x="f21" y="f162"/>
                  </a:cubicBezTo>
                  <a:cubicBezTo>
                    <a:pt x="f132" y="f118"/>
                    <a:pt x="f132" y="f118"/>
                    <a:pt x="f132" y="f118"/>
                  </a:cubicBezTo>
                  <a:cubicBezTo>
                    <a:pt x="f132" y="f118"/>
                    <a:pt x="f132" y="f118"/>
                    <a:pt x="f132" y="f118"/>
                  </a:cubicBezTo>
                  <a:cubicBezTo>
                    <a:pt x="f183" y="f184"/>
                    <a:pt x="f183" y="f184"/>
                    <a:pt x="f183" y="f184"/>
                  </a:cubicBezTo>
                  <a:cubicBezTo>
                    <a:pt x="f183" y="f184"/>
                    <a:pt x="f183" y="f184"/>
                    <a:pt x="f183" y="f184"/>
                  </a:cubicBezTo>
                  <a:cubicBezTo>
                    <a:pt x="f17" y="f182"/>
                    <a:pt x="f17" y="f182"/>
                    <a:pt x="f17" y="f182"/>
                  </a:cubicBezTo>
                  <a:cubicBezTo>
                    <a:pt x="f17" y="f182"/>
                    <a:pt x="f17" y="f182"/>
                    <a:pt x="f17" y="f182"/>
                  </a:cubicBezTo>
                  <a:cubicBezTo>
                    <a:pt x="f120" y="f185"/>
                    <a:pt x="f120" y="f185"/>
                    <a:pt x="f120" y="f185"/>
                  </a:cubicBezTo>
                  <a:cubicBezTo>
                    <a:pt x="f120" y="f185"/>
                    <a:pt x="f120" y="f185"/>
                    <a:pt x="f120" y="f185"/>
                  </a:cubicBezTo>
                  <a:cubicBezTo>
                    <a:pt x="f11" y="f186"/>
                    <a:pt x="f11" y="f186"/>
                    <a:pt x="f11" y="f186"/>
                  </a:cubicBezTo>
                  <a:cubicBezTo>
                    <a:pt x="f11" y="f186"/>
                    <a:pt x="f11" y="f186"/>
                    <a:pt x="f11" y="f186"/>
                  </a:cubicBezTo>
                  <a:cubicBezTo>
                    <a:pt x="f165" y="f100"/>
                    <a:pt x="f165" y="f100"/>
                    <a:pt x="f165" y="f100"/>
                  </a:cubicBezTo>
                  <a:cubicBezTo>
                    <a:pt x="f165" y="f100"/>
                    <a:pt x="f165" y="f100"/>
                    <a:pt x="f165" y="f100"/>
                  </a:cubicBezTo>
                  <a:cubicBezTo>
                    <a:pt x="f187" y="f188"/>
                    <a:pt x="f187" y="f188"/>
                    <a:pt x="f187" y="f188"/>
                  </a:cubicBezTo>
                  <a:cubicBezTo>
                    <a:pt x="f187" y="f188"/>
                    <a:pt x="f187" y="f188"/>
                    <a:pt x="f187" y="f188"/>
                  </a:cubicBezTo>
                  <a:cubicBezTo>
                    <a:pt x="f181" y="f189"/>
                    <a:pt x="f181" y="f189"/>
                    <a:pt x="f181" y="f189"/>
                  </a:cubicBezTo>
                  <a:cubicBezTo>
                    <a:pt x="f179" y="f143"/>
                    <a:pt x="f179" y="f143"/>
                    <a:pt x="f179" y="f143"/>
                  </a:cubicBezTo>
                  <a:cubicBezTo>
                    <a:pt x="f158" y="f146"/>
                    <a:pt x="f158" y="f146"/>
                    <a:pt x="f158" y="f146"/>
                  </a:cubicBezTo>
                  <a:cubicBezTo>
                    <a:pt x="f158" y="f146"/>
                    <a:pt x="f158" y="f146"/>
                    <a:pt x="f158" y="f146"/>
                  </a:cubicBezTo>
                  <a:cubicBezTo>
                    <a:pt x="f5" y="f93"/>
                    <a:pt x="f5" y="f93"/>
                    <a:pt x="f5" y="f93"/>
                  </a:cubicBezTo>
                  <a:cubicBezTo>
                    <a:pt x="f5" y="f93"/>
                    <a:pt x="f5" y="f93"/>
                    <a:pt x="f5" y="f93"/>
                  </a:cubicBezTo>
                  <a:cubicBezTo>
                    <a:pt x="f5" y="f124"/>
                    <a:pt x="f5" y="f124"/>
                    <a:pt x="f5" y="f124"/>
                  </a:cubicBezTo>
                  <a:cubicBezTo>
                    <a:pt x="f5" y="f190"/>
                    <a:pt x="f5" y="f190"/>
                    <a:pt x="f5" y="f190"/>
                  </a:cubicBezTo>
                  <a:cubicBezTo>
                    <a:pt x="f5" y="f191"/>
                    <a:pt x="f5" y="f191"/>
                    <a:pt x="f5" y="f191"/>
                  </a:cubicBezTo>
                  <a:cubicBezTo>
                    <a:pt x="f5" y="f191"/>
                    <a:pt x="f5" y="f191"/>
                    <a:pt x="f5" y="f191"/>
                  </a:cubicBezTo>
                  <a:cubicBezTo>
                    <a:pt x="f158" y="f42"/>
                    <a:pt x="f158" y="f42"/>
                    <a:pt x="f158" y="f42"/>
                  </a:cubicBezTo>
                  <a:cubicBezTo>
                    <a:pt x="f158" y="f42"/>
                    <a:pt x="f158" y="f42"/>
                    <a:pt x="f158" y="f42"/>
                  </a:cubicBezTo>
                  <a:cubicBezTo>
                    <a:pt x="f181" y="f79"/>
                    <a:pt x="f181" y="f79"/>
                    <a:pt x="f181" y="f79"/>
                  </a:cubicBezTo>
                  <a:cubicBezTo>
                    <a:pt x="f181" y="f79"/>
                    <a:pt x="f181" y="f79"/>
                    <a:pt x="f181" y="f79"/>
                  </a:cubicBezTo>
                  <a:cubicBezTo>
                    <a:pt x="f187" y="f192"/>
                    <a:pt x="f187" y="f192"/>
                    <a:pt x="f187" y="f192"/>
                  </a:cubicBezTo>
                  <a:cubicBezTo>
                    <a:pt x="f187" y="f193"/>
                    <a:pt x="f187" y="f193"/>
                    <a:pt x="f187" y="f193"/>
                  </a:cubicBezTo>
                  <a:cubicBezTo>
                    <a:pt x="f165" y="f194"/>
                    <a:pt x="f165" y="f194"/>
                    <a:pt x="f165" y="f194"/>
                  </a:cubicBezTo>
                  <a:cubicBezTo>
                    <a:pt x="f165" y="f195"/>
                    <a:pt x="f165" y="f195"/>
                    <a:pt x="f165" y="f195"/>
                  </a:cubicBezTo>
                  <a:cubicBezTo>
                    <a:pt x="f11" y="f50"/>
                    <a:pt x="f11" y="f50"/>
                    <a:pt x="f11" y="f50"/>
                  </a:cubicBezTo>
                  <a:cubicBezTo>
                    <a:pt x="f13" y="f71"/>
                    <a:pt x="f13" y="f71"/>
                    <a:pt x="f13" y="f71"/>
                  </a:cubicBezTo>
                  <a:cubicBezTo>
                    <a:pt x="f120" y="f155"/>
                    <a:pt x="f120" y="f155"/>
                    <a:pt x="f120" y="f155"/>
                  </a:cubicBezTo>
                  <a:cubicBezTo>
                    <a:pt x="f120" y="f155"/>
                    <a:pt x="f120" y="f155"/>
                    <a:pt x="f120" y="f155"/>
                  </a:cubicBezTo>
                  <a:cubicBezTo>
                    <a:pt x="f128" y="f163"/>
                    <a:pt x="f128" y="f163"/>
                    <a:pt x="f128" y="f163"/>
                  </a:cubicBezTo>
                  <a:cubicBezTo>
                    <a:pt x="f128" y="f163"/>
                    <a:pt x="f128" y="f163"/>
                    <a:pt x="f128" y="f163"/>
                  </a:cubicBezTo>
                  <a:cubicBezTo>
                    <a:pt x="f115" y="f196"/>
                    <a:pt x="f115" y="f196"/>
                    <a:pt x="f115" y="f196"/>
                  </a:cubicBezTo>
                  <a:cubicBezTo>
                    <a:pt x="f115" y="f196"/>
                    <a:pt x="f115" y="f196"/>
                    <a:pt x="f115" y="f196"/>
                  </a:cubicBezTo>
                  <a:cubicBezTo>
                    <a:pt x="f184" y="f159"/>
                    <a:pt x="f184" y="f159"/>
                    <a:pt x="f184" y="f159"/>
                  </a:cubicBezTo>
                  <a:cubicBezTo>
                    <a:pt x="f184" y="f159"/>
                    <a:pt x="f184" y="f159"/>
                    <a:pt x="f184" y="f159"/>
                  </a:cubicBezTo>
                  <a:cubicBezTo>
                    <a:pt x="f135" y="f12"/>
                    <a:pt x="f135" y="f12"/>
                    <a:pt x="f135" y="f12"/>
                  </a:cubicBezTo>
                  <a:cubicBezTo>
                    <a:pt x="f135" y="f14"/>
                    <a:pt x="f135" y="f14"/>
                    <a:pt x="f135" y="f14"/>
                  </a:cubicBezTo>
                  <a:cubicBezTo>
                    <a:pt x="f21" y="f57"/>
                    <a:pt x="f21" y="f57"/>
                    <a:pt x="f21" y="f57"/>
                  </a:cubicBezTo>
                  <a:cubicBezTo>
                    <a:pt x="f21" y="f57"/>
                    <a:pt x="f21" y="f57"/>
                    <a:pt x="f21" y="f57"/>
                  </a:cubicBezTo>
                  <a:cubicBezTo>
                    <a:pt x="f133" y="f63"/>
                    <a:pt x="f133" y="f63"/>
                    <a:pt x="f133" y="f63"/>
                  </a:cubicBezTo>
                  <a:cubicBezTo>
                    <a:pt x="f133" y="f63"/>
                    <a:pt x="f133" y="f63"/>
                    <a:pt x="f133" y="f63"/>
                  </a:cubicBezTo>
                  <a:cubicBezTo>
                    <a:pt x="f185" y="f101"/>
                    <a:pt x="f185" y="f101"/>
                    <a:pt x="f185" y="f101"/>
                  </a:cubicBezTo>
                  <a:cubicBezTo>
                    <a:pt x="f185" y="f49"/>
                    <a:pt x="f185" y="f49"/>
                    <a:pt x="f185" y="f49"/>
                  </a:cubicBezTo>
                  <a:cubicBezTo>
                    <a:pt x="f25" y="f30"/>
                    <a:pt x="f25" y="f30"/>
                    <a:pt x="f25" y="f30"/>
                  </a:cubicBezTo>
                  <a:cubicBezTo>
                    <a:pt x="f177" y="f30"/>
                    <a:pt x="f177" y="f30"/>
                    <a:pt x="f177" y="f30"/>
                  </a:cubicBezTo>
                  <a:cubicBezTo>
                    <a:pt x="f197" y="f198"/>
                    <a:pt x="f197" y="f198"/>
                    <a:pt x="f197" y="f198"/>
                  </a:cubicBezTo>
                  <a:cubicBezTo>
                    <a:pt x="f140" y="f198"/>
                    <a:pt x="f140" y="f198"/>
                    <a:pt x="f140" y="f198"/>
                  </a:cubicBezTo>
                  <a:cubicBezTo>
                    <a:pt x="f199" y="f200"/>
                    <a:pt x="f199" y="f200"/>
                    <a:pt x="f199" y="f200"/>
                  </a:cubicBezTo>
                  <a:cubicBezTo>
                    <a:pt x="f199" y="f200"/>
                    <a:pt x="f199" y="f200"/>
                    <a:pt x="f199" y="f200"/>
                  </a:cubicBezTo>
                  <a:cubicBezTo>
                    <a:pt x="f99" y="f201"/>
                    <a:pt x="f99" y="f201"/>
                    <a:pt x="f99" y="f201"/>
                  </a:cubicBezTo>
                  <a:cubicBezTo>
                    <a:pt x="f99" y="f202"/>
                    <a:pt x="f99" y="f202"/>
                    <a:pt x="f99" y="f202"/>
                  </a:cubicBezTo>
                  <a:cubicBezTo>
                    <a:pt x="f97" y="f76"/>
                    <a:pt x="f97" y="f76"/>
                    <a:pt x="f97" y="f76"/>
                  </a:cubicBezTo>
                  <a:cubicBezTo>
                    <a:pt x="f97" y="f203"/>
                    <a:pt x="f97" y="f203"/>
                    <a:pt x="f97" y="f203"/>
                  </a:cubicBezTo>
                  <a:cubicBezTo>
                    <a:pt x="f143" y="f204"/>
                    <a:pt x="f143" y="f204"/>
                    <a:pt x="f143" y="f204"/>
                  </a:cubicBezTo>
                  <a:cubicBezTo>
                    <a:pt x="f143" y="f204"/>
                    <a:pt x="f143" y="f204"/>
                    <a:pt x="f143" y="f204"/>
                  </a:cubicBezTo>
                  <a:cubicBezTo>
                    <a:pt x="f35" y="f80"/>
                    <a:pt x="f35" y="f80"/>
                    <a:pt x="f35" y="f80"/>
                  </a:cubicBezTo>
                  <a:cubicBezTo>
                    <a:pt x="f35" y="f80"/>
                    <a:pt x="f35" y="f80"/>
                    <a:pt x="f35" y="f80"/>
                  </a:cubicBezTo>
                  <a:cubicBezTo>
                    <a:pt x="f205" y="f88"/>
                    <a:pt x="f205" y="f88"/>
                    <a:pt x="f205" y="f88"/>
                  </a:cubicBezTo>
                  <a:cubicBezTo>
                    <a:pt x="f37" y="f88"/>
                    <a:pt x="f37" y="f88"/>
                    <a:pt x="f37" y="f88"/>
                  </a:cubicBezTo>
                  <a:cubicBezTo>
                    <a:pt x="f206" y="f207"/>
                    <a:pt x="f206" y="f207"/>
                    <a:pt x="f206" y="f207"/>
                  </a:cubicBezTo>
                  <a:cubicBezTo>
                    <a:pt x="f206" y="f207"/>
                    <a:pt x="f206" y="f207"/>
                    <a:pt x="f206" y="f207"/>
                  </a:cubicBezTo>
                  <a:cubicBezTo>
                    <a:pt x="f208" y="f209"/>
                    <a:pt x="f208" y="f209"/>
                    <a:pt x="f208" y="f209"/>
                  </a:cubicBezTo>
                  <a:cubicBezTo>
                    <a:pt x="f208" y="f209"/>
                    <a:pt x="f208" y="f209"/>
                    <a:pt x="f208" y="f209"/>
                  </a:cubicBezTo>
                  <a:cubicBezTo>
                    <a:pt x="f210" y="f211"/>
                    <a:pt x="f210" y="f211"/>
                    <a:pt x="f210" y="f211"/>
                  </a:cubicBezTo>
                  <a:cubicBezTo>
                    <a:pt x="f210" y="f211"/>
                    <a:pt x="f210" y="f211"/>
                    <a:pt x="f210" y="f211"/>
                  </a:cubicBezTo>
                  <a:cubicBezTo>
                    <a:pt x="f171" y="f211"/>
                    <a:pt x="f171" y="f211"/>
                    <a:pt x="f171" y="f211"/>
                  </a:cubicBezTo>
                  <a:cubicBezTo>
                    <a:pt x="f212" y="f211"/>
                    <a:pt x="f212" y="f211"/>
                    <a:pt x="f212" y="f211"/>
                  </a:cubicBezTo>
                  <a:cubicBezTo>
                    <a:pt x="f87" y="f7"/>
                    <a:pt x="f87" y="f7"/>
                    <a:pt x="f87" y="f7"/>
                  </a:cubicBezTo>
                  <a:cubicBezTo>
                    <a:pt x="f86" y="f7"/>
                    <a:pt x="f86" y="f7"/>
                    <a:pt x="f86" y="f7"/>
                  </a:cubicBezTo>
                  <a:cubicBezTo>
                    <a:pt x="f83" y="f7"/>
                    <a:pt x="f83" y="f7"/>
                    <a:pt x="f83" y="f7"/>
                  </a:cubicBezTo>
                  <a:cubicBezTo>
                    <a:pt x="f83" y="f7"/>
                    <a:pt x="f170" y="f7"/>
                    <a:pt x="f170" y="f211"/>
                  </a:cubicBezTo>
                  <a:cubicBezTo>
                    <a:pt x="f169" y="f211"/>
                    <a:pt x="f169" y="f211"/>
                    <a:pt x="f169" y="f211"/>
                  </a:cubicBezTo>
                  <a:cubicBezTo>
                    <a:pt x="f169" y="f211"/>
                    <a:pt x="f169" y="f211"/>
                    <a:pt x="f169" y="f211"/>
                  </a:cubicBezTo>
                  <a:cubicBezTo>
                    <a:pt x="f213" y="f214"/>
                    <a:pt x="f213" y="f214"/>
                    <a:pt x="f213" y="f214"/>
                  </a:cubicBezTo>
                  <a:cubicBezTo>
                    <a:pt x="f213" y="f214"/>
                    <a:pt x="f213" y="f214"/>
                    <a:pt x="f213" y="f214"/>
                  </a:cubicBezTo>
                  <a:cubicBezTo>
                    <a:pt x="f152" y="f215"/>
                    <a:pt x="f152" y="f215"/>
                    <a:pt x="f152" y="f215"/>
                  </a:cubicBezTo>
                  <a:cubicBezTo>
                    <a:pt x="f152" y="f215"/>
                    <a:pt x="f152" y="f215"/>
                    <a:pt x="f152" y="f215"/>
                  </a:cubicBezTo>
                  <a:cubicBezTo>
                    <a:pt x="f193" y="f216"/>
                    <a:pt x="f193" y="f216"/>
                    <a:pt x="f193" y="f216"/>
                  </a:cubicBezTo>
                  <a:cubicBezTo>
                    <a:pt x="f193" y="f217"/>
                    <a:pt x="f193" y="f217"/>
                    <a:pt x="f193" y="f217"/>
                  </a:cubicBezTo>
                  <a:cubicBezTo>
                    <a:pt x="f117" y="f218"/>
                    <a:pt x="f117" y="f218"/>
                    <a:pt x="f117" y="f218"/>
                  </a:cubicBezTo>
                  <a:cubicBezTo>
                    <a:pt x="f117" y="f218"/>
                    <a:pt x="f117" y="f218"/>
                    <a:pt x="f117" y="f218"/>
                  </a:cubicBezTo>
                  <a:cubicBezTo>
                    <a:pt x="f219" y="f80"/>
                    <a:pt x="f219" y="f80"/>
                    <a:pt x="f219" y="f80"/>
                  </a:cubicBezTo>
                  <a:cubicBezTo>
                    <a:pt x="f219" y="f220"/>
                    <a:pt x="f219" y="f220"/>
                    <a:pt x="f219" y="f220"/>
                  </a:cubicBezTo>
                  <a:cubicBezTo>
                    <a:pt x="f71" y="f204"/>
                    <a:pt x="f71" y="f204"/>
                    <a:pt x="f71" y="f204"/>
                  </a:cubicBezTo>
                  <a:cubicBezTo>
                    <a:pt x="f71" y="f204"/>
                    <a:pt x="f71" y="f204"/>
                    <a:pt x="f71" y="f204"/>
                  </a:cubicBezTo>
                  <a:cubicBezTo>
                    <a:pt x="f69" y="f203"/>
                    <a:pt x="f69" y="f203"/>
                    <a:pt x="f69" y="f203"/>
                  </a:cubicBezTo>
                  <a:cubicBezTo>
                    <a:pt x="f69" y="f203"/>
                    <a:pt x="f69" y="f203"/>
                    <a:pt x="f69" y="f203"/>
                  </a:cubicBezTo>
                  <a:cubicBezTo>
                    <a:pt x="f67" y="f74"/>
                    <a:pt x="f67" y="f74"/>
                    <a:pt x="f67" y="f74"/>
                  </a:cubicBezTo>
                  <a:cubicBezTo>
                    <a:pt x="f112" y="f74"/>
                    <a:pt x="f112" y="f74"/>
                    <a:pt x="f112" y="f74"/>
                  </a:cubicBezTo>
                  <a:cubicBezTo>
                    <a:pt x="f221" y="f222"/>
                    <a:pt x="f221" y="f222"/>
                    <a:pt x="f221" y="f222"/>
                  </a:cubicBezTo>
                  <a:cubicBezTo>
                    <a:pt x="f221" y="f222"/>
                    <a:pt x="f221" y="f222"/>
                    <a:pt x="f221" y="f222"/>
                  </a:cubicBezTo>
                  <a:cubicBezTo>
                    <a:pt x="f161" y="f98"/>
                    <a:pt x="f161" y="f98"/>
                    <a:pt x="f161" y="f98"/>
                  </a:cubicBezTo>
                  <a:cubicBezTo>
                    <a:pt x="f161" y="f223"/>
                    <a:pt x="f161" y="f223"/>
                    <a:pt x="f161" y="f223"/>
                  </a:cubicBezTo>
                  <a:cubicBezTo>
                    <a:pt x="f62" y="f34"/>
                    <a:pt x="f62" y="f34"/>
                    <a:pt x="f62" y="f34"/>
                  </a:cubicBezTo>
                  <a:cubicBezTo>
                    <a:pt x="f62" y="f34"/>
                    <a:pt x="f62" y="f34"/>
                    <a:pt x="f62" y="f34"/>
                  </a:cubicBezTo>
                  <a:cubicBezTo>
                    <a:pt x="f60" y="f45"/>
                    <a:pt x="f60" y="f45"/>
                    <a:pt x="f60" y="f45"/>
                  </a:cubicBezTo>
                  <a:cubicBezTo>
                    <a:pt x="f107" y="f45"/>
                    <a:pt x="f107" y="f45"/>
                    <a:pt x="f107" y="f45"/>
                  </a:cubicBezTo>
                  <a:cubicBezTo>
                    <a:pt x="f224" y="f49"/>
                    <a:pt x="f224" y="f49"/>
                    <a:pt x="f224" y="f49"/>
                  </a:cubicBezTo>
                  <a:cubicBezTo>
                    <a:pt x="f224" y="f49"/>
                    <a:pt x="f224" y="f49"/>
                    <a:pt x="f224" y="f49"/>
                  </a:cubicBezTo>
                  <a:cubicBezTo>
                    <a:pt x="f105" y="f225"/>
                    <a:pt x="f105" y="f225"/>
                    <a:pt x="f105" y="f225"/>
                  </a:cubicBezTo>
                  <a:cubicBezTo>
                    <a:pt x="f105" y="f22"/>
                    <a:pt x="f105" y="f22"/>
                    <a:pt x="f105" y="f22"/>
                  </a:cubicBezTo>
                  <a:cubicBezTo>
                    <a:pt x="f226" y="f227"/>
                    <a:pt x="f226" y="f227"/>
                    <a:pt x="f226" y="f227"/>
                  </a:cubicBezTo>
                  <a:cubicBezTo>
                    <a:pt x="f226" y="f227"/>
                    <a:pt x="f226" y="f227"/>
                    <a:pt x="f226" y="f227"/>
                  </a:cubicBezTo>
                  <a:cubicBezTo>
                    <a:pt x="f55" y="f8"/>
                    <a:pt x="f55" y="f8"/>
                    <a:pt x="f55" y="f8"/>
                  </a:cubicBezTo>
                  <a:cubicBezTo>
                    <a:pt x="f55" y="f8"/>
                    <a:pt x="f55" y="f8"/>
                    <a:pt x="f55" y="f8"/>
                  </a:cubicBezTo>
                  <a:cubicBezTo>
                    <a:pt x="f225" y="f107"/>
                    <a:pt x="f225" y="f107"/>
                    <a:pt x="f225" y="f107"/>
                  </a:cubicBezTo>
                  <a:cubicBezTo>
                    <a:pt x="f225" y="f107"/>
                    <a:pt x="f225" y="f107"/>
                    <a:pt x="f225" y="f107"/>
                  </a:cubicBezTo>
                  <a:cubicBezTo>
                    <a:pt x="f101" y="f64"/>
                    <a:pt x="f101" y="f64"/>
                    <a:pt x="f101" y="f64"/>
                  </a:cubicBezTo>
                  <a:cubicBezTo>
                    <a:pt x="f49" y="f64"/>
                    <a:pt x="f49" y="f64"/>
                    <a:pt x="f49" y="f64"/>
                  </a:cubicBezTo>
                  <a:cubicBezTo>
                    <a:pt x="f28" y="f228"/>
                    <a:pt x="f28" y="f228"/>
                    <a:pt x="f28" y="f228"/>
                  </a:cubicBezTo>
                  <a:cubicBezTo>
                    <a:pt x="f28" y="f228"/>
                    <a:pt x="f28" y="f228"/>
                    <a:pt x="f28" y="f228"/>
                  </a:cubicBezTo>
                  <a:cubicBezTo>
                    <a:pt x="f66" y="f229"/>
                    <a:pt x="f66" y="f229"/>
                    <a:pt x="f66" y="f229"/>
                  </a:cubicBezTo>
                  <a:cubicBezTo>
                    <a:pt x="f66" y="f230"/>
                    <a:pt x="f66" y="f230"/>
                    <a:pt x="f66" y="f230"/>
                  </a:cubicBezTo>
                  <a:cubicBezTo>
                    <a:pt x="f36" y="f231"/>
                    <a:pt x="f36" y="f231"/>
                    <a:pt x="f36" y="f231"/>
                  </a:cubicBezTo>
                  <a:cubicBezTo>
                    <a:pt x="f36" y="f231"/>
                    <a:pt x="f36" y="f231"/>
                    <a:pt x="f36" y="f231"/>
                  </a:cubicBezTo>
                  <a:cubicBezTo>
                    <a:pt x="f198" y="f73"/>
                    <a:pt x="f198" y="f73"/>
                    <a:pt x="f198" y="f73"/>
                  </a:cubicBezTo>
                  <a:cubicBezTo>
                    <a:pt x="f198" y="f73"/>
                    <a:pt x="f198" y="f73"/>
                    <a:pt x="f198" y="f73"/>
                  </a:cubicBezTo>
                  <a:cubicBezTo>
                    <a:pt x="f98" y="f117"/>
                    <a:pt x="f98" y="f117"/>
                    <a:pt x="f98" y="f117"/>
                  </a:cubicBezTo>
                  <a:cubicBezTo>
                    <a:pt x="f98" y="f232"/>
                    <a:pt x="f98" y="f232"/>
                    <a:pt x="f98" y="f232"/>
                  </a:cubicBezTo>
                  <a:cubicBezTo>
                    <a:pt x="f233" y="f234"/>
                    <a:pt x="f233" y="f234"/>
                    <a:pt x="f233" y="f234"/>
                  </a:cubicBezTo>
                  <a:cubicBezTo>
                    <a:pt x="f233" y="f119"/>
                    <a:pt x="f233" y="f119"/>
                    <a:pt x="f233" y="f119"/>
                  </a:cubicBezTo>
                  <a:cubicBezTo>
                    <a:pt x="f235" y="f79"/>
                    <a:pt x="f235" y="f79"/>
                    <a:pt x="f235" y="f79"/>
                  </a:cubicBezTo>
                  <a:cubicBezTo>
                    <a:pt x="f235" y="f236"/>
                    <a:pt x="f235" y="f236"/>
                    <a:pt x="f235" y="f236"/>
                  </a:cubicBezTo>
                  <a:cubicBezTo>
                    <a:pt x="f222" y="f237"/>
                    <a:pt x="f222" y="f237"/>
                    <a:pt x="f222" y="f237"/>
                  </a:cubicBezTo>
                  <a:cubicBezTo>
                    <a:pt x="f222" y="f237"/>
                    <a:pt x="f222" y="f237"/>
                    <a:pt x="f222" y="f237"/>
                  </a:cubicBezTo>
                  <a:cubicBezTo>
                    <a:pt x="f72" y="f171"/>
                    <a:pt x="f72" y="f171"/>
                    <a:pt x="f72" y="f171"/>
                  </a:cubicBezTo>
                  <a:cubicBezTo>
                    <a:pt x="f72" y="f171"/>
                    <a:pt x="f72" y="f171"/>
                    <a:pt x="f72" y="f171"/>
                  </a:cubicBezTo>
                  <a:cubicBezTo>
                    <a:pt x="f6" y="f40"/>
                    <a:pt x="f6" y="f40"/>
                    <a:pt x="f6" y="f40"/>
                  </a:cubicBezTo>
                  <a:cubicBezTo>
                    <a:pt x="f6" y="f40"/>
                    <a:pt x="f6" y="f40"/>
                    <a:pt x="f6" y="f40"/>
                  </a:cubicBezTo>
                  <a:cubicBezTo>
                    <a:pt x="f6" y="f206"/>
                    <a:pt x="f6" y="f206"/>
                    <a:pt x="f6" y="f206"/>
                  </a:cubicBezTo>
                  <a:cubicBezTo>
                    <a:pt x="f6" y="f206"/>
                    <a:pt x="f6" y="f206"/>
                    <a:pt x="f6" y="f206"/>
                  </a:cubicBezTo>
                  <a:cubicBezTo>
                    <a:pt x="f72" y="f205"/>
                    <a:pt x="f72" y="f205"/>
                    <a:pt x="f72" y="f205"/>
                  </a:cubicBezTo>
                  <a:cubicBezTo>
                    <a:pt x="f72" y="f205"/>
                    <a:pt x="f72" y="f205"/>
                    <a:pt x="f72" y="f205"/>
                  </a:cubicBezTo>
                  <a:cubicBezTo>
                    <a:pt x="f222" y="f96"/>
                    <a:pt x="f222" y="f96"/>
                    <a:pt x="f222" y="f96"/>
                  </a:cubicBezTo>
                  <a:cubicBezTo>
                    <a:pt x="f222" y="f96"/>
                    <a:pt x="f222" y="f96"/>
                    <a:pt x="f222" y="f96"/>
                  </a:cubicBezTo>
                  <a:cubicBezTo>
                    <a:pt x="f235" y="f238"/>
                    <a:pt x="f235" y="f238"/>
                    <a:pt x="f235" y="f238"/>
                  </a:cubicBezTo>
                  <a:cubicBezTo>
                    <a:pt x="f200" y="f238"/>
                    <a:pt x="f200" y="f238"/>
                    <a:pt x="f200" y="f238"/>
                  </a:cubicBezTo>
                  <a:cubicBezTo>
                    <a:pt x="f70" y="f239"/>
                    <a:pt x="f70" y="f239"/>
                    <a:pt x="f70" y="f239"/>
                  </a:cubicBezTo>
                  <a:cubicBezTo>
                    <a:pt x="f70" y="f239"/>
                    <a:pt x="f70" y="f239"/>
                    <a:pt x="f70" y="f239"/>
                  </a:cubicBezTo>
                  <a:cubicBezTo>
                    <a:pt x="f223" y="f199"/>
                    <a:pt x="f223" y="f199"/>
                    <a:pt x="f223" y="f199"/>
                  </a:cubicBezTo>
                  <a:cubicBezTo>
                    <a:pt x="f223" y="f199"/>
                    <a:pt x="f223" y="f199"/>
                    <a:pt x="f223" y="f199"/>
                  </a:cubicBezTo>
                  <a:cubicBezTo>
                    <a:pt x="f68" y="f186"/>
                    <a:pt x="f68" y="f186"/>
                    <a:pt x="f68" y="f186"/>
                  </a:cubicBezTo>
                  <a:cubicBezTo>
                    <a:pt x="f68" y="f186"/>
                    <a:pt x="f68" y="f186"/>
                    <a:pt x="f68" y="f186"/>
                  </a:cubicBezTo>
                  <a:cubicBezTo>
                    <a:pt x="f32" y="f240"/>
                    <a:pt x="f32" y="f240"/>
                    <a:pt x="f32" y="f240"/>
                  </a:cubicBezTo>
                  <a:cubicBezTo>
                    <a:pt x="f32" y="f240"/>
                    <a:pt x="f32" y="f240"/>
                    <a:pt x="f32" y="f240"/>
                  </a:cubicBezTo>
                  <a:cubicBezTo>
                    <a:pt x="f45" y="f136"/>
                    <a:pt x="f45" y="f136"/>
                    <a:pt x="f45" y="f136"/>
                  </a:cubicBezTo>
                  <a:cubicBezTo>
                    <a:pt x="f45" y="f136"/>
                    <a:pt x="f45" y="f136"/>
                    <a:pt x="f45" y="f136"/>
                  </a:cubicBezTo>
                  <a:cubicBezTo>
                    <a:pt x="f26" y="f241"/>
                    <a:pt x="f26" y="f241"/>
                    <a:pt x="f26" y="f241"/>
                  </a:cubicBezTo>
                  <a:cubicBezTo>
                    <a:pt x="f26" y="f241"/>
                    <a:pt x="f26" y="f241"/>
                    <a:pt x="f26" y="f241"/>
                  </a:cubicBezTo>
                  <a:cubicBezTo>
                    <a:pt x="f242" y="f115"/>
                    <a:pt x="f242" y="f115"/>
                    <a:pt x="f242" y="f115"/>
                  </a:cubicBezTo>
                  <a:cubicBezTo>
                    <a:pt x="f242" y="f115"/>
                    <a:pt x="f242" y="f115"/>
                    <a:pt x="f242" y="f115"/>
                  </a:cubicBezTo>
                  <a:cubicBezTo>
                    <a:pt x="f243" y="f126"/>
                    <a:pt x="f243" y="f126"/>
                    <a:pt x="f243" y="f126"/>
                  </a:cubicBezTo>
                  <a:cubicBezTo>
                    <a:pt x="f20" y="f126"/>
                    <a:pt x="f20" y="f126"/>
                    <a:pt x="f20" y="f126"/>
                  </a:cubicBezTo>
                  <a:cubicBezTo>
                    <a:pt x="f18" y="f187"/>
                    <a:pt x="f18" y="f187"/>
                    <a:pt x="f18" y="f187"/>
                  </a:cubicBezTo>
                  <a:cubicBezTo>
                    <a:pt x="f18" y="f187"/>
                    <a:pt x="f18" y="f187"/>
                    <a:pt x="f18" y="f187"/>
                  </a:cubicBezTo>
                  <a:cubicBezTo>
                    <a:pt x="f18" y="f160"/>
                    <a:pt x="f18" y="f160"/>
                    <a:pt x="f18" y="f160"/>
                  </a:cubicBezTo>
                  <a:cubicBezTo>
                    <a:pt x="f18" y="f160"/>
                    <a:pt x="f18" y="f160"/>
                    <a:pt x="f18" y="f160"/>
                  </a:cubicBezTo>
                  <a:cubicBezTo>
                    <a:pt x="f57" y="f160"/>
                    <a:pt x="f57" y="f160"/>
                    <a:pt x="f57" y="f160"/>
                  </a:cubicBezTo>
                  <a:cubicBezTo>
                    <a:pt x="f57" y="f181"/>
                    <a:pt x="f226" y="f181"/>
                    <a:pt x="f226" y="f181"/>
                  </a:cubicBezTo>
                  <a:cubicBezTo>
                    <a:pt x="f226" y="f179"/>
                    <a:pt x="f226" y="f179"/>
                    <a:pt x="f226" y="f179"/>
                  </a:cubicBezTo>
                  <a:cubicBezTo>
                    <a:pt x="f244" y="f179"/>
                    <a:pt x="f244" y="f179"/>
                    <a:pt x="f244" y="f179"/>
                  </a:cubicBezTo>
                  <a:cubicBezTo>
                    <a:pt x="f244" y="f179"/>
                    <a:pt x="f244" y="f179"/>
                    <a:pt x="f244" y="f179"/>
                  </a:cubicBezTo>
                  <a:cubicBezTo>
                    <a:pt x="f15" y="f9"/>
                    <a:pt x="f15" y="f9"/>
                    <a:pt x="f15" y="f9"/>
                  </a:cubicBezTo>
                  <a:cubicBezTo>
                    <a:pt x="f226" y="f181"/>
                    <a:pt x="f226" y="f181"/>
                    <a:pt x="f226" y="f181"/>
                  </a:cubicBezTo>
                  <a:cubicBezTo>
                    <a:pt x="f226" y="f179"/>
                    <a:pt x="f226" y="f179"/>
                    <a:pt x="f226" y="f179"/>
                  </a:cubicBezTo>
                  <a:cubicBezTo>
                    <a:pt x="f245" y="f158"/>
                    <a:pt x="f15" y="f5"/>
                    <a:pt x="f105" y="f158"/>
                  </a:cubicBezTo>
                  <a:cubicBezTo>
                    <a:pt x="f8" y="f9"/>
                    <a:pt x="f8" y="f9"/>
                    <a:pt x="f8" y="f9"/>
                  </a:cubicBezTo>
                </a:path>
              </a:pathLst>
            </a:custGeom>
            <a:no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kern="0">
                <a:solidFill>
                  <a:srgbClr val="505050"/>
                </a:solidFill>
                <a:latin typeface="Segoe UI"/>
              </a:endParaRPr>
            </a:p>
          </p:txBody>
        </p:sp>
        <p:sp>
          <p:nvSpPr>
            <p:cNvPr id="24" name="Freeform 67">
              <a:extLst>
                <a:ext uri="{FF2B5EF4-FFF2-40B4-BE49-F238E27FC236}">
                  <a16:creationId xmlns:a16="http://schemas.microsoft.com/office/drawing/2014/main" id="{55DC6ABB-E425-483B-943A-FD65980092B2}"/>
                </a:ext>
              </a:extLst>
            </p:cNvPr>
            <p:cNvSpPr/>
            <p:nvPr/>
          </p:nvSpPr>
          <p:spPr>
            <a:xfrm>
              <a:off x="7222498" y="1752292"/>
              <a:ext cx="860377" cy="1043312"/>
            </a:xfrm>
            <a:custGeom>
              <a:avLst/>
              <a:gdLst>
                <a:gd name="f0" fmla="val 10800000"/>
                <a:gd name="f1" fmla="val 5400000"/>
                <a:gd name="f2" fmla="val 180"/>
                <a:gd name="f3" fmla="val w"/>
                <a:gd name="f4" fmla="val h"/>
                <a:gd name="f5" fmla="val 0"/>
                <a:gd name="f6" fmla="val 903"/>
                <a:gd name="f7" fmla="val 1095"/>
                <a:gd name="f8" fmla="val 164"/>
                <a:gd name="f9" fmla="val 897"/>
                <a:gd name="f10" fmla="val 150"/>
                <a:gd name="f11" fmla="val 878"/>
                <a:gd name="f12" fmla="val 132"/>
                <a:gd name="f13" fmla="val 851"/>
                <a:gd name="f14" fmla="val 115"/>
                <a:gd name="f15" fmla="val 821"/>
                <a:gd name="f16" fmla="val 102"/>
                <a:gd name="f17" fmla="val 795"/>
                <a:gd name="f18" fmla="val 89"/>
                <a:gd name="f19" fmla="val 765"/>
                <a:gd name="f20" fmla="val 78"/>
                <a:gd name="f21" fmla="val 733"/>
                <a:gd name="f22" fmla="val 67"/>
                <a:gd name="f23" fmla="val 701"/>
                <a:gd name="f24" fmla="val 54"/>
                <a:gd name="f25" fmla="val 660"/>
                <a:gd name="f26" fmla="val 45"/>
                <a:gd name="f27" fmla="val 623"/>
                <a:gd name="f28" fmla="val 37"/>
                <a:gd name="f29" fmla="val 585"/>
                <a:gd name="f30" fmla="val 32"/>
                <a:gd name="f31" fmla="val 547"/>
                <a:gd name="f32" fmla="val 29"/>
                <a:gd name="f33" fmla="val 510"/>
                <a:gd name="f34" fmla="val 472"/>
                <a:gd name="f35" fmla="val 435"/>
                <a:gd name="f36" fmla="val 397"/>
                <a:gd name="f37" fmla="val 362"/>
                <a:gd name="f38" fmla="val 325"/>
                <a:gd name="f39" fmla="val 290"/>
                <a:gd name="f40" fmla="val 64"/>
                <a:gd name="f41" fmla="val 252"/>
                <a:gd name="f42" fmla="val 217"/>
                <a:gd name="f43" fmla="val 91"/>
                <a:gd name="f44" fmla="val 182"/>
                <a:gd name="f45" fmla="val 107"/>
                <a:gd name="f46" fmla="val 147"/>
                <a:gd name="f47" fmla="val 126"/>
                <a:gd name="f48" fmla="val 112"/>
                <a:gd name="f49" fmla="val 148"/>
                <a:gd name="f50" fmla="val 77"/>
                <a:gd name="f51" fmla="val 153"/>
                <a:gd name="f52" fmla="val 69"/>
                <a:gd name="f53" fmla="val 156"/>
                <a:gd name="f54" fmla="val 188"/>
                <a:gd name="f55" fmla="val 220"/>
                <a:gd name="f56" fmla="val 85"/>
                <a:gd name="f57" fmla="val 253"/>
                <a:gd name="f58" fmla="val 285"/>
                <a:gd name="f59" fmla="val 94"/>
                <a:gd name="f60" fmla="val 317"/>
                <a:gd name="f61" fmla="val 96"/>
                <a:gd name="f62" fmla="val 349"/>
                <a:gd name="f63" fmla="val 382"/>
                <a:gd name="f64" fmla="val 414"/>
                <a:gd name="f65" fmla="val 446"/>
                <a:gd name="f66" fmla="val 80"/>
                <a:gd name="f67" fmla="val 476"/>
                <a:gd name="f68" fmla="val 484"/>
                <a:gd name="f69" fmla="val 489"/>
                <a:gd name="f70" fmla="val 495"/>
                <a:gd name="f71" fmla="val 527"/>
                <a:gd name="f72" fmla="val 559"/>
                <a:gd name="f73" fmla="val 591"/>
                <a:gd name="f74" fmla="val 624"/>
                <a:gd name="f75" fmla="val 656"/>
                <a:gd name="f76" fmla="val 688"/>
                <a:gd name="f77" fmla="val 720"/>
                <a:gd name="f78" fmla="val 753"/>
                <a:gd name="f79" fmla="val 785"/>
                <a:gd name="f80" fmla="val 817"/>
                <a:gd name="f81" fmla="val 820"/>
                <a:gd name="f82" fmla="val 72"/>
                <a:gd name="f83" fmla="val 831"/>
                <a:gd name="f84" fmla="val 88"/>
                <a:gd name="f85" fmla="+- 0 0 -90"/>
                <a:gd name="f86" fmla="*/ f3 1 903"/>
                <a:gd name="f87" fmla="*/ f4 1 1095"/>
                <a:gd name="f88" fmla="val f5"/>
                <a:gd name="f89" fmla="val f6"/>
                <a:gd name="f90" fmla="val f7"/>
                <a:gd name="f91" fmla="*/ f85 f0 1"/>
                <a:gd name="f92" fmla="+- f90 0 f88"/>
                <a:gd name="f93" fmla="+- f89 0 f88"/>
                <a:gd name="f94" fmla="*/ f91 1 f2"/>
                <a:gd name="f95" fmla="*/ f93 1 903"/>
                <a:gd name="f96" fmla="*/ f92 1 1095"/>
                <a:gd name="f97" fmla="*/ 903 f93 1"/>
                <a:gd name="f98" fmla="*/ 0 f92 1"/>
                <a:gd name="f99" fmla="*/ 0 f93 1"/>
                <a:gd name="f100" fmla="*/ 1095 f92 1"/>
                <a:gd name="f101" fmla="*/ 164 f93 1"/>
                <a:gd name="f102" fmla="*/ 897 f92 1"/>
                <a:gd name="f103" fmla="*/ 150 f93 1"/>
                <a:gd name="f104" fmla="*/ 878 f92 1"/>
                <a:gd name="f105" fmla="*/ 132 f93 1"/>
                <a:gd name="f106" fmla="*/ 851 f92 1"/>
                <a:gd name="f107" fmla="*/ 115 f93 1"/>
                <a:gd name="f108" fmla="*/ 821 f92 1"/>
                <a:gd name="f109" fmla="*/ 102 f93 1"/>
                <a:gd name="f110" fmla="*/ 795 f92 1"/>
                <a:gd name="f111" fmla="*/ 89 f93 1"/>
                <a:gd name="f112" fmla="*/ 765 f92 1"/>
                <a:gd name="f113" fmla="*/ 78 f93 1"/>
                <a:gd name="f114" fmla="*/ 733 f92 1"/>
                <a:gd name="f115" fmla="*/ 67 f93 1"/>
                <a:gd name="f116" fmla="*/ 701 f92 1"/>
                <a:gd name="f117" fmla="*/ 54 f93 1"/>
                <a:gd name="f118" fmla="*/ 660 f92 1"/>
                <a:gd name="f119" fmla="*/ 45 f93 1"/>
                <a:gd name="f120" fmla="*/ 623 f92 1"/>
                <a:gd name="f121" fmla="*/ 37 f93 1"/>
                <a:gd name="f122" fmla="*/ 585 f92 1"/>
                <a:gd name="f123" fmla="*/ 32 f93 1"/>
                <a:gd name="f124" fmla="*/ 547 f92 1"/>
                <a:gd name="f125" fmla="*/ 29 f93 1"/>
                <a:gd name="f126" fmla="*/ 510 f92 1"/>
                <a:gd name="f127" fmla="*/ 472 f92 1"/>
                <a:gd name="f128" fmla="*/ 435 f92 1"/>
                <a:gd name="f129" fmla="*/ 397 f92 1"/>
                <a:gd name="f130" fmla="*/ 362 f92 1"/>
                <a:gd name="f131" fmla="*/ 325 f92 1"/>
                <a:gd name="f132" fmla="*/ 290 f92 1"/>
                <a:gd name="f133" fmla="*/ 64 f93 1"/>
                <a:gd name="f134" fmla="*/ 252 f92 1"/>
                <a:gd name="f135" fmla="*/ 217 f92 1"/>
                <a:gd name="f136" fmla="*/ 91 f93 1"/>
                <a:gd name="f137" fmla="*/ 182 f92 1"/>
                <a:gd name="f138" fmla="*/ 107 f93 1"/>
                <a:gd name="f139" fmla="*/ 147 f92 1"/>
                <a:gd name="f140" fmla="*/ 126 f93 1"/>
                <a:gd name="f141" fmla="*/ 112 f92 1"/>
                <a:gd name="f142" fmla="*/ 148 f93 1"/>
                <a:gd name="f143" fmla="*/ 77 f92 1"/>
                <a:gd name="f144" fmla="*/ 153 f93 1"/>
                <a:gd name="f145" fmla="*/ 69 f92 1"/>
                <a:gd name="f146" fmla="*/ 156 f93 1"/>
                <a:gd name="f147" fmla="*/ 188 f93 1"/>
                <a:gd name="f148" fmla="*/ 220 f93 1"/>
                <a:gd name="f149" fmla="*/ 85 f92 1"/>
                <a:gd name="f150" fmla="*/ 253 f93 1"/>
                <a:gd name="f151" fmla="*/ 91 f92 1"/>
                <a:gd name="f152" fmla="*/ 285 f93 1"/>
                <a:gd name="f153" fmla="*/ 94 f92 1"/>
                <a:gd name="f154" fmla="*/ 317 f93 1"/>
                <a:gd name="f155" fmla="*/ 96 f92 1"/>
                <a:gd name="f156" fmla="*/ 349 f93 1"/>
                <a:gd name="f157" fmla="*/ 382 f93 1"/>
                <a:gd name="f158" fmla="*/ 414 f93 1"/>
                <a:gd name="f159" fmla="*/ 446 f93 1"/>
                <a:gd name="f160" fmla="*/ 80 f92 1"/>
                <a:gd name="f161" fmla="*/ 476 f93 1"/>
                <a:gd name="f162" fmla="*/ 484 f93 1"/>
                <a:gd name="f163" fmla="*/ 489 f93 1"/>
                <a:gd name="f164" fmla="*/ 495 f93 1"/>
                <a:gd name="f165" fmla="*/ 527 f93 1"/>
                <a:gd name="f166" fmla="*/ 559 f93 1"/>
                <a:gd name="f167" fmla="*/ 591 f93 1"/>
                <a:gd name="f168" fmla="*/ 624 f93 1"/>
                <a:gd name="f169" fmla="*/ 656 f93 1"/>
                <a:gd name="f170" fmla="*/ 688 f93 1"/>
                <a:gd name="f171" fmla="*/ 720 f93 1"/>
                <a:gd name="f172" fmla="*/ 753 f93 1"/>
                <a:gd name="f173" fmla="*/ 785 f93 1"/>
                <a:gd name="f174" fmla="*/ 817 f93 1"/>
                <a:gd name="f175" fmla="*/ 820 f93 1"/>
                <a:gd name="f176" fmla="*/ 72 f92 1"/>
                <a:gd name="f177" fmla="*/ 831 f93 1"/>
                <a:gd name="f178" fmla="*/ 88 f92 1"/>
                <a:gd name="f179" fmla="+- f94 0 f1"/>
                <a:gd name="f180" fmla="*/ f97 1 903"/>
                <a:gd name="f181" fmla="*/ f98 1 1095"/>
                <a:gd name="f182" fmla="*/ f99 1 903"/>
                <a:gd name="f183" fmla="*/ f100 1 1095"/>
                <a:gd name="f184" fmla="*/ f101 1 903"/>
                <a:gd name="f185" fmla="*/ f102 1 1095"/>
                <a:gd name="f186" fmla="*/ f103 1 903"/>
                <a:gd name="f187" fmla="*/ f104 1 1095"/>
                <a:gd name="f188" fmla="*/ f105 1 903"/>
                <a:gd name="f189" fmla="*/ f106 1 1095"/>
                <a:gd name="f190" fmla="*/ f107 1 903"/>
                <a:gd name="f191" fmla="*/ f108 1 1095"/>
                <a:gd name="f192" fmla="*/ f109 1 903"/>
                <a:gd name="f193" fmla="*/ f110 1 1095"/>
                <a:gd name="f194" fmla="*/ f111 1 903"/>
                <a:gd name="f195" fmla="*/ f112 1 1095"/>
                <a:gd name="f196" fmla="*/ f113 1 903"/>
                <a:gd name="f197" fmla="*/ f114 1 1095"/>
                <a:gd name="f198" fmla="*/ f115 1 903"/>
                <a:gd name="f199" fmla="*/ f116 1 1095"/>
                <a:gd name="f200" fmla="*/ f117 1 903"/>
                <a:gd name="f201" fmla="*/ f118 1 1095"/>
                <a:gd name="f202" fmla="*/ f119 1 903"/>
                <a:gd name="f203" fmla="*/ f120 1 1095"/>
                <a:gd name="f204" fmla="*/ f121 1 903"/>
                <a:gd name="f205" fmla="*/ f122 1 1095"/>
                <a:gd name="f206" fmla="*/ f123 1 903"/>
                <a:gd name="f207" fmla="*/ f124 1 1095"/>
                <a:gd name="f208" fmla="*/ f125 1 903"/>
                <a:gd name="f209" fmla="*/ f126 1 1095"/>
                <a:gd name="f210" fmla="*/ f127 1 1095"/>
                <a:gd name="f211" fmla="*/ f128 1 1095"/>
                <a:gd name="f212" fmla="*/ f129 1 1095"/>
                <a:gd name="f213" fmla="*/ f130 1 1095"/>
                <a:gd name="f214" fmla="*/ f131 1 1095"/>
                <a:gd name="f215" fmla="*/ f132 1 1095"/>
                <a:gd name="f216" fmla="*/ f133 1 903"/>
                <a:gd name="f217" fmla="*/ f134 1 1095"/>
                <a:gd name="f218" fmla="*/ f135 1 1095"/>
                <a:gd name="f219" fmla="*/ f136 1 903"/>
                <a:gd name="f220" fmla="*/ f137 1 1095"/>
                <a:gd name="f221" fmla="*/ f138 1 903"/>
                <a:gd name="f222" fmla="*/ f139 1 1095"/>
                <a:gd name="f223" fmla="*/ f140 1 903"/>
                <a:gd name="f224" fmla="*/ f141 1 1095"/>
                <a:gd name="f225" fmla="*/ f142 1 903"/>
                <a:gd name="f226" fmla="*/ f143 1 1095"/>
                <a:gd name="f227" fmla="*/ f144 1 903"/>
                <a:gd name="f228" fmla="*/ f145 1 1095"/>
                <a:gd name="f229" fmla="*/ f146 1 903"/>
                <a:gd name="f230" fmla="*/ f147 1 903"/>
                <a:gd name="f231" fmla="*/ f148 1 903"/>
                <a:gd name="f232" fmla="*/ f149 1 1095"/>
                <a:gd name="f233" fmla="*/ f150 1 903"/>
                <a:gd name="f234" fmla="*/ f151 1 1095"/>
                <a:gd name="f235" fmla="*/ f152 1 903"/>
                <a:gd name="f236" fmla="*/ f153 1 1095"/>
                <a:gd name="f237" fmla="*/ f154 1 903"/>
                <a:gd name="f238" fmla="*/ f155 1 1095"/>
                <a:gd name="f239" fmla="*/ f156 1 903"/>
                <a:gd name="f240" fmla="*/ f157 1 903"/>
                <a:gd name="f241" fmla="*/ f158 1 903"/>
                <a:gd name="f242" fmla="*/ f159 1 903"/>
                <a:gd name="f243" fmla="*/ f160 1 1095"/>
                <a:gd name="f244" fmla="*/ f161 1 903"/>
                <a:gd name="f245" fmla="*/ f162 1 903"/>
                <a:gd name="f246" fmla="*/ f163 1 903"/>
                <a:gd name="f247" fmla="*/ f164 1 903"/>
                <a:gd name="f248" fmla="*/ f165 1 903"/>
                <a:gd name="f249" fmla="*/ f166 1 903"/>
                <a:gd name="f250" fmla="*/ f167 1 903"/>
                <a:gd name="f251" fmla="*/ f168 1 903"/>
                <a:gd name="f252" fmla="*/ f169 1 903"/>
                <a:gd name="f253" fmla="*/ f170 1 903"/>
                <a:gd name="f254" fmla="*/ f171 1 903"/>
                <a:gd name="f255" fmla="*/ f172 1 903"/>
                <a:gd name="f256" fmla="*/ f173 1 903"/>
                <a:gd name="f257" fmla="*/ f174 1 903"/>
                <a:gd name="f258" fmla="*/ f175 1 903"/>
                <a:gd name="f259" fmla="*/ f176 1 1095"/>
                <a:gd name="f260" fmla="*/ f177 1 903"/>
                <a:gd name="f261" fmla="*/ f178 1 1095"/>
                <a:gd name="f262" fmla="*/ 0 1 f95"/>
                <a:gd name="f263" fmla="*/ f89 1 f95"/>
                <a:gd name="f264" fmla="*/ 0 1 f96"/>
                <a:gd name="f265" fmla="*/ f90 1 f96"/>
                <a:gd name="f266" fmla="*/ f180 1 f95"/>
                <a:gd name="f267" fmla="*/ f181 1 f96"/>
                <a:gd name="f268" fmla="*/ f182 1 f95"/>
                <a:gd name="f269" fmla="*/ f183 1 f96"/>
                <a:gd name="f270" fmla="*/ f184 1 f95"/>
                <a:gd name="f271" fmla="*/ f185 1 f96"/>
                <a:gd name="f272" fmla="*/ f186 1 f95"/>
                <a:gd name="f273" fmla="*/ f187 1 f96"/>
                <a:gd name="f274" fmla="*/ f188 1 f95"/>
                <a:gd name="f275" fmla="*/ f189 1 f96"/>
                <a:gd name="f276" fmla="*/ f190 1 f95"/>
                <a:gd name="f277" fmla="*/ f191 1 f96"/>
                <a:gd name="f278" fmla="*/ f192 1 f95"/>
                <a:gd name="f279" fmla="*/ f193 1 f96"/>
                <a:gd name="f280" fmla="*/ f194 1 f95"/>
                <a:gd name="f281" fmla="*/ f195 1 f96"/>
                <a:gd name="f282" fmla="*/ f196 1 f95"/>
                <a:gd name="f283" fmla="*/ f197 1 f96"/>
                <a:gd name="f284" fmla="*/ f198 1 f95"/>
                <a:gd name="f285" fmla="*/ f199 1 f96"/>
                <a:gd name="f286" fmla="*/ f200 1 f95"/>
                <a:gd name="f287" fmla="*/ f201 1 f96"/>
                <a:gd name="f288" fmla="*/ f202 1 f95"/>
                <a:gd name="f289" fmla="*/ f203 1 f96"/>
                <a:gd name="f290" fmla="*/ f204 1 f95"/>
                <a:gd name="f291" fmla="*/ f205 1 f96"/>
                <a:gd name="f292" fmla="*/ f206 1 f95"/>
                <a:gd name="f293" fmla="*/ f207 1 f96"/>
                <a:gd name="f294" fmla="*/ f208 1 f95"/>
                <a:gd name="f295" fmla="*/ f209 1 f96"/>
                <a:gd name="f296" fmla="*/ f210 1 f96"/>
                <a:gd name="f297" fmla="*/ f211 1 f96"/>
                <a:gd name="f298" fmla="*/ f212 1 f96"/>
                <a:gd name="f299" fmla="*/ f213 1 f96"/>
                <a:gd name="f300" fmla="*/ f214 1 f96"/>
                <a:gd name="f301" fmla="*/ f215 1 f96"/>
                <a:gd name="f302" fmla="*/ f216 1 f95"/>
                <a:gd name="f303" fmla="*/ f217 1 f96"/>
                <a:gd name="f304" fmla="*/ f218 1 f96"/>
                <a:gd name="f305" fmla="*/ f219 1 f95"/>
                <a:gd name="f306" fmla="*/ f220 1 f96"/>
                <a:gd name="f307" fmla="*/ f221 1 f95"/>
                <a:gd name="f308" fmla="*/ f222 1 f96"/>
                <a:gd name="f309" fmla="*/ f223 1 f95"/>
                <a:gd name="f310" fmla="*/ f224 1 f96"/>
                <a:gd name="f311" fmla="*/ f225 1 f95"/>
                <a:gd name="f312" fmla="*/ f226 1 f96"/>
                <a:gd name="f313" fmla="*/ f227 1 f95"/>
                <a:gd name="f314" fmla="*/ f228 1 f96"/>
                <a:gd name="f315" fmla="*/ f229 1 f95"/>
                <a:gd name="f316" fmla="*/ f230 1 f95"/>
                <a:gd name="f317" fmla="*/ f231 1 f95"/>
                <a:gd name="f318" fmla="*/ f232 1 f96"/>
                <a:gd name="f319" fmla="*/ f233 1 f95"/>
                <a:gd name="f320" fmla="*/ f234 1 f96"/>
                <a:gd name="f321" fmla="*/ f235 1 f95"/>
                <a:gd name="f322" fmla="*/ f236 1 f96"/>
                <a:gd name="f323" fmla="*/ f237 1 f95"/>
                <a:gd name="f324" fmla="*/ f238 1 f96"/>
                <a:gd name="f325" fmla="*/ f239 1 f95"/>
                <a:gd name="f326" fmla="*/ f240 1 f95"/>
                <a:gd name="f327" fmla="*/ f241 1 f95"/>
                <a:gd name="f328" fmla="*/ f242 1 f95"/>
                <a:gd name="f329" fmla="*/ f243 1 f96"/>
                <a:gd name="f330" fmla="*/ f244 1 f95"/>
                <a:gd name="f331" fmla="*/ f245 1 f95"/>
                <a:gd name="f332" fmla="*/ f246 1 f95"/>
                <a:gd name="f333" fmla="*/ f247 1 f95"/>
                <a:gd name="f334" fmla="*/ f248 1 f95"/>
                <a:gd name="f335" fmla="*/ f249 1 f95"/>
                <a:gd name="f336" fmla="*/ f250 1 f95"/>
                <a:gd name="f337" fmla="*/ f251 1 f95"/>
                <a:gd name="f338" fmla="*/ f252 1 f95"/>
                <a:gd name="f339" fmla="*/ f253 1 f95"/>
                <a:gd name="f340" fmla="*/ f254 1 f95"/>
                <a:gd name="f341" fmla="*/ f255 1 f95"/>
                <a:gd name="f342" fmla="*/ f256 1 f95"/>
                <a:gd name="f343" fmla="*/ f257 1 f95"/>
                <a:gd name="f344" fmla="*/ f258 1 f95"/>
                <a:gd name="f345" fmla="*/ f259 1 f96"/>
                <a:gd name="f346" fmla="*/ f260 1 f95"/>
                <a:gd name="f347" fmla="*/ f261 1 f96"/>
                <a:gd name="f348" fmla="*/ f262 f86 1"/>
                <a:gd name="f349" fmla="*/ f263 f86 1"/>
                <a:gd name="f350" fmla="*/ f265 f87 1"/>
                <a:gd name="f351" fmla="*/ f264 f87 1"/>
                <a:gd name="f352" fmla="*/ f266 f86 1"/>
                <a:gd name="f353" fmla="*/ f267 f87 1"/>
                <a:gd name="f354" fmla="*/ f268 f86 1"/>
                <a:gd name="f355" fmla="*/ f269 f87 1"/>
                <a:gd name="f356" fmla="*/ f270 f86 1"/>
                <a:gd name="f357" fmla="*/ f271 f87 1"/>
                <a:gd name="f358" fmla="*/ f272 f86 1"/>
                <a:gd name="f359" fmla="*/ f273 f87 1"/>
                <a:gd name="f360" fmla="*/ f274 f86 1"/>
                <a:gd name="f361" fmla="*/ f275 f87 1"/>
                <a:gd name="f362" fmla="*/ f276 f86 1"/>
                <a:gd name="f363" fmla="*/ f277 f87 1"/>
                <a:gd name="f364" fmla="*/ f278 f86 1"/>
                <a:gd name="f365" fmla="*/ f279 f87 1"/>
                <a:gd name="f366" fmla="*/ f280 f86 1"/>
                <a:gd name="f367" fmla="*/ f281 f87 1"/>
                <a:gd name="f368" fmla="*/ f282 f86 1"/>
                <a:gd name="f369" fmla="*/ f283 f87 1"/>
                <a:gd name="f370" fmla="*/ f284 f86 1"/>
                <a:gd name="f371" fmla="*/ f285 f87 1"/>
                <a:gd name="f372" fmla="*/ f286 f86 1"/>
                <a:gd name="f373" fmla="*/ f287 f87 1"/>
                <a:gd name="f374" fmla="*/ f288 f86 1"/>
                <a:gd name="f375" fmla="*/ f289 f87 1"/>
                <a:gd name="f376" fmla="*/ f290 f86 1"/>
                <a:gd name="f377" fmla="*/ f291 f87 1"/>
                <a:gd name="f378" fmla="*/ f292 f86 1"/>
                <a:gd name="f379" fmla="*/ f293 f87 1"/>
                <a:gd name="f380" fmla="*/ f294 f86 1"/>
                <a:gd name="f381" fmla="*/ f295 f87 1"/>
                <a:gd name="f382" fmla="*/ f296 f87 1"/>
                <a:gd name="f383" fmla="*/ f297 f87 1"/>
                <a:gd name="f384" fmla="*/ f298 f87 1"/>
                <a:gd name="f385" fmla="*/ f299 f87 1"/>
                <a:gd name="f386" fmla="*/ f300 f87 1"/>
                <a:gd name="f387" fmla="*/ f301 f87 1"/>
                <a:gd name="f388" fmla="*/ f302 f86 1"/>
                <a:gd name="f389" fmla="*/ f303 f87 1"/>
                <a:gd name="f390" fmla="*/ f304 f87 1"/>
                <a:gd name="f391" fmla="*/ f305 f86 1"/>
                <a:gd name="f392" fmla="*/ f306 f87 1"/>
                <a:gd name="f393" fmla="*/ f307 f86 1"/>
                <a:gd name="f394" fmla="*/ f308 f87 1"/>
                <a:gd name="f395" fmla="*/ f309 f86 1"/>
                <a:gd name="f396" fmla="*/ f310 f87 1"/>
                <a:gd name="f397" fmla="*/ f311 f86 1"/>
                <a:gd name="f398" fmla="*/ f312 f87 1"/>
                <a:gd name="f399" fmla="*/ f313 f86 1"/>
                <a:gd name="f400" fmla="*/ f314 f87 1"/>
                <a:gd name="f401" fmla="*/ f315 f86 1"/>
                <a:gd name="f402" fmla="*/ f316 f86 1"/>
                <a:gd name="f403" fmla="*/ f317 f86 1"/>
                <a:gd name="f404" fmla="*/ f318 f87 1"/>
                <a:gd name="f405" fmla="*/ f319 f86 1"/>
                <a:gd name="f406" fmla="*/ f320 f87 1"/>
                <a:gd name="f407" fmla="*/ f321 f86 1"/>
                <a:gd name="f408" fmla="*/ f322 f87 1"/>
                <a:gd name="f409" fmla="*/ f323 f86 1"/>
                <a:gd name="f410" fmla="*/ f324 f87 1"/>
                <a:gd name="f411" fmla="*/ f325 f86 1"/>
                <a:gd name="f412" fmla="*/ f326 f86 1"/>
                <a:gd name="f413" fmla="*/ f327 f86 1"/>
                <a:gd name="f414" fmla="*/ f328 f86 1"/>
                <a:gd name="f415" fmla="*/ f329 f87 1"/>
                <a:gd name="f416" fmla="*/ f330 f86 1"/>
                <a:gd name="f417" fmla="*/ f331 f86 1"/>
                <a:gd name="f418" fmla="*/ f332 f86 1"/>
                <a:gd name="f419" fmla="*/ f333 f86 1"/>
                <a:gd name="f420" fmla="*/ f334 f86 1"/>
                <a:gd name="f421" fmla="*/ f335 f86 1"/>
                <a:gd name="f422" fmla="*/ f336 f86 1"/>
                <a:gd name="f423" fmla="*/ f337 f86 1"/>
                <a:gd name="f424" fmla="*/ f338 f86 1"/>
                <a:gd name="f425" fmla="*/ f339 f86 1"/>
                <a:gd name="f426" fmla="*/ f340 f86 1"/>
                <a:gd name="f427" fmla="*/ f341 f86 1"/>
                <a:gd name="f428" fmla="*/ f342 f86 1"/>
                <a:gd name="f429" fmla="*/ f343 f86 1"/>
                <a:gd name="f430" fmla="*/ f344 f86 1"/>
                <a:gd name="f431" fmla="*/ f345 f87 1"/>
                <a:gd name="f432" fmla="*/ f346 f86 1"/>
                <a:gd name="f433" fmla="*/ f347 f87 1"/>
              </a:gdLst>
              <a:ahLst/>
              <a:cxnLst>
                <a:cxn ang="3cd4">
                  <a:pos x="hc" y="t"/>
                </a:cxn>
                <a:cxn ang="0">
                  <a:pos x="r" y="vc"/>
                </a:cxn>
                <a:cxn ang="cd4">
                  <a:pos x="hc" y="b"/>
                </a:cxn>
                <a:cxn ang="cd2">
                  <a:pos x="l" y="vc"/>
                </a:cxn>
                <a:cxn ang="f179">
                  <a:pos x="f352" y="f353"/>
                </a:cxn>
                <a:cxn ang="f179">
                  <a:pos x="f354" y="f353"/>
                </a:cxn>
                <a:cxn ang="f179">
                  <a:pos x="f354" y="f355"/>
                </a:cxn>
                <a:cxn ang="f179">
                  <a:pos x="f356" y="f357"/>
                </a:cxn>
                <a:cxn ang="f179">
                  <a:pos x="f358" y="f359"/>
                </a:cxn>
                <a:cxn ang="f179">
                  <a:pos x="f360" y="f361"/>
                </a:cxn>
                <a:cxn ang="f179">
                  <a:pos x="f362" y="f363"/>
                </a:cxn>
                <a:cxn ang="f179">
                  <a:pos x="f364" y="f365"/>
                </a:cxn>
                <a:cxn ang="f179">
                  <a:pos x="f366" y="f367"/>
                </a:cxn>
                <a:cxn ang="f179">
                  <a:pos x="f368" y="f369"/>
                </a:cxn>
                <a:cxn ang="f179">
                  <a:pos x="f370" y="f371"/>
                </a:cxn>
                <a:cxn ang="f179">
                  <a:pos x="f372" y="f373"/>
                </a:cxn>
                <a:cxn ang="f179">
                  <a:pos x="f374" y="f375"/>
                </a:cxn>
                <a:cxn ang="f179">
                  <a:pos x="f376" y="f377"/>
                </a:cxn>
                <a:cxn ang="f179">
                  <a:pos x="f378" y="f379"/>
                </a:cxn>
                <a:cxn ang="f179">
                  <a:pos x="f380" y="f381"/>
                </a:cxn>
                <a:cxn ang="f179">
                  <a:pos x="f380" y="f382"/>
                </a:cxn>
                <a:cxn ang="f179">
                  <a:pos x="f380" y="f383"/>
                </a:cxn>
                <a:cxn ang="f179">
                  <a:pos x="f378" y="f384"/>
                </a:cxn>
                <a:cxn ang="f179">
                  <a:pos x="f376" y="f385"/>
                </a:cxn>
                <a:cxn ang="f179">
                  <a:pos x="f374" y="f386"/>
                </a:cxn>
                <a:cxn ang="f179">
                  <a:pos x="f372" y="f387"/>
                </a:cxn>
                <a:cxn ang="f179">
                  <a:pos x="f388" y="f389"/>
                </a:cxn>
                <a:cxn ang="f179">
                  <a:pos x="f368" y="f390"/>
                </a:cxn>
                <a:cxn ang="f179">
                  <a:pos x="f391" y="f392"/>
                </a:cxn>
                <a:cxn ang="f179">
                  <a:pos x="f393" y="f394"/>
                </a:cxn>
                <a:cxn ang="f179">
                  <a:pos x="f395" y="f396"/>
                </a:cxn>
                <a:cxn ang="f179">
                  <a:pos x="f397" y="f398"/>
                </a:cxn>
                <a:cxn ang="f179">
                  <a:pos x="f399" y="f400"/>
                </a:cxn>
                <a:cxn ang="f179">
                  <a:pos x="f399" y="f400"/>
                </a:cxn>
                <a:cxn ang="f179">
                  <a:pos x="f399" y="f400"/>
                </a:cxn>
                <a:cxn ang="f179">
                  <a:pos x="f401" y="f400"/>
                </a:cxn>
                <a:cxn ang="f179">
                  <a:pos x="f402" y="f398"/>
                </a:cxn>
                <a:cxn ang="f179">
                  <a:pos x="f403" y="f404"/>
                </a:cxn>
                <a:cxn ang="f179">
                  <a:pos x="f405" y="f406"/>
                </a:cxn>
                <a:cxn ang="f179">
                  <a:pos x="f407" y="f408"/>
                </a:cxn>
                <a:cxn ang="f179">
                  <a:pos x="f409" y="f410"/>
                </a:cxn>
                <a:cxn ang="f179">
                  <a:pos x="f411" y="f408"/>
                </a:cxn>
                <a:cxn ang="f179">
                  <a:pos x="f412" y="f406"/>
                </a:cxn>
                <a:cxn ang="f179">
                  <a:pos x="f413" y="f404"/>
                </a:cxn>
                <a:cxn ang="f179">
                  <a:pos x="f414" y="f415"/>
                </a:cxn>
                <a:cxn ang="f179">
                  <a:pos x="f416" y="f400"/>
                </a:cxn>
                <a:cxn ang="f179">
                  <a:pos x="f417" y="f400"/>
                </a:cxn>
                <a:cxn ang="f179">
                  <a:pos x="f418" y="f400"/>
                </a:cxn>
                <a:cxn ang="f179">
                  <a:pos x="f419" y="f400"/>
                </a:cxn>
                <a:cxn ang="f179">
                  <a:pos x="f420" y="f415"/>
                </a:cxn>
                <a:cxn ang="f179">
                  <a:pos x="f421" y="f404"/>
                </a:cxn>
                <a:cxn ang="f179">
                  <a:pos x="f422" y="f406"/>
                </a:cxn>
                <a:cxn ang="f179">
                  <a:pos x="f423" y="f408"/>
                </a:cxn>
                <a:cxn ang="f179">
                  <a:pos x="f424" y="f410"/>
                </a:cxn>
                <a:cxn ang="f179">
                  <a:pos x="f425" y="f408"/>
                </a:cxn>
                <a:cxn ang="f179">
                  <a:pos x="f426" y="f406"/>
                </a:cxn>
                <a:cxn ang="f179">
                  <a:pos x="f427" y="f404"/>
                </a:cxn>
                <a:cxn ang="f179">
                  <a:pos x="f428" y="f398"/>
                </a:cxn>
                <a:cxn ang="f179">
                  <a:pos x="f429" y="f400"/>
                </a:cxn>
                <a:cxn ang="f179">
                  <a:pos x="f429" y="f400"/>
                </a:cxn>
                <a:cxn ang="f179">
                  <a:pos x="f429" y="f400"/>
                </a:cxn>
                <a:cxn ang="f179">
                  <a:pos x="f430" y="f400"/>
                </a:cxn>
                <a:cxn ang="f179">
                  <a:pos x="f430" y="f431"/>
                </a:cxn>
                <a:cxn ang="f179">
                  <a:pos x="f430" y="f431"/>
                </a:cxn>
                <a:cxn ang="f179">
                  <a:pos x="f432" y="f433"/>
                </a:cxn>
                <a:cxn ang="f179">
                  <a:pos x="f352" y="f353"/>
                </a:cxn>
              </a:cxnLst>
              <a:rect l="f348" t="f351" r="f349" b="f350"/>
              <a:pathLst>
                <a:path w="903" h="1095">
                  <a:moveTo>
                    <a:pt x="f6" y="f5"/>
                  </a:moveTo>
                  <a:lnTo>
                    <a:pt x="f5" y="f5"/>
                  </a:lnTo>
                  <a:lnTo>
                    <a:pt x="f5"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2" y="f34"/>
                  </a:lnTo>
                  <a:lnTo>
                    <a:pt x="f32" y="f35"/>
                  </a:lnTo>
                  <a:lnTo>
                    <a:pt x="f30" y="f36"/>
                  </a:lnTo>
                  <a:lnTo>
                    <a:pt x="f28" y="f37"/>
                  </a:lnTo>
                  <a:lnTo>
                    <a:pt x="f26" y="f38"/>
                  </a:lnTo>
                  <a:lnTo>
                    <a:pt x="f24" y="f39"/>
                  </a:lnTo>
                  <a:lnTo>
                    <a:pt x="f40" y="f41"/>
                  </a:lnTo>
                  <a:lnTo>
                    <a:pt x="f20" y="f42"/>
                  </a:lnTo>
                  <a:lnTo>
                    <a:pt x="f43" y="f44"/>
                  </a:lnTo>
                  <a:lnTo>
                    <a:pt x="f45" y="f46"/>
                  </a:lnTo>
                  <a:lnTo>
                    <a:pt x="f47" y="f48"/>
                  </a:lnTo>
                  <a:lnTo>
                    <a:pt x="f49" y="f50"/>
                  </a:lnTo>
                  <a:lnTo>
                    <a:pt x="f51" y="f52"/>
                  </a:lnTo>
                  <a:lnTo>
                    <a:pt x="f51" y="f52"/>
                  </a:lnTo>
                  <a:lnTo>
                    <a:pt x="f51" y="f52"/>
                  </a:lnTo>
                  <a:lnTo>
                    <a:pt x="f53" y="f52"/>
                  </a:lnTo>
                  <a:lnTo>
                    <a:pt x="f54" y="f50"/>
                  </a:lnTo>
                  <a:lnTo>
                    <a:pt x="f55" y="f56"/>
                  </a:lnTo>
                  <a:lnTo>
                    <a:pt x="f57" y="f43"/>
                  </a:lnTo>
                  <a:lnTo>
                    <a:pt x="f58" y="f59"/>
                  </a:lnTo>
                  <a:lnTo>
                    <a:pt x="f60" y="f61"/>
                  </a:lnTo>
                  <a:lnTo>
                    <a:pt x="f62" y="f59"/>
                  </a:lnTo>
                  <a:lnTo>
                    <a:pt x="f63" y="f43"/>
                  </a:lnTo>
                  <a:lnTo>
                    <a:pt x="f64" y="f56"/>
                  </a:lnTo>
                  <a:lnTo>
                    <a:pt x="f65" y="f66"/>
                  </a:lnTo>
                  <a:lnTo>
                    <a:pt x="f67" y="f52"/>
                  </a:lnTo>
                  <a:lnTo>
                    <a:pt x="f68" y="f52"/>
                  </a:lnTo>
                  <a:lnTo>
                    <a:pt x="f69" y="f52"/>
                  </a:lnTo>
                  <a:lnTo>
                    <a:pt x="f70" y="f52"/>
                  </a:lnTo>
                  <a:lnTo>
                    <a:pt x="f71" y="f66"/>
                  </a:lnTo>
                  <a:lnTo>
                    <a:pt x="f72" y="f56"/>
                  </a:lnTo>
                  <a:lnTo>
                    <a:pt x="f73" y="f43"/>
                  </a:lnTo>
                  <a:lnTo>
                    <a:pt x="f74" y="f59"/>
                  </a:lnTo>
                  <a:lnTo>
                    <a:pt x="f75" y="f61"/>
                  </a:lnTo>
                  <a:lnTo>
                    <a:pt x="f76" y="f59"/>
                  </a:lnTo>
                  <a:lnTo>
                    <a:pt x="f77" y="f43"/>
                  </a:lnTo>
                  <a:lnTo>
                    <a:pt x="f78" y="f56"/>
                  </a:lnTo>
                  <a:lnTo>
                    <a:pt x="f79" y="f50"/>
                  </a:lnTo>
                  <a:lnTo>
                    <a:pt x="f80" y="f52"/>
                  </a:lnTo>
                  <a:lnTo>
                    <a:pt x="f80" y="f52"/>
                  </a:lnTo>
                  <a:lnTo>
                    <a:pt x="f80" y="f52"/>
                  </a:lnTo>
                  <a:lnTo>
                    <a:pt x="f81" y="f52"/>
                  </a:lnTo>
                  <a:lnTo>
                    <a:pt x="f81" y="f82"/>
                  </a:lnTo>
                  <a:lnTo>
                    <a:pt x="f81" y="f82"/>
                  </a:lnTo>
                  <a:lnTo>
                    <a:pt x="f83" y="f84"/>
                  </a:lnTo>
                  <a:lnTo>
                    <a:pt x="f6" y="f5"/>
                  </a:lnTo>
                </a:path>
              </a:pathLst>
            </a:custGeom>
            <a:no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kern="0">
                <a:solidFill>
                  <a:srgbClr val="505050"/>
                </a:solidFill>
                <a:latin typeface="Segoe UI"/>
              </a:endParaRPr>
            </a:p>
          </p:txBody>
        </p:sp>
        <p:sp>
          <p:nvSpPr>
            <p:cNvPr id="25" name="Freeform 68">
              <a:extLst>
                <a:ext uri="{FF2B5EF4-FFF2-40B4-BE49-F238E27FC236}">
                  <a16:creationId xmlns:a16="http://schemas.microsoft.com/office/drawing/2014/main" id="{D89BDE47-0408-4B97-B5CF-A734AB95E887}"/>
                </a:ext>
              </a:extLst>
            </p:cNvPr>
            <p:cNvSpPr/>
            <p:nvPr/>
          </p:nvSpPr>
          <p:spPr>
            <a:xfrm>
              <a:off x="7250131" y="1818037"/>
              <a:ext cx="764145" cy="788916"/>
            </a:xfrm>
            <a:custGeom>
              <a:avLst/>
              <a:gdLst>
                <a:gd name="f0" fmla="val 10800000"/>
                <a:gd name="f1" fmla="val 5400000"/>
                <a:gd name="f2" fmla="val 180"/>
                <a:gd name="f3" fmla="val w"/>
                <a:gd name="f4" fmla="val h"/>
                <a:gd name="f5" fmla="val 0"/>
                <a:gd name="f6" fmla="val 298"/>
                <a:gd name="f7" fmla="val 308"/>
                <a:gd name="f8" fmla="val 293"/>
                <a:gd name="f9" fmla="val 281"/>
                <a:gd name="f10" fmla="val 3"/>
                <a:gd name="f11" fmla="val 269"/>
                <a:gd name="f12" fmla="val 6"/>
                <a:gd name="f13" fmla="val 257"/>
                <a:gd name="f14" fmla="val 8"/>
                <a:gd name="f15" fmla="val 245"/>
                <a:gd name="f16" fmla="val 9"/>
                <a:gd name="f17" fmla="val 233"/>
                <a:gd name="f18" fmla="val 10"/>
                <a:gd name="f19" fmla="val 221"/>
                <a:gd name="f20" fmla="val 209"/>
                <a:gd name="f21" fmla="val 197"/>
                <a:gd name="f22" fmla="val 185"/>
                <a:gd name="f23" fmla="val 4"/>
                <a:gd name="f24" fmla="val 173"/>
                <a:gd name="f25" fmla="val 171"/>
                <a:gd name="f26" fmla="val 169"/>
                <a:gd name="f27" fmla="val 166"/>
                <a:gd name="f28" fmla="val 155"/>
                <a:gd name="f29" fmla="val 143"/>
                <a:gd name="f30" fmla="val 131"/>
                <a:gd name="f31" fmla="val 119"/>
                <a:gd name="f32" fmla="val 107"/>
                <a:gd name="f33" fmla="val 95"/>
                <a:gd name="f34" fmla="val 83"/>
                <a:gd name="f35" fmla="val 71"/>
                <a:gd name="f36" fmla="val 59"/>
                <a:gd name="f37" fmla="val 47"/>
                <a:gd name="f38" fmla="val 46"/>
                <a:gd name="f39" fmla="val 44"/>
                <a:gd name="f40" fmla="val 36"/>
                <a:gd name="f41" fmla="val 16"/>
                <a:gd name="f42" fmla="val 29"/>
                <a:gd name="f43" fmla="val 23"/>
                <a:gd name="f44" fmla="val 42"/>
                <a:gd name="f45" fmla="val 18"/>
                <a:gd name="f46" fmla="val 55"/>
                <a:gd name="f47" fmla="val 13"/>
                <a:gd name="f48" fmla="val 68"/>
                <a:gd name="f49" fmla="val 82"/>
                <a:gd name="f50" fmla="val 109"/>
                <a:gd name="f51" fmla="val 1"/>
                <a:gd name="f52" fmla="val 122"/>
                <a:gd name="f53" fmla="val 136"/>
                <a:gd name="f54" fmla="val 150"/>
                <a:gd name="f55" fmla="val 164"/>
                <a:gd name="f56" fmla="val 178"/>
                <a:gd name="f57" fmla="val 192"/>
                <a:gd name="f58" fmla="val 206"/>
                <a:gd name="f59" fmla="val 220"/>
                <a:gd name="f60" fmla="val 14"/>
                <a:gd name="f61" fmla="val 235"/>
                <a:gd name="f62" fmla="val 247"/>
                <a:gd name="f63" fmla="val 22"/>
                <a:gd name="f64" fmla="val 259"/>
                <a:gd name="f65" fmla="val 27"/>
                <a:gd name="f66" fmla="val 270"/>
                <a:gd name="f67" fmla="val 32"/>
                <a:gd name="f68" fmla="val 280"/>
                <a:gd name="f69" fmla="val 38"/>
                <a:gd name="f70" fmla="val 291"/>
                <a:gd name="f71" fmla="val 45"/>
                <a:gd name="f72" fmla="val 301"/>
                <a:gd name="f73" fmla="val 50"/>
                <a:gd name="f74" fmla="val 65"/>
                <a:gd name="f75" fmla="val 290"/>
                <a:gd name="f76" fmla="val 62"/>
                <a:gd name="f77" fmla="val 287"/>
                <a:gd name="f78" fmla="val 57"/>
                <a:gd name="f79" fmla="val 279"/>
                <a:gd name="f80" fmla="val 278"/>
                <a:gd name="f81" fmla="val 52"/>
                <a:gd name="f82" fmla="val 261"/>
                <a:gd name="f83" fmla="val 43"/>
                <a:gd name="f84" fmla="val 251"/>
                <a:gd name="f85" fmla="val 39"/>
                <a:gd name="f86" fmla="val 242"/>
                <a:gd name="f87" fmla="val 232"/>
                <a:gd name="f88" fmla="val 35"/>
                <a:gd name="f89" fmla="val 231"/>
                <a:gd name="f90" fmla="val 219"/>
                <a:gd name="f91" fmla="val 208"/>
                <a:gd name="f92" fmla="val 207"/>
                <a:gd name="f93" fmla="val 196"/>
                <a:gd name="f94" fmla="val 25"/>
                <a:gd name="f95" fmla="val 184"/>
                <a:gd name="f96" fmla="val 24"/>
                <a:gd name="f97" fmla="val 172"/>
                <a:gd name="f98" fmla="val 161"/>
                <a:gd name="f99" fmla="val 160"/>
                <a:gd name="f100" fmla="val 149"/>
                <a:gd name="f101" fmla="val 137"/>
                <a:gd name="f102" fmla="val 26"/>
                <a:gd name="f103" fmla="val 126"/>
                <a:gd name="f104" fmla="val 125"/>
                <a:gd name="f105" fmla="val 114"/>
                <a:gd name="f106" fmla="val 103"/>
                <a:gd name="f107" fmla="val 92"/>
                <a:gd name="f108" fmla="val 81"/>
                <a:gd name="f109" fmla="val 70"/>
                <a:gd name="f110" fmla="val 49"/>
                <a:gd name="f111" fmla="val 48"/>
                <a:gd name="f112" fmla="val 37"/>
                <a:gd name="f113" fmla="val 63"/>
                <a:gd name="f114" fmla="val 64"/>
                <a:gd name="f115" fmla="val 34"/>
                <a:gd name="f116" fmla="val 33"/>
                <a:gd name="f117" fmla="val 66"/>
                <a:gd name="f118" fmla="val 67"/>
                <a:gd name="f119" fmla="val 69"/>
                <a:gd name="f120" fmla="val 90"/>
                <a:gd name="f121" fmla="val 100"/>
                <a:gd name="f122" fmla="val 110"/>
                <a:gd name="f123" fmla="val 40"/>
                <a:gd name="f124" fmla="val 129"/>
                <a:gd name="f125" fmla="val 138"/>
                <a:gd name="f126" fmla="val 148"/>
                <a:gd name="f127" fmla="val 158"/>
                <a:gd name="f128" fmla="val 167"/>
                <a:gd name="f129" fmla="val 168"/>
                <a:gd name="f130" fmla="val 170"/>
                <a:gd name="f131" fmla="val 174"/>
                <a:gd name="f132" fmla="val 176"/>
                <a:gd name="f133" fmla="val 186"/>
                <a:gd name="f134" fmla="val 205"/>
                <a:gd name="f135" fmla="val 215"/>
                <a:gd name="f136" fmla="val 224"/>
                <a:gd name="f137" fmla="val 234"/>
                <a:gd name="f138" fmla="val 244"/>
                <a:gd name="f139" fmla="val 253"/>
                <a:gd name="f140" fmla="val 263"/>
                <a:gd name="f141" fmla="val 273"/>
                <a:gd name="f142" fmla="val 274"/>
                <a:gd name="f143" fmla="val 275"/>
                <a:gd name="f144" fmla="val 276"/>
                <a:gd name="f145" fmla="val 277"/>
                <a:gd name="f146" fmla="val 7"/>
                <a:gd name="f147" fmla="val 294"/>
                <a:gd name="f148" fmla="+- 0 0 -90"/>
                <a:gd name="f149" fmla="*/ f3 1 298"/>
                <a:gd name="f150" fmla="*/ f4 1 308"/>
                <a:gd name="f151" fmla="val f5"/>
                <a:gd name="f152" fmla="val f6"/>
                <a:gd name="f153" fmla="val f7"/>
                <a:gd name="f154" fmla="*/ f148 f0 1"/>
                <a:gd name="f155" fmla="+- f153 0 f151"/>
                <a:gd name="f156" fmla="+- f152 0 f151"/>
                <a:gd name="f157" fmla="*/ f154 1 f2"/>
                <a:gd name="f158" fmla="*/ f156 1 298"/>
                <a:gd name="f159" fmla="*/ f155 1 308"/>
                <a:gd name="f160" fmla="*/ 269 f156 1"/>
                <a:gd name="f161" fmla="*/ 6 f155 1"/>
                <a:gd name="f162" fmla="*/ 233 f156 1"/>
                <a:gd name="f163" fmla="*/ 10 f155 1"/>
                <a:gd name="f164" fmla="*/ 197 f156 1"/>
                <a:gd name="f165" fmla="*/ 171 f156 1"/>
                <a:gd name="f166" fmla="*/ 0 f155 1"/>
                <a:gd name="f167" fmla="*/ 155 f156 1"/>
                <a:gd name="f168" fmla="*/ 4 f155 1"/>
                <a:gd name="f169" fmla="*/ 119 f156 1"/>
                <a:gd name="f170" fmla="*/ 9 f155 1"/>
                <a:gd name="f171" fmla="*/ 83 f156 1"/>
                <a:gd name="f172" fmla="*/ 8 f155 1"/>
                <a:gd name="f173" fmla="*/ 47 f156 1"/>
                <a:gd name="f174" fmla="*/ 46 f156 1"/>
                <a:gd name="f175" fmla="*/ 29 f156 1"/>
                <a:gd name="f176" fmla="*/ 29 f155 1"/>
                <a:gd name="f177" fmla="*/ 13 f156 1"/>
                <a:gd name="f178" fmla="*/ 68 f155 1"/>
                <a:gd name="f179" fmla="*/ 3 f156 1"/>
                <a:gd name="f180" fmla="*/ 109 f155 1"/>
                <a:gd name="f181" fmla="*/ 0 f156 1"/>
                <a:gd name="f182" fmla="*/ 150 f155 1"/>
                <a:gd name="f183" fmla="*/ 192 f155 1"/>
                <a:gd name="f184" fmla="*/ 14 f156 1"/>
                <a:gd name="f185" fmla="*/ 235 f155 1"/>
                <a:gd name="f186" fmla="*/ 27 f156 1"/>
                <a:gd name="f187" fmla="*/ 270 f155 1"/>
                <a:gd name="f188" fmla="*/ 45 f156 1"/>
                <a:gd name="f189" fmla="*/ 301 f155 1"/>
                <a:gd name="f190" fmla="*/ 62 f156 1"/>
                <a:gd name="f191" fmla="*/ 287 f155 1"/>
                <a:gd name="f192" fmla="*/ 57 f156 1"/>
                <a:gd name="f193" fmla="*/ 278 f155 1"/>
                <a:gd name="f194" fmla="*/ 261 f155 1"/>
                <a:gd name="f195" fmla="*/ 43 f156 1"/>
                <a:gd name="f196" fmla="*/ 251 f155 1"/>
                <a:gd name="f197" fmla="*/ 36 f156 1"/>
                <a:gd name="f198" fmla="*/ 232 f155 1"/>
                <a:gd name="f199" fmla="*/ 32 f156 1"/>
                <a:gd name="f200" fmla="*/ 219 f155 1"/>
                <a:gd name="f201" fmla="*/ 196 f155 1"/>
                <a:gd name="f202" fmla="*/ 25 f156 1"/>
                <a:gd name="f203" fmla="*/ 184 f155 1"/>
                <a:gd name="f204" fmla="*/ 24 f156 1"/>
                <a:gd name="f205" fmla="*/ 161 f155 1"/>
                <a:gd name="f206" fmla="*/ 149 f155 1"/>
                <a:gd name="f207" fmla="*/ 26 f156 1"/>
                <a:gd name="f208" fmla="*/ 126 f155 1"/>
                <a:gd name="f209" fmla="*/ 114 f155 1"/>
                <a:gd name="f210" fmla="*/ 35 f156 1"/>
                <a:gd name="f211" fmla="*/ 92 f155 1"/>
                <a:gd name="f212" fmla="*/ 39 f156 1"/>
                <a:gd name="f213" fmla="*/ 81 f155 1"/>
                <a:gd name="f214" fmla="*/ 49 f156 1"/>
                <a:gd name="f215" fmla="*/ 59 f155 1"/>
                <a:gd name="f216" fmla="*/ 55 f156 1"/>
                <a:gd name="f217" fmla="*/ 48 f155 1"/>
                <a:gd name="f218" fmla="*/ 63 f156 1"/>
                <a:gd name="f219" fmla="*/ 35 f155 1"/>
                <a:gd name="f220" fmla="*/ 65 f156 1"/>
                <a:gd name="f221" fmla="*/ 33 f155 1"/>
                <a:gd name="f222" fmla="*/ 66 f156 1"/>
                <a:gd name="f223" fmla="*/ 32 f155 1"/>
                <a:gd name="f224" fmla="*/ 81 f156 1"/>
                <a:gd name="f225" fmla="*/ 110 f156 1"/>
                <a:gd name="f226" fmla="*/ 39 f155 1"/>
                <a:gd name="f227" fmla="*/ 138 f156 1"/>
                <a:gd name="f228" fmla="*/ 167 f156 1"/>
                <a:gd name="f229" fmla="*/ 176 f156 1"/>
                <a:gd name="f230" fmla="*/ 196 f156 1"/>
                <a:gd name="f231" fmla="*/ 37 f155 1"/>
                <a:gd name="f232" fmla="*/ 224 f156 1"/>
                <a:gd name="f233" fmla="*/ 40 f155 1"/>
                <a:gd name="f234" fmla="*/ 253 f156 1"/>
                <a:gd name="f235" fmla="*/ 274 f156 1"/>
                <a:gd name="f236" fmla="*/ 294 f156 1"/>
                <a:gd name="f237" fmla="*/ 1 f155 1"/>
                <a:gd name="f238" fmla="*/ 293 f156 1"/>
                <a:gd name="f239" fmla="+- f157 0 f1"/>
                <a:gd name="f240" fmla="*/ f160 1 298"/>
                <a:gd name="f241" fmla="*/ f161 1 308"/>
                <a:gd name="f242" fmla="*/ f162 1 298"/>
                <a:gd name="f243" fmla="*/ f163 1 308"/>
                <a:gd name="f244" fmla="*/ f164 1 298"/>
                <a:gd name="f245" fmla="*/ f165 1 298"/>
                <a:gd name="f246" fmla="*/ f166 1 308"/>
                <a:gd name="f247" fmla="*/ f167 1 298"/>
                <a:gd name="f248" fmla="*/ f168 1 308"/>
                <a:gd name="f249" fmla="*/ f169 1 298"/>
                <a:gd name="f250" fmla="*/ f170 1 308"/>
                <a:gd name="f251" fmla="*/ f171 1 298"/>
                <a:gd name="f252" fmla="*/ f172 1 308"/>
                <a:gd name="f253" fmla="*/ f173 1 298"/>
                <a:gd name="f254" fmla="*/ f174 1 298"/>
                <a:gd name="f255" fmla="*/ f175 1 298"/>
                <a:gd name="f256" fmla="*/ f176 1 308"/>
                <a:gd name="f257" fmla="*/ f177 1 298"/>
                <a:gd name="f258" fmla="*/ f178 1 308"/>
                <a:gd name="f259" fmla="*/ f179 1 298"/>
                <a:gd name="f260" fmla="*/ f180 1 308"/>
                <a:gd name="f261" fmla="*/ f181 1 298"/>
                <a:gd name="f262" fmla="*/ f182 1 308"/>
                <a:gd name="f263" fmla="*/ f183 1 308"/>
                <a:gd name="f264" fmla="*/ f184 1 298"/>
                <a:gd name="f265" fmla="*/ f185 1 308"/>
                <a:gd name="f266" fmla="*/ f186 1 298"/>
                <a:gd name="f267" fmla="*/ f187 1 308"/>
                <a:gd name="f268" fmla="*/ f188 1 298"/>
                <a:gd name="f269" fmla="*/ f189 1 308"/>
                <a:gd name="f270" fmla="*/ f190 1 298"/>
                <a:gd name="f271" fmla="*/ f191 1 308"/>
                <a:gd name="f272" fmla="*/ f192 1 298"/>
                <a:gd name="f273" fmla="*/ f193 1 308"/>
                <a:gd name="f274" fmla="*/ f194 1 308"/>
                <a:gd name="f275" fmla="*/ f195 1 298"/>
                <a:gd name="f276" fmla="*/ f196 1 308"/>
                <a:gd name="f277" fmla="*/ f197 1 298"/>
                <a:gd name="f278" fmla="*/ f198 1 308"/>
                <a:gd name="f279" fmla="*/ f199 1 298"/>
                <a:gd name="f280" fmla="*/ f200 1 308"/>
                <a:gd name="f281" fmla="*/ f201 1 308"/>
                <a:gd name="f282" fmla="*/ f202 1 298"/>
                <a:gd name="f283" fmla="*/ f203 1 308"/>
                <a:gd name="f284" fmla="*/ f204 1 298"/>
                <a:gd name="f285" fmla="*/ f205 1 308"/>
                <a:gd name="f286" fmla="*/ f206 1 308"/>
                <a:gd name="f287" fmla="*/ f207 1 298"/>
                <a:gd name="f288" fmla="*/ f208 1 308"/>
                <a:gd name="f289" fmla="*/ f209 1 308"/>
                <a:gd name="f290" fmla="*/ f210 1 298"/>
                <a:gd name="f291" fmla="*/ f211 1 308"/>
                <a:gd name="f292" fmla="*/ f212 1 298"/>
                <a:gd name="f293" fmla="*/ f213 1 308"/>
                <a:gd name="f294" fmla="*/ f214 1 298"/>
                <a:gd name="f295" fmla="*/ f215 1 308"/>
                <a:gd name="f296" fmla="*/ f216 1 298"/>
                <a:gd name="f297" fmla="*/ f217 1 308"/>
                <a:gd name="f298" fmla="*/ f218 1 298"/>
                <a:gd name="f299" fmla="*/ f219 1 308"/>
                <a:gd name="f300" fmla="*/ f220 1 298"/>
                <a:gd name="f301" fmla="*/ f221 1 308"/>
                <a:gd name="f302" fmla="*/ f222 1 298"/>
                <a:gd name="f303" fmla="*/ f223 1 308"/>
                <a:gd name="f304" fmla="*/ f224 1 298"/>
                <a:gd name="f305" fmla="*/ f225 1 298"/>
                <a:gd name="f306" fmla="*/ f226 1 308"/>
                <a:gd name="f307" fmla="*/ f227 1 298"/>
                <a:gd name="f308" fmla="*/ f228 1 298"/>
                <a:gd name="f309" fmla="*/ f229 1 298"/>
                <a:gd name="f310" fmla="*/ f230 1 298"/>
                <a:gd name="f311" fmla="*/ f231 1 308"/>
                <a:gd name="f312" fmla="*/ f232 1 298"/>
                <a:gd name="f313" fmla="*/ f233 1 308"/>
                <a:gd name="f314" fmla="*/ f234 1 298"/>
                <a:gd name="f315" fmla="*/ f235 1 298"/>
                <a:gd name="f316" fmla="*/ f236 1 298"/>
                <a:gd name="f317" fmla="*/ f237 1 308"/>
                <a:gd name="f318" fmla="*/ f238 1 298"/>
                <a:gd name="f319" fmla="*/ 0 1 f158"/>
                <a:gd name="f320" fmla="*/ f152 1 f158"/>
                <a:gd name="f321" fmla="*/ 0 1 f159"/>
                <a:gd name="f322" fmla="*/ f153 1 f159"/>
                <a:gd name="f323" fmla="*/ f240 1 f158"/>
                <a:gd name="f324" fmla="*/ f241 1 f159"/>
                <a:gd name="f325" fmla="*/ f242 1 f158"/>
                <a:gd name="f326" fmla="*/ f243 1 f159"/>
                <a:gd name="f327" fmla="*/ f244 1 f158"/>
                <a:gd name="f328" fmla="*/ f245 1 f158"/>
                <a:gd name="f329" fmla="*/ f246 1 f159"/>
                <a:gd name="f330" fmla="*/ f247 1 f158"/>
                <a:gd name="f331" fmla="*/ f248 1 f159"/>
                <a:gd name="f332" fmla="*/ f249 1 f158"/>
                <a:gd name="f333" fmla="*/ f250 1 f159"/>
                <a:gd name="f334" fmla="*/ f251 1 f158"/>
                <a:gd name="f335" fmla="*/ f252 1 f159"/>
                <a:gd name="f336" fmla="*/ f253 1 f158"/>
                <a:gd name="f337" fmla="*/ f254 1 f158"/>
                <a:gd name="f338" fmla="*/ f255 1 f158"/>
                <a:gd name="f339" fmla="*/ f256 1 f159"/>
                <a:gd name="f340" fmla="*/ f257 1 f158"/>
                <a:gd name="f341" fmla="*/ f258 1 f159"/>
                <a:gd name="f342" fmla="*/ f259 1 f158"/>
                <a:gd name="f343" fmla="*/ f260 1 f159"/>
                <a:gd name="f344" fmla="*/ f261 1 f158"/>
                <a:gd name="f345" fmla="*/ f262 1 f159"/>
                <a:gd name="f346" fmla="*/ f263 1 f159"/>
                <a:gd name="f347" fmla="*/ f264 1 f158"/>
                <a:gd name="f348" fmla="*/ f265 1 f159"/>
                <a:gd name="f349" fmla="*/ f266 1 f158"/>
                <a:gd name="f350" fmla="*/ f267 1 f159"/>
                <a:gd name="f351" fmla="*/ f268 1 f158"/>
                <a:gd name="f352" fmla="*/ f269 1 f159"/>
                <a:gd name="f353" fmla="*/ f270 1 f158"/>
                <a:gd name="f354" fmla="*/ f271 1 f159"/>
                <a:gd name="f355" fmla="*/ f272 1 f158"/>
                <a:gd name="f356" fmla="*/ f273 1 f159"/>
                <a:gd name="f357" fmla="*/ f274 1 f159"/>
                <a:gd name="f358" fmla="*/ f275 1 f158"/>
                <a:gd name="f359" fmla="*/ f276 1 f159"/>
                <a:gd name="f360" fmla="*/ f277 1 f158"/>
                <a:gd name="f361" fmla="*/ f278 1 f159"/>
                <a:gd name="f362" fmla="*/ f279 1 f158"/>
                <a:gd name="f363" fmla="*/ f280 1 f159"/>
                <a:gd name="f364" fmla="*/ f281 1 f159"/>
                <a:gd name="f365" fmla="*/ f282 1 f158"/>
                <a:gd name="f366" fmla="*/ f283 1 f159"/>
                <a:gd name="f367" fmla="*/ f284 1 f158"/>
                <a:gd name="f368" fmla="*/ f285 1 f159"/>
                <a:gd name="f369" fmla="*/ f286 1 f159"/>
                <a:gd name="f370" fmla="*/ f287 1 f158"/>
                <a:gd name="f371" fmla="*/ f288 1 f159"/>
                <a:gd name="f372" fmla="*/ f289 1 f159"/>
                <a:gd name="f373" fmla="*/ f290 1 f158"/>
                <a:gd name="f374" fmla="*/ f291 1 f159"/>
                <a:gd name="f375" fmla="*/ f292 1 f158"/>
                <a:gd name="f376" fmla="*/ f293 1 f159"/>
                <a:gd name="f377" fmla="*/ f294 1 f158"/>
                <a:gd name="f378" fmla="*/ f295 1 f159"/>
                <a:gd name="f379" fmla="*/ f296 1 f158"/>
                <a:gd name="f380" fmla="*/ f297 1 f159"/>
                <a:gd name="f381" fmla="*/ f298 1 f158"/>
                <a:gd name="f382" fmla="*/ f299 1 f159"/>
                <a:gd name="f383" fmla="*/ f300 1 f158"/>
                <a:gd name="f384" fmla="*/ f301 1 f159"/>
                <a:gd name="f385" fmla="*/ f302 1 f158"/>
                <a:gd name="f386" fmla="*/ f303 1 f159"/>
                <a:gd name="f387" fmla="*/ f304 1 f158"/>
                <a:gd name="f388" fmla="*/ f305 1 f158"/>
                <a:gd name="f389" fmla="*/ f306 1 f159"/>
                <a:gd name="f390" fmla="*/ f307 1 f158"/>
                <a:gd name="f391" fmla="*/ f308 1 f158"/>
                <a:gd name="f392" fmla="*/ f309 1 f158"/>
                <a:gd name="f393" fmla="*/ f310 1 f158"/>
                <a:gd name="f394" fmla="*/ f311 1 f159"/>
                <a:gd name="f395" fmla="*/ f312 1 f158"/>
                <a:gd name="f396" fmla="*/ f313 1 f159"/>
                <a:gd name="f397" fmla="*/ f314 1 f158"/>
                <a:gd name="f398" fmla="*/ f315 1 f158"/>
                <a:gd name="f399" fmla="*/ f316 1 f158"/>
                <a:gd name="f400" fmla="*/ f317 1 f159"/>
                <a:gd name="f401" fmla="*/ f318 1 f158"/>
                <a:gd name="f402" fmla="*/ f319 f149 1"/>
                <a:gd name="f403" fmla="*/ f320 f149 1"/>
                <a:gd name="f404" fmla="*/ f322 f150 1"/>
                <a:gd name="f405" fmla="*/ f321 f150 1"/>
                <a:gd name="f406" fmla="*/ f323 f149 1"/>
                <a:gd name="f407" fmla="*/ f324 f150 1"/>
                <a:gd name="f408" fmla="*/ f325 f149 1"/>
                <a:gd name="f409" fmla="*/ f326 f150 1"/>
                <a:gd name="f410" fmla="*/ f327 f149 1"/>
                <a:gd name="f411" fmla="*/ f328 f149 1"/>
                <a:gd name="f412" fmla="*/ f329 f150 1"/>
                <a:gd name="f413" fmla="*/ f330 f149 1"/>
                <a:gd name="f414" fmla="*/ f331 f150 1"/>
                <a:gd name="f415" fmla="*/ f332 f149 1"/>
                <a:gd name="f416" fmla="*/ f333 f150 1"/>
                <a:gd name="f417" fmla="*/ f334 f149 1"/>
                <a:gd name="f418" fmla="*/ f335 f150 1"/>
                <a:gd name="f419" fmla="*/ f336 f149 1"/>
                <a:gd name="f420" fmla="*/ f337 f149 1"/>
                <a:gd name="f421" fmla="*/ f338 f149 1"/>
                <a:gd name="f422" fmla="*/ f339 f150 1"/>
                <a:gd name="f423" fmla="*/ f340 f149 1"/>
                <a:gd name="f424" fmla="*/ f341 f150 1"/>
                <a:gd name="f425" fmla="*/ f342 f149 1"/>
                <a:gd name="f426" fmla="*/ f343 f150 1"/>
                <a:gd name="f427" fmla="*/ f344 f149 1"/>
                <a:gd name="f428" fmla="*/ f345 f150 1"/>
                <a:gd name="f429" fmla="*/ f346 f150 1"/>
                <a:gd name="f430" fmla="*/ f347 f149 1"/>
                <a:gd name="f431" fmla="*/ f348 f150 1"/>
                <a:gd name="f432" fmla="*/ f349 f149 1"/>
                <a:gd name="f433" fmla="*/ f350 f150 1"/>
                <a:gd name="f434" fmla="*/ f351 f149 1"/>
                <a:gd name="f435" fmla="*/ f352 f150 1"/>
                <a:gd name="f436" fmla="*/ f353 f149 1"/>
                <a:gd name="f437" fmla="*/ f354 f150 1"/>
                <a:gd name="f438" fmla="*/ f355 f149 1"/>
                <a:gd name="f439" fmla="*/ f356 f150 1"/>
                <a:gd name="f440" fmla="*/ f357 f150 1"/>
                <a:gd name="f441" fmla="*/ f358 f149 1"/>
                <a:gd name="f442" fmla="*/ f359 f150 1"/>
                <a:gd name="f443" fmla="*/ f360 f149 1"/>
                <a:gd name="f444" fmla="*/ f361 f150 1"/>
                <a:gd name="f445" fmla="*/ f362 f149 1"/>
                <a:gd name="f446" fmla="*/ f363 f150 1"/>
                <a:gd name="f447" fmla="*/ f364 f150 1"/>
                <a:gd name="f448" fmla="*/ f365 f149 1"/>
                <a:gd name="f449" fmla="*/ f366 f150 1"/>
                <a:gd name="f450" fmla="*/ f367 f149 1"/>
                <a:gd name="f451" fmla="*/ f368 f150 1"/>
                <a:gd name="f452" fmla="*/ f369 f150 1"/>
                <a:gd name="f453" fmla="*/ f370 f149 1"/>
                <a:gd name="f454" fmla="*/ f371 f150 1"/>
                <a:gd name="f455" fmla="*/ f372 f150 1"/>
                <a:gd name="f456" fmla="*/ f373 f149 1"/>
                <a:gd name="f457" fmla="*/ f374 f150 1"/>
                <a:gd name="f458" fmla="*/ f375 f149 1"/>
                <a:gd name="f459" fmla="*/ f376 f150 1"/>
                <a:gd name="f460" fmla="*/ f377 f149 1"/>
                <a:gd name="f461" fmla="*/ f378 f150 1"/>
                <a:gd name="f462" fmla="*/ f379 f149 1"/>
                <a:gd name="f463" fmla="*/ f380 f150 1"/>
                <a:gd name="f464" fmla="*/ f381 f149 1"/>
                <a:gd name="f465" fmla="*/ f382 f150 1"/>
                <a:gd name="f466" fmla="*/ f383 f149 1"/>
                <a:gd name="f467" fmla="*/ f384 f150 1"/>
                <a:gd name="f468" fmla="*/ f385 f149 1"/>
                <a:gd name="f469" fmla="*/ f386 f150 1"/>
                <a:gd name="f470" fmla="*/ f387 f149 1"/>
                <a:gd name="f471" fmla="*/ f388 f149 1"/>
                <a:gd name="f472" fmla="*/ f389 f150 1"/>
                <a:gd name="f473" fmla="*/ f390 f149 1"/>
                <a:gd name="f474" fmla="*/ f391 f149 1"/>
                <a:gd name="f475" fmla="*/ f392 f149 1"/>
                <a:gd name="f476" fmla="*/ f393 f149 1"/>
                <a:gd name="f477" fmla="*/ f394 f150 1"/>
                <a:gd name="f478" fmla="*/ f395 f149 1"/>
                <a:gd name="f479" fmla="*/ f396 f150 1"/>
                <a:gd name="f480" fmla="*/ f397 f149 1"/>
                <a:gd name="f481" fmla="*/ f398 f149 1"/>
                <a:gd name="f482" fmla="*/ f399 f149 1"/>
                <a:gd name="f483" fmla="*/ f400 f150 1"/>
                <a:gd name="f484" fmla="*/ f401 f149 1"/>
              </a:gdLst>
              <a:ahLst/>
              <a:cxnLst>
                <a:cxn ang="3cd4">
                  <a:pos x="hc" y="t"/>
                </a:cxn>
                <a:cxn ang="0">
                  <a:pos x="r" y="vc"/>
                </a:cxn>
                <a:cxn ang="cd4">
                  <a:pos x="hc" y="b"/>
                </a:cxn>
                <a:cxn ang="cd2">
                  <a:pos x="l" y="vc"/>
                </a:cxn>
                <a:cxn ang="f239">
                  <a:pos x="f406" y="f407"/>
                </a:cxn>
                <a:cxn ang="f239">
                  <a:pos x="f408" y="f409"/>
                </a:cxn>
                <a:cxn ang="f239">
                  <a:pos x="f410" y="f407"/>
                </a:cxn>
                <a:cxn ang="f239">
                  <a:pos x="f411" y="f412"/>
                </a:cxn>
                <a:cxn ang="f239">
                  <a:pos x="f413" y="f414"/>
                </a:cxn>
                <a:cxn ang="f239">
                  <a:pos x="f415" y="f416"/>
                </a:cxn>
                <a:cxn ang="f239">
                  <a:pos x="f417" y="f418"/>
                </a:cxn>
                <a:cxn ang="f239">
                  <a:pos x="f419" y="f412"/>
                </a:cxn>
                <a:cxn ang="f239">
                  <a:pos x="f420" y="f412"/>
                </a:cxn>
                <a:cxn ang="f239">
                  <a:pos x="f421" y="f422"/>
                </a:cxn>
                <a:cxn ang="f239">
                  <a:pos x="f423" y="f424"/>
                </a:cxn>
                <a:cxn ang="f239">
                  <a:pos x="f425" y="f426"/>
                </a:cxn>
                <a:cxn ang="f239">
                  <a:pos x="f427" y="f428"/>
                </a:cxn>
                <a:cxn ang="f239">
                  <a:pos x="f425" y="f429"/>
                </a:cxn>
                <a:cxn ang="f239">
                  <a:pos x="f430" y="f431"/>
                </a:cxn>
                <a:cxn ang="f239">
                  <a:pos x="f432" y="f433"/>
                </a:cxn>
                <a:cxn ang="f239">
                  <a:pos x="f434" y="f435"/>
                </a:cxn>
                <a:cxn ang="f239">
                  <a:pos x="f436" y="f437"/>
                </a:cxn>
                <a:cxn ang="f239">
                  <a:pos x="f438" y="f439"/>
                </a:cxn>
                <a:cxn ang="f239">
                  <a:pos x="f419" y="f440"/>
                </a:cxn>
                <a:cxn ang="f239">
                  <a:pos x="f441" y="f442"/>
                </a:cxn>
                <a:cxn ang="f239">
                  <a:pos x="f443" y="f444"/>
                </a:cxn>
                <a:cxn ang="f239">
                  <a:pos x="f445" y="f446"/>
                </a:cxn>
                <a:cxn ang="f239">
                  <a:pos x="f432" y="f447"/>
                </a:cxn>
                <a:cxn ang="f239">
                  <a:pos x="f448" y="f449"/>
                </a:cxn>
                <a:cxn ang="f239">
                  <a:pos x="f450" y="f451"/>
                </a:cxn>
                <a:cxn ang="f239">
                  <a:pos x="f450" y="f452"/>
                </a:cxn>
                <a:cxn ang="f239">
                  <a:pos x="f453" y="f454"/>
                </a:cxn>
                <a:cxn ang="f239">
                  <a:pos x="f421" y="f455"/>
                </a:cxn>
                <a:cxn ang="f239">
                  <a:pos x="f456" y="f457"/>
                </a:cxn>
                <a:cxn ang="f239">
                  <a:pos x="f458" y="f459"/>
                </a:cxn>
                <a:cxn ang="f239">
                  <a:pos x="f460" y="f461"/>
                </a:cxn>
                <a:cxn ang="f239">
                  <a:pos x="f462" y="f463"/>
                </a:cxn>
                <a:cxn ang="f239">
                  <a:pos x="f464" y="f465"/>
                </a:cxn>
                <a:cxn ang="f239">
                  <a:pos x="f466" y="f467"/>
                </a:cxn>
                <a:cxn ang="f239">
                  <a:pos x="f468" y="f469"/>
                </a:cxn>
                <a:cxn ang="f239">
                  <a:pos x="f470" y="f465"/>
                </a:cxn>
                <a:cxn ang="f239">
                  <a:pos x="f471" y="f472"/>
                </a:cxn>
                <a:cxn ang="f239">
                  <a:pos x="f473" y="f472"/>
                </a:cxn>
                <a:cxn ang="f239">
                  <a:pos x="f474" y="f469"/>
                </a:cxn>
                <a:cxn ang="f239">
                  <a:pos x="f411" y="f469"/>
                </a:cxn>
                <a:cxn ang="f239">
                  <a:pos x="f475" y="f469"/>
                </a:cxn>
                <a:cxn ang="f239">
                  <a:pos x="f476" y="f477"/>
                </a:cxn>
                <a:cxn ang="f239">
                  <a:pos x="f478" y="f479"/>
                </a:cxn>
                <a:cxn ang="f239">
                  <a:pos x="f480" y="f477"/>
                </a:cxn>
                <a:cxn ang="f239">
                  <a:pos x="f481" y="f469"/>
                </a:cxn>
                <a:cxn ang="f239">
                  <a:pos x="f482" y="f483"/>
                </a:cxn>
                <a:cxn ang="f239">
                  <a:pos x="f484" y="f412"/>
                </a:cxn>
              </a:cxnLst>
              <a:rect l="f402" t="f405" r="f403" b="f404"/>
              <a:pathLst>
                <a:path w="298" h="308">
                  <a:moveTo>
                    <a:pt x="f8" y="f5"/>
                  </a:moveTo>
                  <a:cubicBezTo>
                    <a:pt x="f9" y="f10"/>
                    <a:pt x="f9" y="f10"/>
                    <a:pt x="f9" y="f10"/>
                  </a:cubicBezTo>
                  <a:cubicBezTo>
                    <a:pt x="f11" y="f12"/>
                    <a:pt x="f11" y="f12"/>
                    <a:pt x="f11" y="f12"/>
                  </a:cubicBezTo>
                  <a:cubicBezTo>
                    <a:pt x="f13" y="f14"/>
                    <a:pt x="f13" y="f14"/>
                    <a:pt x="f13" y="f14"/>
                  </a:cubicBezTo>
                  <a:cubicBezTo>
                    <a:pt x="f15" y="f16"/>
                    <a:pt x="f15" y="f16"/>
                    <a:pt x="f15" y="f16"/>
                  </a:cubicBezTo>
                  <a:cubicBezTo>
                    <a:pt x="f17" y="f18"/>
                    <a:pt x="f17" y="f18"/>
                    <a:pt x="f17" y="f18"/>
                  </a:cubicBezTo>
                  <a:cubicBezTo>
                    <a:pt x="f19" y="f16"/>
                    <a:pt x="f19" y="f16"/>
                    <a:pt x="f19" y="f16"/>
                  </a:cubicBezTo>
                  <a:cubicBezTo>
                    <a:pt x="f20" y="f14"/>
                    <a:pt x="f20" y="f14"/>
                    <a:pt x="f20" y="f14"/>
                  </a:cubicBezTo>
                  <a:cubicBezTo>
                    <a:pt x="f21" y="f12"/>
                    <a:pt x="f21" y="f12"/>
                    <a:pt x="f21" y="f12"/>
                  </a:cubicBezTo>
                  <a:cubicBezTo>
                    <a:pt x="f22" y="f23"/>
                    <a:pt x="f22" y="f23"/>
                    <a:pt x="f22" y="f23"/>
                  </a:cubicBezTo>
                  <a:cubicBezTo>
                    <a:pt x="f24" y="f5"/>
                    <a:pt x="f24" y="f5"/>
                    <a:pt x="f24" y="f5"/>
                  </a:cubicBezTo>
                  <a:cubicBezTo>
                    <a:pt x="f25" y="f5"/>
                    <a:pt x="f25" y="f5"/>
                    <a:pt x="f25" y="f5"/>
                  </a:cubicBezTo>
                  <a:cubicBezTo>
                    <a:pt x="f26" y="f5"/>
                    <a:pt x="f26" y="f5"/>
                    <a:pt x="f26" y="f5"/>
                  </a:cubicBezTo>
                  <a:cubicBezTo>
                    <a:pt x="f27" y="f5"/>
                    <a:pt x="f27" y="f5"/>
                    <a:pt x="f27" y="f5"/>
                  </a:cubicBezTo>
                  <a:cubicBezTo>
                    <a:pt x="f28" y="f23"/>
                    <a:pt x="f28" y="f23"/>
                    <a:pt x="f28" y="f23"/>
                  </a:cubicBezTo>
                  <a:cubicBezTo>
                    <a:pt x="f29" y="f12"/>
                    <a:pt x="f29" y="f12"/>
                    <a:pt x="f29" y="f12"/>
                  </a:cubicBezTo>
                  <a:cubicBezTo>
                    <a:pt x="f30" y="f14"/>
                    <a:pt x="f30" y="f14"/>
                    <a:pt x="f30" y="f14"/>
                  </a:cubicBezTo>
                  <a:cubicBezTo>
                    <a:pt x="f31" y="f16"/>
                    <a:pt x="f31" y="f16"/>
                    <a:pt x="f31" y="f16"/>
                  </a:cubicBezTo>
                  <a:cubicBezTo>
                    <a:pt x="f32" y="f18"/>
                    <a:pt x="f32" y="f18"/>
                    <a:pt x="f32" y="f18"/>
                  </a:cubicBezTo>
                  <a:cubicBezTo>
                    <a:pt x="f33" y="f16"/>
                    <a:pt x="f33" y="f16"/>
                    <a:pt x="f33" y="f16"/>
                  </a:cubicBezTo>
                  <a:cubicBezTo>
                    <a:pt x="f34" y="f14"/>
                    <a:pt x="f34" y="f14"/>
                    <a:pt x="f34" y="f14"/>
                  </a:cubicBezTo>
                  <a:cubicBezTo>
                    <a:pt x="f35" y="f12"/>
                    <a:pt x="f35" y="f12"/>
                    <a:pt x="f35" y="f12"/>
                  </a:cubicBezTo>
                  <a:cubicBezTo>
                    <a:pt x="f36" y="f10"/>
                    <a:pt x="f36" y="f10"/>
                    <a:pt x="f36" y="f10"/>
                  </a:cubicBezTo>
                  <a:cubicBezTo>
                    <a:pt x="f37" y="f5"/>
                    <a:pt x="f37" y="f5"/>
                    <a:pt x="f37" y="f5"/>
                  </a:cubicBezTo>
                  <a:cubicBezTo>
                    <a:pt x="f38" y="f5"/>
                    <a:pt x="f38" y="f5"/>
                    <a:pt x="f38" y="f5"/>
                  </a:cubicBezTo>
                  <a:cubicBezTo>
                    <a:pt x="f38" y="f5"/>
                    <a:pt x="f38" y="f5"/>
                    <a:pt x="f38" y="f5"/>
                  </a:cubicBezTo>
                  <a:cubicBezTo>
                    <a:pt x="f38" y="f5"/>
                    <a:pt x="f38" y="f5"/>
                    <a:pt x="f38" y="f5"/>
                  </a:cubicBezTo>
                  <a:cubicBezTo>
                    <a:pt x="f39" y="f10"/>
                    <a:pt x="f39" y="f10"/>
                    <a:pt x="f39" y="f10"/>
                  </a:cubicBezTo>
                  <a:cubicBezTo>
                    <a:pt x="f40" y="f41"/>
                    <a:pt x="f40" y="f41"/>
                    <a:pt x="f40" y="f41"/>
                  </a:cubicBezTo>
                  <a:cubicBezTo>
                    <a:pt x="f42" y="f42"/>
                    <a:pt x="f42" y="f42"/>
                    <a:pt x="f42" y="f42"/>
                  </a:cubicBezTo>
                  <a:cubicBezTo>
                    <a:pt x="f43" y="f44"/>
                    <a:pt x="f43" y="f44"/>
                    <a:pt x="f43" y="f44"/>
                  </a:cubicBezTo>
                  <a:cubicBezTo>
                    <a:pt x="f45" y="f46"/>
                    <a:pt x="f45" y="f46"/>
                    <a:pt x="f45" y="f46"/>
                  </a:cubicBezTo>
                  <a:cubicBezTo>
                    <a:pt x="f47" y="f48"/>
                    <a:pt x="f47" y="f48"/>
                    <a:pt x="f47" y="f48"/>
                  </a:cubicBezTo>
                  <a:cubicBezTo>
                    <a:pt x="f16" y="f49"/>
                    <a:pt x="f16" y="f49"/>
                    <a:pt x="f16" y="f49"/>
                  </a:cubicBezTo>
                  <a:cubicBezTo>
                    <a:pt x="f12" y="f33"/>
                    <a:pt x="f12" y="f33"/>
                    <a:pt x="f12" y="f33"/>
                  </a:cubicBezTo>
                  <a:cubicBezTo>
                    <a:pt x="f10" y="f50"/>
                    <a:pt x="f10" y="f50"/>
                    <a:pt x="f10" y="f50"/>
                  </a:cubicBezTo>
                  <a:cubicBezTo>
                    <a:pt x="f51" y="f52"/>
                    <a:pt x="f51" y="f52"/>
                    <a:pt x="f51" y="f52"/>
                  </a:cubicBezTo>
                  <a:cubicBezTo>
                    <a:pt x="f5" y="f53"/>
                    <a:pt x="f5" y="f53"/>
                    <a:pt x="f5" y="f53"/>
                  </a:cubicBezTo>
                  <a:cubicBezTo>
                    <a:pt x="f5" y="f54"/>
                    <a:pt x="f5" y="f54"/>
                    <a:pt x="f5" y="f54"/>
                  </a:cubicBezTo>
                  <a:cubicBezTo>
                    <a:pt x="f5" y="f55"/>
                    <a:pt x="f5" y="f55"/>
                    <a:pt x="f5" y="f55"/>
                  </a:cubicBezTo>
                  <a:cubicBezTo>
                    <a:pt x="f51" y="f56"/>
                    <a:pt x="f51" y="f56"/>
                    <a:pt x="f51" y="f56"/>
                  </a:cubicBezTo>
                  <a:cubicBezTo>
                    <a:pt x="f10" y="f57"/>
                    <a:pt x="f10" y="f57"/>
                    <a:pt x="f10" y="f57"/>
                  </a:cubicBezTo>
                  <a:cubicBezTo>
                    <a:pt x="f12" y="f58"/>
                    <a:pt x="f12" y="f58"/>
                    <a:pt x="f12" y="f58"/>
                  </a:cubicBezTo>
                  <a:cubicBezTo>
                    <a:pt x="f16" y="f59"/>
                    <a:pt x="f16" y="f59"/>
                    <a:pt x="f16" y="f59"/>
                  </a:cubicBezTo>
                  <a:cubicBezTo>
                    <a:pt x="f60" y="f61"/>
                    <a:pt x="f60" y="f61"/>
                    <a:pt x="f60" y="f61"/>
                  </a:cubicBezTo>
                  <a:cubicBezTo>
                    <a:pt x="f45" y="f62"/>
                    <a:pt x="f45" y="f62"/>
                    <a:pt x="f45" y="f62"/>
                  </a:cubicBezTo>
                  <a:cubicBezTo>
                    <a:pt x="f63" y="f64"/>
                    <a:pt x="f63" y="f64"/>
                    <a:pt x="f63" y="f64"/>
                  </a:cubicBezTo>
                  <a:cubicBezTo>
                    <a:pt x="f65" y="f66"/>
                    <a:pt x="f65" y="f66"/>
                    <a:pt x="f65" y="f66"/>
                  </a:cubicBezTo>
                  <a:cubicBezTo>
                    <a:pt x="f67" y="f68"/>
                    <a:pt x="f67" y="f68"/>
                    <a:pt x="f67" y="f68"/>
                  </a:cubicBezTo>
                  <a:cubicBezTo>
                    <a:pt x="f69" y="f70"/>
                    <a:pt x="f69" y="f70"/>
                    <a:pt x="f69" y="f70"/>
                  </a:cubicBezTo>
                  <a:cubicBezTo>
                    <a:pt x="f71" y="f72"/>
                    <a:pt x="f71" y="f72"/>
                    <a:pt x="f71" y="f72"/>
                  </a:cubicBezTo>
                  <a:cubicBezTo>
                    <a:pt x="f73" y="f7"/>
                    <a:pt x="f73" y="f7"/>
                    <a:pt x="f73" y="f7"/>
                  </a:cubicBezTo>
                  <a:cubicBezTo>
                    <a:pt x="f74" y="f75"/>
                    <a:pt x="f74" y="f75"/>
                    <a:pt x="f74" y="f75"/>
                  </a:cubicBezTo>
                  <a:cubicBezTo>
                    <a:pt x="f76" y="f77"/>
                    <a:pt x="f76" y="f77"/>
                    <a:pt x="f76" y="f77"/>
                  </a:cubicBezTo>
                  <a:cubicBezTo>
                    <a:pt x="f76" y="f77"/>
                    <a:pt x="f76" y="f77"/>
                    <a:pt x="f76" y="f77"/>
                  </a:cubicBezTo>
                  <a:cubicBezTo>
                    <a:pt x="f78" y="f79"/>
                    <a:pt x="f78" y="f79"/>
                    <a:pt x="f78" y="f79"/>
                  </a:cubicBezTo>
                  <a:cubicBezTo>
                    <a:pt x="f78" y="f80"/>
                    <a:pt x="f78" y="f80"/>
                    <a:pt x="f78" y="f80"/>
                  </a:cubicBezTo>
                  <a:cubicBezTo>
                    <a:pt x="f81" y="f66"/>
                    <a:pt x="f81" y="f66"/>
                    <a:pt x="f81" y="f66"/>
                  </a:cubicBezTo>
                  <a:cubicBezTo>
                    <a:pt x="f81" y="f66"/>
                    <a:pt x="f81" y="f66"/>
                    <a:pt x="f81" y="f66"/>
                  </a:cubicBezTo>
                  <a:cubicBezTo>
                    <a:pt x="f37" y="f82"/>
                    <a:pt x="f37" y="f82"/>
                    <a:pt x="f37" y="f82"/>
                  </a:cubicBezTo>
                  <a:cubicBezTo>
                    <a:pt x="f37" y="f82"/>
                    <a:pt x="f37" y="f82"/>
                    <a:pt x="f37" y="f82"/>
                  </a:cubicBezTo>
                  <a:cubicBezTo>
                    <a:pt x="f83" y="f84"/>
                    <a:pt x="f83" y="f84"/>
                    <a:pt x="f83" y="f84"/>
                  </a:cubicBezTo>
                  <a:cubicBezTo>
                    <a:pt x="f83" y="f84"/>
                    <a:pt x="f83" y="f84"/>
                    <a:pt x="f83" y="f84"/>
                  </a:cubicBezTo>
                  <a:cubicBezTo>
                    <a:pt x="f85" y="f86"/>
                    <a:pt x="f85" y="f86"/>
                    <a:pt x="f85" y="f86"/>
                  </a:cubicBezTo>
                  <a:cubicBezTo>
                    <a:pt x="f85" y="f86"/>
                    <a:pt x="f85" y="f86"/>
                    <a:pt x="f85" y="f86"/>
                  </a:cubicBezTo>
                  <a:cubicBezTo>
                    <a:pt x="f40" y="f87"/>
                    <a:pt x="f40" y="f87"/>
                    <a:pt x="f40" y="f87"/>
                  </a:cubicBezTo>
                  <a:cubicBezTo>
                    <a:pt x="f88" y="f89"/>
                    <a:pt x="f88" y="f89"/>
                    <a:pt x="f88" y="f89"/>
                  </a:cubicBezTo>
                  <a:cubicBezTo>
                    <a:pt x="f67" y="f59"/>
                    <a:pt x="f67" y="f59"/>
                    <a:pt x="f67" y="f59"/>
                  </a:cubicBezTo>
                  <a:cubicBezTo>
                    <a:pt x="f67" y="f90"/>
                    <a:pt x="f67" y="f90"/>
                    <a:pt x="f67" y="f90"/>
                  </a:cubicBezTo>
                  <a:cubicBezTo>
                    <a:pt x="f42" y="f91"/>
                    <a:pt x="f42" y="f91"/>
                    <a:pt x="f42" y="f91"/>
                  </a:cubicBezTo>
                  <a:cubicBezTo>
                    <a:pt x="f42" y="f92"/>
                    <a:pt x="f42" y="f92"/>
                    <a:pt x="f42" y="f92"/>
                  </a:cubicBezTo>
                  <a:cubicBezTo>
                    <a:pt x="f65" y="f93"/>
                    <a:pt x="f65" y="f93"/>
                    <a:pt x="f65" y="f93"/>
                  </a:cubicBezTo>
                  <a:cubicBezTo>
                    <a:pt x="f65" y="f93"/>
                    <a:pt x="f65" y="f93"/>
                    <a:pt x="f65" y="f93"/>
                  </a:cubicBezTo>
                  <a:cubicBezTo>
                    <a:pt x="f94" y="f95"/>
                    <a:pt x="f94" y="f95"/>
                    <a:pt x="f94" y="f95"/>
                  </a:cubicBezTo>
                  <a:cubicBezTo>
                    <a:pt x="f94" y="f95"/>
                    <a:pt x="f94" y="f95"/>
                    <a:pt x="f94" y="f95"/>
                  </a:cubicBezTo>
                  <a:cubicBezTo>
                    <a:pt x="f96" y="f97"/>
                    <a:pt x="f96" y="f97"/>
                    <a:pt x="f96" y="f97"/>
                  </a:cubicBezTo>
                  <a:cubicBezTo>
                    <a:pt x="f96" y="f97"/>
                    <a:pt x="f96" y="f97"/>
                    <a:pt x="f96" y="f97"/>
                  </a:cubicBezTo>
                  <a:cubicBezTo>
                    <a:pt x="f96" y="f98"/>
                    <a:pt x="f96" y="f98"/>
                    <a:pt x="f96" y="f98"/>
                  </a:cubicBezTo>
                  <a:cubicBezTo>
                    <a:pt x="f96" y="f99"/>
                    <a:pt x="f96" y="f99"/>
                    <a:pt x="f96" y="f99"/>
                  </a:cubicBezTo>
                  <a:cubicBezTo>
                    <a:pt x="f96" y="f100"/>
                    <a:pt x="f96" y="f100"/>
                    <a:pt x="f96" y="f100"/>
                  </a:cubicBezTo>
                  <a:cubicBezTo>
                    <a:pt x="f96" y="f100"/>
                    <a:pt x="f96" y="f100"/>
                    <a:pt x="f96" y="f100"/>
                  </a:cubicBezTo>
                  <a:cubicBezTo>
                    <a:pt x="f94" y="f101"/>
                    <a:pt x="f94" y="f101"/>
                    <a:pt x="f94" y="f101"/>
                  </a:cubicBezTo>
                  <a:cubicBezTo>
                    <a:pt x="f94" y="f101"/>
                    <a:pt x="f94" y="f101"/>
                    <a:pt x="f94" y="f101"/>
                  </a:cubicBezTo>
                  <a:cubicBezTo>
                    <a:pt x="f102" y="f103"/>
                    <a:pt x="f102" y="f103"/>
                    <a:pt x="f102" y="f103"/>
                  </a:cubicBezTo>
                  <a:cubicBezTo>
                    <a:pt x="f65" y="f104"/>
                    <a:pt x="f65" y="f104"/>
                    <a:pt x="f65" y="f104"/>
                  </a:cubicBezTo>
                  <a:cubicBezTo>
                    <a:pt x="f42" y="f105"/>
                    <a:pt x="f42" y="f105"/>
                    <a:pt x="f42" y="f105"/>
                  </a:cubicBezTo>
                  <a:cubicBezTo>
                    <a:pt x="f42" y="f105"/>
                    <a:pt x="f42" y="f105"/>
                    <a:pt x="f42" y="f105"/>
                  </a:cubicBezTo>
                  <a:cubicBezTo>
                    <a:pt x="f67" y="f106"/>
                    <a:pt x="f67" y="f106"/>
                    <a:pt x="f67" y="f106"/>
                  </a:cubicBezTo>
                  <a:cubicBezTo>
                    <a:pt x="f67" y="f106"/>
                    <a:pt x="f67" y="f106"/>
                    <a:pt x="f67" y="f106"/>
                  </a:cubicBezTo>
                  <a:cubicBezTo>
                    <a:pt x="f88" y="f107"/>
                    <a:pt x="f88" y="f107"/>
                    <a:pt x="f88" y="f107"/>
                  </a:cubicBezTo>
                  <a:cubicBezTo>
                    <a:pt x="f88" y="f107"/>
                    <a:pt x="f88" y="f107"/>
                    <a:pt x="f88" y="f107"/>
                  </a:cubicBezTo>
                  <a:cubicBezTo>
                    <a:pt x="f85" y="f108"/>
                    <a:pt x="f85" y="f108"/>
                    <a:pt x="f85" y="f108"/>
                  </a:cubicBezTo>
                  <a:cubicBezTo>
                    <a:pt x="f85" y="f108"/>
                    <a:pt x="f85" y="f108"/>
                    <a:pt x="f85" y="f108"/>
                  </a:cubicBezTo>
                  <a:cubicBezTo>
                    <a:pt x="f39" y="f109"/>
                    <a:pt x="f39" y="f109"/>
                    <a:pt x="f39" y="f109"/>
                  </a:cubicBezTo>
                  <a:cubicBezTo>
                    <a:pt x="f39" y="f109"/>
                    <a:pt x="f39" y="f109"/>
                    <a:pt x="f39" y="f109"/>
                  </a:cubicBezTo>
                  <a:cubicBezTo>
                    <a:pt x="f110" y="f36"/>
                    <a:pt x="f110" y="f36"/>
                    <a:pt x="f110" y="f36"/>
                  </a:cubicBezTo>
                  <a:cubicBezTo>
                    <a:pt x="f110" y="f36"/>
                    <a:pt x="f110" y="f36"/>
                    <a:pt x="f110" y="f36"/>
                  </a:cubicBezTo>
                  <a:cubicBezTo>
                    <a:pt x="f46" y="f111"/>
                    <a:pt x="f46" y="f111"/>
                    <a:pt x="f46" y="f111"/>
                  </a:cubicBezTo>
                  <a:cubicBezTo>
                    <a:pt x="f46" y="f111"/>
                    <a:pt x="f46" y="f111"/>
                    <a:pt x="f46" y="f111"/>
                  </a:cubicBezTo>
                  <a:cubicBezTo>
                    <a:pt x="f76" y="f112"/>
                    <a:pt x="f76" y="f112"/>
                    <a:pt x="f76" y="f112"/>
                  </a:cubicBezTo>
                  <a:cubicBezTo>
                    <a:pt x="f76" y="f112"/>
                    <a:pt x="f76" y="f112"/>
                    <a:pt x="f76" y="f112"/>
                  </a:cubicBezTo>
                  <a:cubicBezTo>
                    <a:pt x="f113" y="f88"/>
                    <a:pt x="f113" y="f88"/>
                    <a:pt x="f113" y="f88"/>
                  </a:cubicBezTo>
                  <a:cubicBezTo>
                    <a:pt x="f114" y="f115"/>
                    <a:pt x="f114" y="f115"/>
                    <a:pt x="f74" y="f116"/>
                  </a:cubicBezTo>
                  <a:cubicBezTo>
                    <a:pt x="f74" y="f116"/>
                    <a:pt x="f74" y="f116"/>
                    <a:pt x="f74" y="f116"/>
                  </a:cubicBezTo>
                  <a:cubicBezTo>
                    <a:pt x="f74" y="f116"/>
                    <a:pt x="f74" y="f116"/>
                    <a:pt x="f74" y="f116"/>
                  </a:cubicBezTo>
                  <a:cubicBezTo>
                    <a:pt x="f74" y="f116"/>
                    <a:pt x="f74" y="f116"/>
                    <a:pt x="f74" y="f116"/>
                  </a:cubicBezTo>
                  <a:cubicBezTo>
                    <a:pt x="f117" y="f67"/>
                    <a:pt x="f117" y="f67"/>
                    <a:pt x="f117" y="f67"/>
                  </a:cubicBezTo>
                  <a:cubicBezTo>
                    <a:pt x="f117" y="f67"/>
                    <a:pt x="f117" y="f67"/>
                    <a:pt x="f117" y="f67"/>
                  </a:cubicBezTo>
                  <a:cubicBezTo>
                    <a:pt x="f118" y="f67"/>
                    <a:pt x="f48" y="f67"/>
                    <a:pt x="f119" y="f67"/>
                  </a:cubicBezTo>
                  <a:cubicBezTo>
                    <a:pt x="f109" y="f67"/>
                    <a:pt x="f109" y="f67"/>
                    <a:pt x="f35" y="f67"/>
                  </a:cubicBezTo>
                  <a:cubicBezTo>
                    <a:pt x="f108" y="f88"/>
                    <a:pt x="f108" y="f88"/>
                    <a:pt x="f108" y="f88"/>
                  </a:cubicBezTo>
                  <a:cubicBezTo>
                    <a:pt x="f120" y="f112"/>
                    <a:pt x="f120" y="f112"/>
                    <a:pt x="f120" y="f112"/>
                  </a:cubicBezTo>
                  <a:cubicBezTo>
                    <a:pt x="f121" y="f69"/>
                    <a:pt x="f121" y="f69"/>
                    <a:pt x="f121" y="f69"/>
                  </a:cubicBezTo>
                  <a:cubicBezTo>
                    <a:pt x="f122" y="f85"/>
                    <a:pt x="f122" y="f85"/>
                    <a:pt x="f122" y="f85"/>
                  </a:cubicBezTo>
                  <a:cubicBezTo>
                    <a:pt x="f31" y="f123"/>
                    <a:pt x="f31" y="f123"/>
                    <a:pt x="f31" y="f123"/>
                  </a:cubicBezTo>
                  <a:cubicBezTo>
                    <a:pt x="f124" y="f123"/>
                    <a:pt x="f124" y="f123"/>
                    <a:pt x="f124" y="f123"/>
                  </a:cubicBezTo>
                  <a:cubicBezTo>
                    <a:pt x="f125" y="f85"/>
                    <a:pt x="f125" y="f85"/>
                    <a:pt x="f125" y="f85"/>
                  </a:cubicBezTo>
                  <a:cubicBezTo>
                    <a:pt x="f126" y="f112"/>
                    <a:pt x="f126" y="f112"/>
                    <a:pt x="f126" y="f112"/>
                  </a:cubicBezTo>
                  <a:cubicBezTo>
                    <a:pt x="f127" y="f88"/>
                    <a:pt x="f127" y="f88"/>
                    <a:pt x="f127" y="f88"/>
                  </a:cubicBezTo>
                  <a:cubicBezTo>
                    <a:pt x="f128" y="f67"/>
                    <a:pt x="f128" y="f67"/>
                    <a:pt x="f128" y="f67"/>
                  </a:cubicBezTo>
                  <a:cubicBezTo>
                    <a:pt x="f129" y="f67"/>
                    <a:pt x="f129" y="f67"/>
                    <a:pt x="f129" y="f67"/>
                  </a:cubicBezTo>
                  <a:cubicBezTo>
                    <a:pt x="f130" y="f67"/>
                    <a:pt x="f130" y="f67"/>
                    <a:pt x="f130" y="f67"/>
                  </a:cubicBezTo>
                  <a:cubicBezTo>
                    <a:pt x="f25" y="f67"/>
                    <a:pt x="f25" y="f67"/>
                    <a:pt x="f25" y="f67"/>
                  </a:cubicBezTo>
                  <a:cubicBezTo>
                    <a:pt x="f24" y="f67"/>
                    <a:pt x="f24" y="f67"/>
                    <a:pt x="f24" y="f67"/>
                  </a:cubicBezTo>
                  <a:cubicBezTo>
                    <a:pt x="f131" y="f67"/>
                    <a:pt x="f131" y="f67"/>
                    <a:pt x="f131" y="f67"/>
                  </a:cubicBezTo>
                  <a:cubicBezTo>
                    <a:pt x="f132" y="f67"/>
                    <a:pt x="f132" y="f67"/>
                    <a:pt x="f132" y="f67"/>
                  </a:cubicBezTo>
                  <a:cubicBezTo>
                    <a:pt x="f132" y="f67"/>
                    <a:pt x="f132" y="f67"/>
                    <a:pt x="f132" y="f67"/>
                  </a:cubicBezTo>
                  <a:cubicBezTo>
                    <a:pt x="f133" y="f88"/>
                    <a:pt x="f133" y="f88"/>
                    <a:pt x="f133" y="f88"/>
                  </a:cubicBezTo>
                  <a:cubicBezTo>
                    <a:pt x="f93" y="f112"/>
                    <a:pt x="f93" y="f112"/>
                    <a:pt x="f93" y="f112"/>
                  </a:cubicBezTo>
                  <a:cubicBezTo>
                    <a:pt x="f134" y="f85"/>
                    <a:pt x="f134" y="f85"/>
                    <a:pt x="f134" y="f85"/>
                  </a:cubicBezTo>
                  <a:cubicBezTo>
                    <a:pt x="f135" y="f123"/>
                    <a:pt x="f135" y="f123"/>
                    <a:pt x="f135" y="f123"/>
                  </a:cubicBezTo>
                  <a:cubicBezTo>
                    <a:pt x="f136" y="f123"/>
                    <a:pt x="f136" y="f123"/>
                    <a:pt x="f136" y="f123"/>
                  </a:cubicBezTo>
                  <a:cubicBezTo>
                    <a:pt x="f137" y="f85"/>
                    <a:pt x="f137" y="f85"/>
                    <a:pt x="f137" y="f85"/>
                  </a:cubicBezTo>
                  <a:cubicBezTo>
                    <a:pt x="f138" y="f69"/>
                    <a:pt x="f138" y="f69"/>
                    <a:pt x="f138" y="f69"/>
                  </a:cubicBezTo>
                  <a:cubicBezTo>
                    <a:pt x="f139" y="f112"/>
                    <a:pt x="f139" y="f112"/>
                    <a:pt x="f139" y="f112"/>
                  </a:cubicBezTo>
                  <a:cubicBezTo>
                    <a:pt x="f140" y="f88"/>
                    <a:pt x="f140" y="f88"/>
                    <a:pt x="f140" y="f88"/>
                  </a:cubicBezTo>
                  <a:cubicBezTo>
                    <a:pt x="f141" y="f67"/>
                    <a:pt x="f141" y="f67"/>
                    <a:pt x="f141" y="f67"/>
                  </a:cubicBezTo>
                  <a:cubicBezTo>
                    <a:pt x="f141" y="f67"/>
                    <a:pt x="f142" y="f67"/>
                    <a:pt x="f142" y="f67"/>
                  </a:cubicBezTo>
                  <a:cubicBezTo>
                    <a:pt x="f143" y="f67"/>
                    <a:pt x="f144" y="f67"/>
                    <a:pt x="f145" y="f67"/>
                  </a:cubicBezTo>
                  <a:cubicBezTo>
                    <a:pt x="f6" y="f146"/>
                    <a:pt x="f6" y="f146"/>
                    <a:pt x="f6" y="f146"/>
                  </a:cubicBezTo>
                  <a:cubicBezTo>
                    <a:pt x="f147" y="f51"/>
                    <a:pt x="f147" y="f51"/>
                    <a:pt x="f147" y="f51"/>
                  </a:cubicBezTo>
                  <a:cubicBezTo>
                    <a:pt x="f147" y="f51"/>
                    <a:pt x="f147" y="f51"/>
                    <a:pt x="f147" y="f51"/>
                  </a:cubicBezTo>
                  <a:cubicBezTo>
                    <a:pt x="f147" y="f5"/>
                    <a:pt x="f147" y="f5"/>
                    <a:pt x="f147" y="f5"/>
                  </a:cubicBezTo>
                  <a:cubicBezTo>
                    <a:pt x="f8" y="f5"/>
                    <a:pt x="f8" y="f5"/>
                    <a:pt x="f8" y="f5"/>
                  </a:cubicBezTo>
                  <a:cubicBezTo>
                    <a:pt x="f8" y="f5"/>
                    <a:pt x="f8" y="f5"/>
                    <a:pt x="f8" y="f5"/>
                  </a:cubicBezTo>
                  <a:cubicBezTo>
                    <a:pt x="f8" y="f5"/>
                    <a:pt x="f8" y="f5"/>
                    <a:pt x="f8" y="f5"/>
                  </a:cubicBezTo>
                </a:path>
              </a:pathLst>
            </a:custGeom>
            <a:no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kern="0">
                <a:solidFill>
                  <a:srgbClr val="505050"/>
                </a:solidFill>
                <a:latin typeface="Segoe UI"/>
              </a:endParaRPr>
            </a:p>
          </p:txBody>
        </p:sp>
        <p:sp>
          <p:nvSpPr>
            <p:cNvPr id="26" name="Freeform 69">
              <a:extLst>
                <a:ext uri="{FF2B5EF4-FFF2-40B4-BE49-F238E27FC236}">
                  <a16:creationId xmlns:a16="http://schemas.microsoft.com/office/drawing/2014/main" id="{62241A71-D5AD-4CAD-B2FB-8CBA4263B6BF}"/>
                </a:ext>
              </a:extLst>
            </p:cNvPr>
            <p:cNvSpPr/>
            <p:nvPr/>
          </p:nvSpPr>
          <p:spPr>
            <a:xfrm>
              <a:off x="7342558" y="1931423"/>
              <a:ext cx="586925" cy="603119"/>
            </a:xfrm>
            <a:custGeom>
              <a:avLst/>
              <a:gdLst>
                <a:gd name="f0" fmla="val 10800000"/>
                <a:gd name="f1" fmla="val 5400000"/>
                <a:gd name="f2" fmla="val 360"/>
                <a:gd name="f3" fmla="val 180"/>
                <a:gd name="f4" fmla="val w"/>
                <a:gd name="f5" fmla="val h"/>
                <a:gd name="f6" fmla="val 0"/>
                <a:gd name="f7" fmla="val 616"/>
                <a:gd name="f8" fmla="val 633"/>
                <a:gd name="f9" fmla="val 366"/>
                <a:gd name="f10" fmla="val 363"/>
                <a:gd name="f11" fmla="val 336"/>
                <a:gd name="f12" fmla="val 8"/>
                <a:gd name="f13" fmla="val 334"/>
                <a:gd name="f14" fmla="val 307"/>
                <a:gd name="f15" fmla="val 13"/>
                <a:gd name="f16" fmla="val 280"/>
                <a:gd name="f17" fmla="val 18"/>
                <a:gd name="f18" fmla="val 253"/>
                <a:gd name="f19" fmla="val 21"/>
                <a:gd name="f20" fmla="val 250"/>
                <a:gd name="f21" fmla="val 223"/>
                <a:gd name="f22" fmla="val 196"/>
                <a:gd name="f23" fmla="val 170"/>
                <a:gd name="f24" fmla="val 16"/>
                <a:gd name="f25" fmla="val 167"/>
                <a:gd name="f26" fmla="val 140"/>
                <a:gd name="f27" fmla="val 113"/>
                <a:gd name="f28" fmla="val 5"/>
                <a:gd name="f29" fmla="val 110"/>
                <a:gd name="f30" fmla="val 94"/>
                <a:gd name="f31" fmla="val 2"/>
                <a:gd name="f32" fmla="val 81"/>
                <a:gd name="f33" fmla="val 26"/>
                <a:gd name="f34" fmla="val 65"/>
                <a:gd name="f35" fmla="val 53"/>
                <a:gd name="f36" fmla="val 51"/>
                <a:gd name="f37" fmla="val 83"/>
                <a:gd name="f38" fmla="val 38"/>
                <a:gd name="f39" fmla="val 27"/>
                <a:gd name="f40" fmla="val 139"/>
                <a:gd name="f41" fmla="val 19"/>
                <a:gd name="f42" fmla="val 166"/>
                <a:gd name="f43" fmla="val 14"/>
                <a:gd name="f44" fmla="val 6"/>
                <a:gd name="f45" fmla="val 225"/>
                <a:gd name="f46" fmla="val 3"/>
                <a:gd name="f47" fmla="val 252"/>
                <a:gd name="f48" fmla="val 282"/>
                <a:gd name="f49" fmla="val 311"/>
                <a:gd name="f50" fmla="val 341"/>
                <a:gd name="f51" fmla="val 370"/>
                <a:gd name="f52" fmla="val 402"/>
                <a:gd name="f53" fmla="val 432"/>
                <a:gd name="f54" fmla="val 22"/>
                <a:gd name="f55" fmla="val 461"/>
                <a:gd name="f56" fmla="val 30"/>
                <a:gd name="f57" fmla="val 494"/>
                <a:gd name="f58" fmla="val 518"/>
                <a:gd name="f59" fmla="val 49"/>
                <a:gd name="f60" fmla="val 545"/>
                <a:gd name="f61" fmla="val 59"/>
                <a:gd name="f62" fmla="val 569"/>
                <a:gd name="f63" fmla="val 70"/>
                <a:gd name="f64" fmla="val 590"/>
                <a:gd name="f65" fmla="val 84"/>
                <a:gd name="f66" fmla="val 612"/>
                <a:gd name="f67" fmla="val 97"/>
                <a:gd name="f68" fmla="val 592"/>
                <a:gd name="f69" fmla="val 589"/>
                <a:gd name="f70" fmla="val 562"/>
                <a:gd name="f71" fmla="val 535"/>
                <a:gd name="f72" fmla="val 508"/>
                <a:gd name="f73" fmla="val 506"/>
                <a:gd name="f74" fmla="val 479"/>
                <a:gd name="f75" fmla="val 452"/>
                <a:gd name="f76" fmla="val 425"/>
                <a:gd name="f77" fmla="val 422"/>
                <a:gd name="f78" fmla="val 395"/>
                <a:gd name="f79" fmla="val 369"/>
                <a:gd name="f80" fmla="+- 0 0 -90"/>
                <a:gd name="f81" fmla="*/ f4 1 616"/>
                <a:gd name="f82" fmla="*/ f5 1 633"/>
                <a:gd name="f83" fmla="val f6"/>
                <a:gd name="f84" fmla="val f7"/>
                <a:gd name="f85" fmla="val f8"/>
                <a:gd name="f86" fmla="*/ f80 f0 1"/>
                <a:gd name="f87" fmla="+- f85 0 f83"/>
                <a:gd name="f88" fmla="+- f84 0 f83"/>
                <a:gd name="f89" fmla="*/ f86 1 f3"/>
                <a:gd name="f90" fmla="*/ f88 1 616"/>
                <a:gd name="f91" fmla="*/ f87 1 633"/>
                <a:gd name="f92" fmla="*/ 363 f88 1"/>
                <a:gd name="f93" fmla="*/ 0 f87 1"/>
                <a:gd name="f94" fmla="*/ 336 f88 1"/>
                <a:gd name="f95" fmla="*/ 8 f87 1"/>
                <a:gd name="f96" fmla="*/ 307 f88 1"/>
                <a:gd name="f97" fmla="*/ 13 f87 1"/>
                <a:gd name="f98" fmla="*/ 280 f88 1"/>
                <a:gd name="f99" fmla="*/ 18 f87 1"/>
                <a:gd name="f100" fmla="*/ 253 f88 1"/>
                <a:gd name="f101" fmla="*/ 21 f87 1"/>
                <a:gd name="f102" fmla="*/ 223 f88 1"/>
                <a:gd name="f103" fmla="*/ 196 f88 1"/>
                <a:gd name="f104" fmla="*/ 170 f88 1"/>
                <a:gd name="f105" fmla="*/ 16 f87 1"/>
                <a:gd name="f106" fmla="*/ 140 f88 1"/>
                <a:gd name="f107" fmla="*/ 113 f88 1"/>
                <a:gd name="f108" fmla="*/ 5 f87 1"/>
                <a:gd name="f109" fmla="*/ 94 f88 1"/>
                <a:gd name="f110" fmla="*/ 2 f87 1"/>
                <a:gd name="f111" fmla="*/ 65 f88 1"/>
                <a:gd name="f112" fmla="*/ 53 f87 1"/>
                <a:gd name="f113" fmla="*/ 38 f88 1"/>
                <a:gd name="f114" fmla="*/ 110 f87 1"/>
                <a:gd name="f115" fmla="*/ 19 f88 1"/>
                <a:gd name="f116" fmla="*/ 166 f87 1"/>
                <a:gd name="f117" fmla="*/ 6 f88 1"/>
                <a:gd name="f118" fmla="*/ 225 f87 1"/>
                <a:gd name="f119" fmla="*/ 0 f88 1"/>
                <a:gd name="f120" fmla="*/ 282 f87 1"/>
                <a:gd name="f121" fmla="*/ 341 f87 1"/>
                <a:gd name="f122" fmla="*/ 8 f88 1"/>
                <a:gd name="f123" fmla="*/ 402 f87 1"/>
                <a:gd name="f124" fmla="*/ 22 f88 1"/>
                <a:gd name="f125" fmla="*/ 461 f87 1"/>
                <a:gd name="f126" fmla="*/ 518 f87 1"/>
                <a:gd name="f127" fmla="*/ 59 f88 1"/>
                <a:gd name="f128" fmla="*/ 569 f87 1"/>
                <a:gd name="f129" fmla="*/ 84 f88 1"/>
                <a:gd name="f130" fmla="*/ 612 f87 1"/>
                <a:gd name="f131" fmla="*/ 97 f88 1"/>
                <a:gd name="f132" fmla="*/ 633 f87 1"/>
                <a:gd name="f133" fmla="*/ 592 f88 1"/>
                <a:gd name="f134" fmla="*/ 562 f88 1"/>
                <a:gd name="f135" fmla="*/ 535 f88 1"/>
                <a:gd name="f136" fmla="*/ 508 f88 1"/>
                <a:gd name="f137" fmla="*/ 479 f88 1"/>
                <a:gd name="f138" fmla="*/ 452 f88 1"/>
                <a:gd name="f139" fmla="*/ 425 f88 1"/>
                <a:gd name="f140" fmla="*/ 395 f88 1"/>
                <a:gd name="f141" fmla="*/ 369 f88 1"/>
                <a:gd name="f142" fmla="+- f89 0 f1"/>
                <a:gd name="f143" fmla="*/ f92 1 616"/>
                <a:gd name="f144" fmla="*/ f93 1 633"/>
                <a:gd name="f145" fmla="*/ f94 1 616"/>
                <a:gd name="f146" fmla="*/ f95 1 633"/>
                <a:gd name="f147" fmla="*/ f96 1 616"/>
                <a:gd name="f148" fmla="*/ f97 1 633"/>
                <a:gd name="f149" fmla="*/ f98 1 616"/>
                <a:gd name="f150" fmla="*/ f99 1 633"/>
                <a:gd name="f151" fmla="*/ f100 1 616"/>
                <a:gd name="f152" fmla="*/ f101 1 633"/>
                <a:gd name="f153" fmla="*/ f102 1 616"/>
                <a:gd name="f154" fmla="*/ f103 1 616"/>
                <a:gd name="f155" fmla="*/ f104 1 616"/>
                <a:gd name="f156" fmla="*/ f105 1 633"/>
                <a:gd name="f157" fmla="*/ f106 1 616"/>
                <a:gd name="f158" fmla="*/ f107 1 616"/>
                <a:gd name="f159" fmla="*/ f108 1 633"/>
                <a:gd name="f160" fmla="*/ f109 1 616"/>
                <a:gd name="f161" fmla="*/ f110 1 633"/>
                <a:gd name="f162" fmla="*/ f111 1 616"/>
                <a:gd name="f163" fmla="*/ f112 1 633"/>
                <a:gd name="f164" fmla="*/ f113 1 616"/>
                <a:gd name="f165" fmla="*/ f114 1 633"/>
                <a:gd name="f166" fmla="*/ f115 1 616"/>
                <a:gd name="f167" fmla="*/ f116 1 633"/>
                <a:gd name="f168" fmla="*/ f117 1 616"/>
                <a:gd name="f169" fmla="*/ f118 1 633"/>
                <a:gd name="f170" fmla="*/ f119 1 616"/>
                <a:gd name="f171" fmla="*/ f120 1 633"/>
                <a:gd name="f172" fmla="*/ f121 1 633"/>
                <a:gd name="f173" fmla="*/ f122 1 616"/>
                <a:gd name="f174" fmla="*/ f123 1 633"/>
                <a:gd name="f175" fmla="*/ f124 1 616"/>
                <a:gd name="f176" fmla="*/ f125 1 633"/>
                <a:gd name="f177" fmla="*/ f126 1 633"/>
                <a:gd name="f178" fmla="*/ f127 1 616"/>
                <a:gd name="f179" fmla="*/ f128 1 633"/>
                <a:gd name="f180" fmla="*/ f129 1 616"/>
                <a:gd name="f181" fmla="*/ f130 1 633"/>
                <a:gd name="f182" fmla="*/ f131 1 616"/>
                <a:gd name="f183" fmla="*/ f132 1 633"/>
                <a:gd name="f184" fmla="*/ f133 1 616"/>
                <a:gd name="f185" fmla="*/ f134 1 616"/>
                <a:gd name="f186" fmla="*/ f135 1 616"/>
                <a:gd name="f187" fmla="*/ f136 1 616"/>
                <a:gd name="f188" fmla="*/ f137 1 616"/>
                <a:gd name="f189" fmla="*/ f138 1 616"/>
                <a:gd name="f190" fmla="*/ f139 1 616"/>
                <a:gd name="f191" fmla="*/ f140 1 616"/>
                <a:gd name="f192" fmla="*/ f141 1 616"/>
                <a:gd name="f193" fmla="*/ 0 1 f90"/>
                <a:gd name="f194" fmla="*/ f84 1 f90"/>
                <a:gd name="f195" fmla="*/ 0 1 f91"/>
                <a:gd name="f196" fmla="*/ f85 1 f91"/>
                <a:gd name="f197" fmla="*/ f143 1 f90"/>
                <a:gd name="f198" fmla="*/ f144 1 f91"/>
                <a:gd name="f199" fmla="*/ f145 1 f90"/>
                <a:gd name="f200" fmla="*/ f146 1 f91"/>
                <a:gd name="f201" fmla="*/ f147 1 f90"/>
                <a:gd name="f202" fmla="*/ f148 1 f91"/>
                <a:gd name="f203" fmla="*/ f149 1 f90"/>
                <a:gd name="f204" fmla="*/ f150 1 f91"/>
                <a:gd name="f205" fmla="*/ f151 1 f90"/>
                <a:gd name="f206" fmla="*/ f152 1 f91"/>
                <a:gd name="f207" fmla="*/ f153 1 f90"/>
                <a:gd name="f208" fmla="*/ f154 1 f90"/>
                <a:gd name="f209" fmla="*/ f155 1 f90"/>
                <a:gd name="f210" fmla="*/ f156 1 f91"/>
                <a:gd name="f211" fmla="*/ f157 1 f90"/>
                <a:gd name="f212" fmla="*/ f158 1 f90"/>
                <a:gd name="f213" fmla="*/ f159 1 f91"/>
                <a:gd name="f214" fmla="*/ f160 1 f90"/>
                <a:gd name="f215" fmla="*/ f161 1 f91"/>
                <a:gd name="f216" fmla="*/ f162 1 f90"/>
                <a:gd name="f217" fmla="*/ f163 1 f91"/>
                <a:gd name="f218" fmla="*/ f164 1 f90"/>
                <a:gd name="f219" fmla="*/ f165 1 f91"/>
                <a:gd name="f220" fmla="*/ f166 1 f90"/>
                <a:gd name="f221" fmla="*/ f167 1 f91"/>
                <a:gd name="f222" fmla="*/ f168 1 f90"/>
                <a:gd name="f223" fmla="*/ f169 1 f91"/>
                <a:gd name="f224" fmla="*/ f170 1 f90"/>
                <a:gd name="f225" fmla="*/ f171 1 f91"/>
                <a:gd name="f226" fmla="*/ f172 1 f91"/>
                <a:gd name="f227" fmla="*/ f173 1 f90"/>
                <a:gd name="f228" fmla="*/ f174 1 f91"/>
                <a:gd name="f229" fmla="*/ f175 1 f90"/>
                <a:gd name="f230" fmla="*/ f176 1 f91"/>
                <a:gd name="f231" fmla="*/ f177 1 f91"/>
                <a:gd name="f232" fmla="*/ f178 1 f90"/>
                <a:gd name="f233" fmla="*/ f179 1 f91"/>
                <a:gd name="f234" fmla="*/ f180 1 f90"/>
                <a:gd name="f235" fmla="*/ f181 1 f91"/>
                <a:gd name="f236" fmla="*/ f182 1 f90"/>
                <a:gd name="f237" fmla="*/ f183 1 f91"/>
                <a:gd name="f238" fmla="*/ f184 1 f90"/>
                <a:gd name="f239" fmla="*/ f185 1 f90"/>
                <a:gd name="f240" fmla="*/ f186 1 f90"/>
                <a:gd name="f241" fmla="*/ f187 1 f90"/>
                <a:gd name="f242" fmla="*/ f188 1 f90"/>
                <a:gd name="f243" fmla="*/ f189 1 f90"/>
                <a:gd name="f244" fmla="*/ f190 1 f90"/>
                <a:gd name="f245" fmla="*/ f191 1 f90"/>
                <a:gd name="f246" fmla="*/ f192 1 f90"/>
                <a:gd name="f247" fmla="*/ f193 f81 1"/>
                <a:gd name="f248" fmla="*/ f194 f81 1"/>
                <a:gd name="f249" fmla="*/ f196 f82 1"/>
                <a:gd name="f250" fmla="*/ f195 f82 1"/>
                <a:gd name="f251" fmla="*/ f197 f81 1"/>
                <a:gd name="f252" fmla="*/ f198 f82 1"/>
                <a:gd name="f253" fmla="*/ f199 f81 1"/>
                <a:gd name="f254" fmla="*/ f200 f82 1"/>
                <a:gd name="f255" fmla="*/ f201 f81 1"/>
                <a:gd name="f256" fmla="*/ f202 f82 1"/>
                <a:gd name="f257" fmla="*/ f203 f81 1"/>
                <a:gd name="f258" fmla="*/ f204 f82 1"/>
                <a:gd name="f259" fmla="*/ f205 f81 1"/>
                <a:gd name="f260" fmla="*/ f206 f82 1"/>
                <a:gd name="f261" fmla="*/ f207 f81 1"/>
                <a:gd name="f262" fmla="*/ f208 f81 1"/>
                <a:gd name="f263" fmla="*/ f209 f81 1"/>
                <a:gd name="f264" fmla="*/ f210 f82 1"/>
                <a:gd name="f265" fmla="*/ f211 f81 1"/>
                <a:gd name="f266" fmla="*/ f212 f81 1"/>
                <a:gd name="f267" fmla="*/ f213 f82 1"/>
                <a:gd name="f268" fmla="*/ f214 f81 1"/>
                <a:gd name="f269" fmla="*/ f215 f82 1"/>
                <a:gd name="f270" fmla="*/ f216 f81 1"/>
                <a:gd name="f271" fmla="*/ f217 f82 1"/>
                <a:gd name="f272" fmla="*/ f218 f81 1"/>
                <a:gd name="f273" fmla="*/ f219 f82 1"/>
                <a:gd name="f274" fmla="*/ f220 f81 1"/>
                <a:gd name="f275" fmla="*/ f221 f82 1"/>
                <a:gd name="f276" fmla="*/ f222 f81 1"/>
                <a:gd name="f277" fmla="*/ f223 f82 1"/>
                <a:gd name="f278" fmla="*/ f224 f81 1"/>
                <a:gd name="f279" fmla="*/ f225 f82 1"/>
                <a:gd name="f280" fmla="*/ f226 f82 1"/>
                <a:gd name="f281" fmla="*/ f227 f81 1"/>
                <a:gd name="f282" fmla="*/ f228 f82 1"/>
                <a:gd name="f283" fmla="*/ f229 f81 1"/>
                <a:gd name="f284" fmla="*/ f230 f82 1"/>
                <a:gd name="f285" fmla="*/ f231 f82 1"/>
                <a:gd name="f286" fmla="*/ f232 f81 1"/>
                <a:gd name="f287" fmla="*/ f233 f82 1"/>
                <a:gd name="f288" fmla="*/ f234 f81 1"/>
                <a:gd name="f289" fmla="*/ f235 f82 1"/>
                <a:gd name="f290" fmla="*/ f236 f81 1"/>
                <a:gd name="f291" fmla="*/ f237 f82 1"/>
                <a:gd name="f292" fmla="*/ f238 f81 1"/>
                <a:gd name="f293" fmla="*/ f239 f81 1"/>
                <a:gd name="f294" fmla="*/ f240 f81 1"/>
                <a:gd name="f295" fmla="*/ f241 f81 1"/>
                <a:gd name="f296" fmla="*/ f242 f81 1"/>
                <a:gd name="f297" fmla="*/ f243 f81 1"/>
                <a:gd name="f298" fmla="*/ f244 f81 1"/>
                <a:gd name="f299" fmla="*/ f245 f81 1"/>
                <a:gd name="f300" fmla="*/ f246 f81 1"/>
              </a:gdLst>
              <a:ahLst/>
              <a:cxnLst>
                <a:cxn ang="3cd4">
                  <a:pos x="hc" y="t"/>
                </a:cxn>
                <a:cxn ang="0">
                  <a:pos x="r" y="vc"/>
                </a:cxn>
                <a:cxn ang="cd4">
                  <a:pos x="hc" y="b"/>
                </a:cxn>
                <a:cxn ang="cd2">
                  <a:pos x="l" y="vc"/>
                </a:cxn>
                <a:cxn ang="f142">
                  <a:pos x="f251" y="f252"/>
                </a:cxn>
                <a:cxn ang="f142">
                  <a:pos x="f253" y="f254"/>
                </a:cxn>
                <a:cxn ang="f142">
                  <a:pos x="f255" y="f256"/>
                </a:cxn>
                <a:cxn ang="f142">
                  <a:pos x="f257" y="f258"/>
                </a:cxn>
                <a:cxn ang="f142">
                  <a:pos x="f259" y="f260"/>
                </a:cxn>
                <a:cxn ang="f142">
                  <a:pos x="f261" y="f260"/>
                </a:cxn>
                <a:cxn ang="f142">
                  <a:pos x="f262" y="f258"/>
                </a:cxn>
                <a:cxn ang="f142">
                  <a:pos x="f263" y="f264"/>
                </a:cxn>
                <a:cxn ang="f142">
                  <a:pos x="f265" y="f256"/>
                </a:cxn>
                <a:cxn ang="f142">
                  <a:pos x="f266" y="f267"/>
                </a:cxn>
                <a:cxn ang="f142">
                  <a:pos x="f268" y="f269"/>
                </a:cxn>
                <a:cxn ang="f142">
                  <a:pos x="f270" y="f271"/>
                </a:cxn>
                <a:cxn ang="f142">
                  <a:pos x="f272" y="f273"/>
                </a:cxn>
                <a:cxn ang="f142">
                  <a:pos x="f274" y="f275"/>
                </a:cxn>
                <a:cxn ang="f142">
                  <a:pos x="f276" y="f277"/>
                </a:cxn>
                <a:cxn ang="f142">
                  <a:pos x="f278" y="f279"/>
                </a:cxn>
                <a:cxn ang="f142">
                  <a:pos x="f278" y="f280"/>
                </a:cxn>
                <a:cxn ang="f142">
                  <a:pos x="f281" y="f282"/>
                </a:cxn>
                <a:cxn ang="f142">
                  <a:pos x="f283" y="f284"/>
                </a:cxn>
                <a:cxn ang="f142">
                  <a:pos x="f272" y="f285"/>
                </a:cxn>
                <a:cxn ang="f142">
                  <a:pos x="f286" y="f287"/>
                </a:cxn>
                <a:cxn ang="f142">
                  <a:pos x="f288" y="f289"/>
                </a:cxn>
                <a:cxn ang="f142">
                  <a:pos x="f290" y="f291"/>
                </a:cxn>
                <a:cxn ang="f142">
                  <a:pos x="f292" y="f256"/>
                </a:cxn>
                <a:cxn ang="f142">
                  <a:pos x="f293" y="f264"/>
                </a:cxn>
                <a:cxn ang="f142">
                  <a:pos x="f294" y="f258"/>
                </a:cxn>
                <a:cxn ang="f142">
                  <a:pos x="f295" y="f260"/>
                </a:cxn>
                <a:cxn ang="f142">
                  <a:pos x="f296" y="f260"/>
                </a:cxn>
                <a:cxn ang="f142">
                  <a:pos x="f297" y="f258"/>
                </a:cxn>
                <a:cxn ang="f142">
                  <a:pos x="f298" y="f256"/>
                </a:cxn>
                <a:cxn ang="f142">
                  <a:pos x="f299" y="f254"/>
                </a:cxn>
                <a:cxn ang="f142">
                  <a:pos x="f300" y="f252"/>
                </a:cxn>
              </a:cxnLst>
              <a:rect l="f247" t="f250" r="f248" b="f249"/>
              <a:pathLst>
                <a:path w="616" h="633">
                  <a:moveTo>
                    <a:pt x="f9" y="f6"/>
                  </a:moveTo>
                  <a:lnTo>
                    <a:pt x="f10" y="f6"/>
                  </a:lnTo>
                  <a:lnTo>
                    <a:pt x="f2" y="f6"/>
                  </a:lnTo>
                  <a:lnTo>
                    <a:pt x="f11" y="f12"/>
                  </a:lnTo>
                  <a:lnTo>
                    <a:pt x="f13" y="f12"/>
                  </a:lnTo>
                  <a:lnTo>
                    <a:pt x="f14" y="f15"/>
                  </a:lnTo>
                  <a:lnTo>
                    <a:pt x="f14" y="f15"/>
                  </a:lnTo>
                  <a:lnTo>
                    <a:pt x="f16" y="f17"/>
                  </a:lnTo>
                  <a:lnTo>
                    <a:pt x="f16" y="f17"/>
                  </a:lnTo>
                  <a:lnTo>
                    <a:pt x="f18" y="f19"/>
                  </a:lnTo>
                  <a:lnTo>
                    <a:pt x="f20" y="f19"/>
                  </a:lnTo>
                  <a:lnTo>
                    <a:pt x="f21" y="f19"/>
                  </a:lnTo>
                  <a:lnTo>
                    <a:pt x="f21" y="f19"/>
                  </a:lnTo>
                  <a:lnTo>
                    <a:pt x="f22" y="f17"/>
                  </a:lnTo>
                  <a:lnTo>
                    <a:pt x="f22" y="f17"/>
                  </a:lnTo>
                  <a:lnTo>
                    <a:pt x="f23" y="f24"/>
                  </a:lnTo>
                  <a:lnTo>
                    <a:pt x="f25" y="f24"/>
                  </a:lnTo>
                  <a:lnTo>
                    <a:pt x="f26" y="f15"/>
                  </a:lnTo>
                  <a:lnTo>
                    <a:pt x="f26" y="f15"/>
                  </a:lnTo>
                  <a:lnTo>
                    <a:pt x="f27" y="f28"/>
                  </a:lnTo>
                  <a:lnTo>
                    <a:pt x="f29" y="f28"/>
                  </a:lnTo>
                  <a:lnTo>
                    <a:pt x="f30" y="f31"/>
                  </a:lnTo>
                  <a:lnTo>
                    <a:pt x="f32" y="f33"/>
                  </a:lnTo>
                  <a:lnTo>
                    <a:pt x="f34" y="f35"/>
                  </a:lnTo>
                  <a:lnTo>
                    <a:pt x="f36" y="f37"/>
                  </a:lnTo>
                  <a:lnTo>
                    <a:pt x="f38" y="f29"/>
                  </a:lnTo>
                  <a:lnTo>
                    <a:pt x="f39" y="f40"/>
                  </a:lnTo>
                  <a:lnTo>
                    <a:pt x="f41" y="f42"/>
                  </a:lnTo>
                  <a:lnTo>
                    <a:pt x="f43" y="f22"/>
                  </a:lnTo>
                  <a:lnTo>
                    <a:pt x="f44" y="f45"/>
                  </a:lnTo>
                  <a:lnTo>
                    <a:pt x="f46" y="f47"/>
                  </a:lnTo>
                  <a:lnTo>
                    <a:pt x="f6" y="f48"/>
                  </a:lnTo>
                  <a:lnTo>
                    <a:pt x="f6" y="f49"/>
                  </a:lnTo>
                  <a:lnTo>
                    <a:pt x="f6" y="f50"/>
                  </a:lnTo>
                  <a:lnTo>
                    <a:pt x="f46" y="f51"/>
                  </a:lnTo>
                  <a:lnTo>
                    <a:pt x="f12" y="f52"/>
                  </a:lnTo>
                  <a:lnTo>
                    <a:pt x="f43" y="f53"/>
                  </a:lnTo>
                  <a:lnTo>
                    <a:pt x="f54" y="f55"/>
                  </a:lnTo>
                  <a:lnTo>
                    <a:pt x="f56" y="f57"/>
                  </a:lnTo>
                  <a:lnTo>
                    <a:pt x="f38" y="f58"/>
                  </a:lnTo>
                  <a:lnTo>
                    <a:pt x="f59" y="f60"/>
                  </a:lnTo>
                  <a:lnTo>
                    <a:pt x="f61" y="f62"/>
                  </a:lnTo>
                  <a:lnTo>
                    <a:pt x="f63" y="f64"/>
                  </a:lnTo>
                  <a:lnTo>
                    <a:pt x="f65" y="f66"/>
                  </a:lnTo>
                  <a:lnTo>
                    <a:pt x="f67" y="f8"/>
                  </a:lnTo>
                  <a:lnTo>
                    <a:pt x="f67" y="f8"/>
                  </a:lnTo>
                  <a:lnTo>
                    <a:pt x="f7" y="f28"/>
                  </a:lnTo>
                  <a:lnTo>
                    <a:pt x="f68" y="f15"/>
                  </a:lnTo>
                  <a:lnTo>
                    <a:pt x="f69" y="f15"/>
                  </a:lnTo>
                  <a:lnTo>
                    <a:pt x="f70" y="f24"/>
                  </a:lnTo>
                  <a:lnTo>
                    <a:pt x="f70" y="f24"/>
                  </a:lnTo>
                  <a:lnTo>
                    <a:pt x="f71" y="f17"/>
                  </a:lnTo>
                  <a:lnTo>
                    <a:pt x="f71" y="f17"/>
                  </a:lnTo>
                  <a:lnTo>
                    <a:pt x="f72" y="f19"/>
                  </a:lnTo>
                  <a:lnTo>
                    <a:pt x="f73" y="f19"/>
                  </a:lnTo>
                  <a:lnTo>
                    <a:pt x="f74" y="f19"/>
                  </a:lnTo>
                  <a:lnTo>
                    <a:pt x="f74" y="f19"/>
                  </a:lnTo>
                  <a:lnTo>
                    <a:pt x="f75" y="f17"/>
                  </a:lnTo>
                  <a:lnTo>
                    <a:pt x="f75" y="f17"/>
                  </a:lnTo>
                  <a:lnTo>
                    <a:pt x="f76" y="f15"/>
                  </a:lnTo>
                  <a:lnTo>
                    <a:pt x="f77" y="f15"/>
                  </a:lnTo>
                  <a:lnTo>
                    <a:pt x="f78" y="f12"/>
                  </a:lnTo>
                  <a:lnTo>
                    <a:pt x="f78" y="f12"/>
                  </a:lnTo>
                  <a:lnTo>
                    <a:pt x="f79" y="f6"/>
                  </a:lnTo>
                  <a:lnTo>
                    <a:pt x="f9" y="f6"/>
                  </a:lnTo>
                  <a:close/>
                </a:path>
              </a:pathLst>
            </a:custGeom>
            <a:solidFill>
              <a:srgbClr val="0078D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kern="0">
                <a:solidFill>
                  <a:srgbClr val="505050"/>
                </a:solidFill>
                <a:latin typeface="Segoe UI"/>
              </a:endParaRPr>
            </a:p>
          </p:txBody>
        </p:sp>
        <p:sp>
          <p:nvSpPr>
            <p:cNvPr id="27" name="Freeform 70">
              <a:extLst>
                <a:ext uri="{FF2B5EF4-FFF2-40B4-BE49-F238E27FC236}">
                  <a16:creationId xmlns:a16="http://schemas.microsoft.com/office/drawing/2014/main" id="{20510D69-1F4F-4B24-A398-775ED00FF9B8}"/>
                </a:ext>
              </a:extLst>
            </p:cNvPr>
            <p:cNvSpPr/>
            <p:nvPr/>
          </p:nvSpPr>
          <p:spPr>
            <a:xfrm>
              <a:off x="7342558" y="1931423"/>
              <a:ext cx="586925" cy="603119"/>
            </a:xfrm>
            <a:custGeom>
              <a:avLst/>
              <a:gdLst>
                <a:gd name="f0" fmla="val 10800000"/>
                <a:gd name="f1" fmla="val 5400000"/>
                <a:gd name="f2" fmla="val 360"/>
                <a:gd name="f3" fmla="val 180"/>
                <a:gd name="f4" fmla="val w"/>
                <a:gd name="f5" fmla="val h"/>
                <a:gd name="f6" fmla="val 0"/>
                <a:gd name="f7" fmla="val 616"/>
                <a:gd name="f8" fmla="val 633"/>
                <a:gd name="f9" fmla="val 366"/>
                <a:gd name="f10" fmla="val 363"/>
                <a:gd name="f11" fmla="val 336"/>
                <a:gd name="f12" fmla="val 8"/>
                <a:gd name="f13" fmla="val 334"/>
                <a:gd name="f14" fmla="val 307"/>
                <a:gd name="f15" fmla="val 13"/>
                <a:gd name="f16" fmla="val 280"/>
                <a:gd name="f17" fmla="val 18"/>
                <a:gd name="f18" fmla="val 253"/>
                <a:gd name="f19" fmla="val 21"/>
                <a:gd name="f20" fmla="val 250"/>
                <a:gd name="f21" fmla="val 223"/>
                <a:gd name="f22" fmla="val 196"/>
                <a:gd name="f23" fmla="val 170"/>
                <a:gd name="f24" fmla="val 16"/>
                <a:gd name="f25" fmla="val 167"/>
                <a:gd name="f26" fmla="val 140"/>
                <a:gd name="f27" fmla="val 113"/>
                <a:gd name="f28" fmla="val 5"/>
                <a:gd name="f29" fmla="val 110"/>
                <a:gd name="f30" fmla="val 94"/>
                <a:gd name="f31" fmla="val 2"/>
                <a:gd name="f32" fmla="val 81"/>
                <a:gd name="f33" fmla="val 26"/>
                <a:gd name="f34" fmla="val 65"/>
                <a:gd name="f35" fmla="val 53"/>
                <a:gd name="f36" fmla="val 51"/>
                <a:gd name="f37" fmla="val 83"/>
                <a:gd name="f38" fmla="val 38"/>
                <a:gd name="f39" fmla="val 27"/>
                <a:gd name="f40" fmla="val 139"/>
                <a:gd name="f41" fmla="val 19"/>
                <a:gd name="f42" fmla="val 166"/>
                <a:gd name="f43" fmla="val 14"/>
                <a:gd name="f44" fmla="val 6"/>
                <a:gd name="f45" fmla="val 225"/>
                <a:gd name="f46" fmla="val 3"/>
                <a:gd name="f47" fmla="val 252"/>
                <a:gd name="f48" fmla="val 282"/>
                <a:gd name="f49" fmla="val 311"/>
                <a:gd name="f50" fmla="val 341"/>
                <a:gd name="f51" fmla="val 370"/>
                <a:gd name="f52" fmla="val 402"/>
                <a:gd name="f53" fmla="val 432"/>
                <a:gd name="f54" fmla="val 22"/>
                <a:gd name="f55" fmla="val 461"/>
                <a:gd name="f56" fmla="val 30"/>
                <a:gd name="f57" fmla="val 494"/>
                <a:gd name="f58" fmla="val 518"/>
                <a:gd name="f59" fmla="val 49"/>
                <a:gd name="f60" fmla="val 545"/>
                <a:gd name="f61" fmla="val 59"/>
                <a:gd name="f62" fmla="val 569"/>
                <a:gd name="f63" fmla="val 70"/>
                <a:gd name="f64" fmla="val 590"/>
                <a:gd name="f65" fmla="val 84"/>
                <a:gd name="f66" fmla="val 612"/>
                <a:gd name="f67" fmla="val 97"/>
                <a:gd name="f68" fmla="val 592"/>
                <a:gd name="f69" fmla="val 589"/>
                <a:gd name="f70" fmla="val 562"/>
                <a:gd name="f71" fmla="val 535"/>
                <a:gd name="f72" fmla="val 508"/>
                <a:gd name="f73" fmla="val 506"/>
                <a:gd name="f74" fmla="val 479"/>
                <a:gd name="f75" fmla="val 452"/>
                <a:gd name="f76" fmla="val 425"/>
                <a:gd name="f77" fmla="val 422"/>
                <a:gd name="f78" fmla="val 395"/>
                <a:gd name="f79" fmla="val 369"/>
                <a:gd name="f80" fmla="+- 0 0 -90"/>
                <a:gd name="f81" fmla="*/ f4 1 616"/>
                <a:gd name="f82" fmla="*/ f5 1 633"/>
                <a:gd name="f83" fmla="val f6"/>
                <a:gd name="f84" fmla="val f7"/>
                <a:gd name="f85" fmla="val f8"/>
                <a:gd name="f86" fmla="*/ f80 f0 1"/>
                <a:gd name="f87" fmla="+- f85 0 f83"/>
                <a:gd name="f88" fmla="+- f84 0 f83"/>
                <a:gd name="f89" fmla="*/ f86 1 f3"/>
                <a:gd name="f90" fmla="*/ f88 1 616"/>
                <a:gd name="f91" fmla="*/ f87 1 633"/>
                <a:gd name="f92" fmla="*/ 363 f88 1"/>
                <a:gd name="f93" fmla="*/ 0 f87 1"/>
                <a:gd name="f94" fmla="*/ 336 f88 1"/>
                <a:gd name="f95" fmla="*/ 8 f87 1"/>
                <a:gd name="f96" fmla="*/ 307 f88 1"/>
                <a:gd name="f97" fmla="*/ 13 f87 1"/>
                <a:gd name="f98" fmla="*/ 280 f88 1"/>
                <a:gd name="f99" fmla="*/ 18 f87 1"/>
                <a:gd name="f100" fmla="*/ 253 f88 1"/>
                <a:gd name="f101" fmla="*/ 21 f87 1"/>
                <a:gd name="f102" fmla="*/ 223 f88 1"/>
                <a:gd name="f103" fmla="*/ 196 f88 1"/>
                <a:gd name="f104" fmla="*/ 170 f88 1"/>
                <a:gd name="f105" fmla="*/ 16 f87 1"/>
                <a:gd name="f106" fmla="*/ 140 f88 1"/>
                <a:gd name="f107" fmla="*/ 113 f88 1"/>
                <a:gd name="f108" fmla="*/ 5 f87 1"/>
                <a:gd name="f109" fmla="*/ 94 f88 1"/>
                <a:gd name="f110" fmla="*/ 2 f87 1"/>
                <a:gd name="f111" fmla="*/ 65 f88 1"/>
                <a:gd name="f112" fmla="*/ 53 f87 1"/>
                <a:gd name="f113" fmla="*/ 38 f88 1"/>
                <a:gd name="f114" fmla="*/ 110 f87 1"/>
                <a:gd name="f115" fmla="*/ 19 f88 1"/>
                <a:gd name="f116" fmla="*/ 166 f87 1"/>
                <a:gd name="f117" fmla="*/ 6 f88 1"/>
                <a:gd name="f118" fmla="*/ 225 f87 1"/>
                <a:gd name="f119" fmla="*/ 0 f88 1"/>
                <a:gd name="f120" fmla="*/ 282 f87 1"/>
                <a:gd name="f121" fmla="*/ 341 f87 1"/>
                <a:gd name="f122" fmla="*/ 8 f88 1"/>
                <a:gd name="f123" fmla="*/ 402 f87 1"/>
                <a:gd name="f124" fmla="*/ 22 f88 1"/>
                <a:gd name="f125" fmla="*/ 461 f87 1"/>
                <a:gd name="f126" fmla="*/ 518 f87 1"/>
                <a:gd name="f127" fmla="*/ 59 f88 1"/>
                <a:gd name="f128" fmla="*/ 569 f87 1"/>
                <a:gd name="f129" fmla="*/ 84 f88 1"/>
                <a:gd name="f130" fmla="*/ 612 f87 1"/>
                <a:gd name="f131" fmla="*/ 97 f88 1"/>
                <a:gd name="f132" fmla="*/ 633 f87 1"/>
                <a:gd name="f133" fmla="*/ 592 f88 1"/>
                <a:gd name="f134" fmla="*/ 562 f88 1"/>
                <a:gd name="f135" fmla="*/ 535 f88 1"/>
                <a:gd name="f136" fmla="*/ 508 f88 1"/>
                <a:gd name="f137" fmla="*/ 479 f88 1"/>
                <a:gd name="f138" fmla="*/ 452 f88 1"/>
                <a:gd name="f139" fmla="*/ 425 f88 1"/>
                <a:gd name="f140" fmla="*/ 395 f88 1"/>
                <a:gd name="f141" fmla="*/ 369 f88 1"/>
                <a:gd name="f142" fmla="+- f89 0 f1"/>
                <a:gd name="f143" fmla="*/ f92 1 616"/>
                <a:gd name="f144" fmla="*/ f93 1 633"/>
                <a:gd name="f145" fmla="*/ f94 1 616"/>
                <a:gd name="f146" fmla="*/ f95 1 633"/>
                <a:gd name="f147" fmla="*/ f96 1 616"/>
                <a:gd name="f148" fmla="*/ f97 1 633"/>
                <a:gd name="f149" fmla="*/ f98 1 616"/>
                <a:gd name="f150" fmla="*/ f99 1 633"/>
                <a:gd name="f151" fmla="*/ f100 1 616"/>
                <a:gd name="f152" fmla="*/ f101 1 633"/>
                <a:gd name="f153" fmla="*/ f102 1 616"/>
                <a:gd name="f154" fmla="*/ f103 1 616"/>
                <a:gd name="f155" fmla="*/ f104 1 616"/>
                <a:gd name="f156" fmla="*/ f105 1 633"/>
                <a:gd name="f157" fmla="*/ f106 1 616"/>
                <a:gd name="f158" fmla="*/ f107 1 616"/>
                <a:gd name="f159" fmla="*/ f108 1 633"/>
                <a:gd name="f160" fmla="*/ f109 1 616"/>
                <a:gd name="f161" fmla="*/ f110 1 633"/>
                <a:gd name="f162" fmla="*/ f111 1 616"/>
                <a:gd name="f163" fmla="*/ f112 1 633"/>
                <a:gd name="f164" fmla="*/ f113 1 616"/>
                <a:gd name="f165" fmla="*/ f114 1 633"/>
                <a:gd name="f166" fmla="*/ f115 1 616"/>
                <a:gd name="f167" fmla="*/ f116 1 633"/>
                <a:gd name="f168" fmla="*/ f117 1 616"/>
                <a:gd name="f169" fmla="*/ f118 1 633"/>
                <a:gd name="f170" fmla="*/ f119 1 616"/>
                <a:gd name="f171" fmla="*/ f120 1 633"/>
                <a:gd name="f172" fmla="*/ f121 1 633"/>
                <a:gd name="f173" fmla="*/ f122 1 616"/>
                <a:gd name="f174" fmla="*/ f123 1 633"/>
                <a:gd name="f175" fmla="*/ f124 1 616"/>
                <a:gd name="f176" fmla="*/ f125 1 633"/>
                <a:gd name="f177" fmla="*/ f126 1 633"/>
                <a:gd name="f178" fmla="*/ f127 1 616"/>
                <a:gd name="f179" fmla="*/ f128 1 633"/>
                <a:gd name="f180" fmla="*/ f129 1 616"/>
                <a:gd name="f181" fmla="*/ f130 1 633"/>
                <a:gd name="f182" fmla="*/ f131 1 616"/>
                <a:gd name="f183" fmla="*/ f132 1 633"/>
                <a:gd name="f184" fmla="*/ f133 1 616"/>
                <a:gd name="f185" fmla="*/ f134 1 616"/>
                <a:gd name="f186" fmla="*/ f135 1 616"/>
                <a:gd name="f187" fmla="*/ f136 1 616"/>
                <a:gd name="f188" fmla="*/ f137 1 616"/>
                <a:gd name="f189" fmla="*/ f138 1 616"/>
                <a:gd name="f190" fmla="*/ f139 1 616"/>
                <a:gd name="f191" fmla="*/ f140 1 616"/>
                <a:gd name="f192" fmla="*/ f141 1 616"/>
                <a:gd name="f193" fmla="*/ 0 1 f90"/>
                <a:gd name="f194" fmla="*/ f84 1 f90"/>
                <a:gd name="f195" fmla="*/ 0 1 f91"/>
                <a:gd name="f196" fmla="*/ f85 1 f91"/>
                <a:gd name="f197" fmla="*/ f143 1 f90"/>
                <a:gd name="f198" fmla="*/ f144 1 f91"/>
                <a:gd name="f199" fmla="*/ f145 1 f90"/>
                <a:gd name="f200" fmla="*/ f146 1 f91"/>
                <a:gd name="f201" fmla="*/ f147 1 f90"/>
                <a:gd name="f202" fmla="*/ f148 1 f91"/>
                <a:gd name="f203" fmla="*/ f149 1 f90"/>
                <a:gd name="f204" fmla="*/ f150 1 f91"/>
                <a:gd name="f205" fmla="*/ f151 1 f90"/>
                <a:gd name="f206" fmla="*/ f152 1 f91"/>
                <a:gd name="f207" fmla="*/ f153 1 f90"/>
                <a:gd name="f208" fmla="*/ f154 1 f90"/>
                <a:gd name="f209" fmla="*/ f155 1 f90"/>
                <a:gd name="f210" fmla="*/ f156 1 f91"/>
                <a:gd name="f211" fmla="*/ f157 1 f90"/>
                <a:gd name="f212" fmla="*/ f158 1 f90"/>
                <a:gd name="f213" fmla="*/ f159 1 f91"/>
                <a:gd name="f214" fmla="*/ f160 1 f90"/>
                <a:gd name="f215" fmla="*/ f161 1 f91"/>
                <a:gd name="f216" fmla="*/ f162 1 f90"/>
                <a:gd name="f217" fmla="*/ f163 1 f91"/>
                <a:gd name="f218" fmla="*/ f164 1 f90"/>
                <a:gd name="f219" fmla="*/ f165 1 f91"/>
                <a:gd name="f220" fmla="*/ f166 1 f90"/>
                <a:gd name="f221" fmla="*/ f167 1 f91"/>
                <a:gd name="f222" fmla="*/ f168 1 f90"/>
                <a:gd name="f223" fmla="*/ f169 1 f91"/>
                <a:gd name="f224" fmla="*/ f170 1 f90"/>
                <a:gd name="f225" fmla="*/ f171 1 f91"/>
                <a:gd name="f226" fmla="*/ f172 1 f91"/>
                <a:gd name="f227" fmla="*/ f173 1 f90"/>
                <a:gd name="f228" fmla="*/ f174 1 f91"/>
                <a:gd name="f229" fmla="*/ f175 1 f90"/>
                <a:gd name="f230" fmla="*/ f176 1 f91"/>
                <a:gd name="f231" fmla="*/ f177 1 f91"/>
                <a:gd name="f232" fmla="*/ f178 1 f90"/>
                <a:gd name="f233" fmla="*/ f179 1 f91"/>
                <a:gd name="f234" fmla="*/ f180 1 f90"/>
                <a:gd name="f235" fmla="*/ f181 1 f91"/>
                <a:gd name="f236" fmla="*/ f182 1 f90"/>
                <a:gd name="f237" fmla="*/ f183 1 f91"/>
                <a:gd name="f238" fmla="*/ f184 1 f90"/>
                <a:gd name="f239" fmla="*/ f185 1 f90"/>
                <a:gd name="f240" fmla="*/ f186 1 f90"/>
                <a:gd name="f241" fmla="*/ f187 1 f90"/>
                <a:gd name="f242" fmla="*/ f188 1 f90"/>
                <a:gd name="f243" fmla="*/ f189 1 f90"/>
                <a:gd name="f244" fmla="*/ f190 1 f90"/>
                <a:gd name="f245" fmla="*/ f191 1 f90"/>
                <a:gd name="f246" fmla="*/ f192 1 f90"/>
                <a:gd name="f247" fmla="*/ f193 f81 1"/>
                <a:gd name="f248" fmla="*/ f194 f81 1"/>
                <a:gd name="f249" fmla="*/ f196 f82 1"/>
                <a:gd name="f250" fmla="*/ f195 f82 1"/>
                <a:gd name="f251" fmla="*/ f197 f81 1"/>
                <a:gd name="f252" fmla="*/ f198 f82 1"/>
                <a:gd name="f253" fmla="*/ f199 f81 1"/>
                <a:gd name="f254" fmla="*/ f200 f82 1"/>
                <a:gd name="f255" fmla="*/ f201 f81 1"/>
                <a:gd name="f256" fmla="*/ f202 f82 1"/>
                <a:gd name="f257" fmla="*/ f203 f81 1"/>
                <a:gd name="f258" fmla="*/ f204 f82 1"/>
                <a:gd name="f259" fmla="*/ f205 f81 1"/>
                <a:gd name="f260" fmla="*/ f206 f82 1"/>
                <a:gd name="f261" fmla="*/ f207 f81 1"/>
                <a:gd name="f262" fmla="*/ f208 f81 1"/>
                <a:gd name="f263" fmla="*/ f209 f81 1"/>
                <a:gd name="f264" fmla="*/ f210 f82 1"/>
                <a:gd name="f265" fmla="*/ f211 f81 1"/>
                <a:gd name="f266" fmla="*/ f212 f81 1"/>
                <a:gd name="f267" fmla="*/ f213 f82 1"/>
                <a:gd name="f268" fmla="*/ f214 f81 1"/>
                <a:gd name="f269" fmla="*/ f215 f82 1"/>
                <a:gd name="f270" fmla="*/ f216 f81 1"/>
                <a:gd name="f271" fmla="*/ f217 f82 1"/>
                <a:gd name="f272" fmla="*/ f218 f81 1"/>
                <a:gd name="f273" fmla="*/ f219 f82 1"/>
                <a:gd name="f274" fmla="*/ f220 f81 1"/>
                <a:gd name="f275" fmla="*/ f221 f82 1"/>
                <a:gd name="f276" fmla="*/ f222 f81 1"/>
                <a:gd name="f277" fmla="*/ f223 f82 1"/>
                <a:gd name="f278" fmla="*/ f224 f81 1"/>
                <a:gd name="f279" fmla="*/ f225 f82 1"/>
                <a:gd name="f280" fmla="*/ f226 f82 1"/>
                <a:gd name="f281" fmla="*/ f227 f81 1"/>
                <a:gd name="f282" fmla="*/ f228 f82 1"/>
                <a:gd name="f283" fmla="*/ f229 f81 1"/>
                <a:gd name="f284" fmla="*/ f230 f82 1"/>
                <a:gd name="f285" fmla="*/ f231 f82 1"/>
                <a:gd name="f286" fmla="*/ f232 f81 1"/>
                <a:gd name="f287" fmla="*/ f233 f82 1"/>
                <a:gd name="f288" fmla="*/ f234 f81 1"/>
                <a:gd name="f289" fmla="*/ f235 f82 1"/>
                <a:gd name="f290" fmla="*/ f236 f81 1"/>
                <a:gd name="f291" fmla="*/ f237 f82 1"/>
                <a:gd name="f292" fmla="*/ f238 f81 1"/>
                <a:gd name="f293" fmla="*/ f239 f81 1"/>
                <a:gd name="f294" fmla="*/ f240 f81 1"/>
                <a:gd name="f295" fmla="*/ f241 f81 1"/>
                <a:gd name="f296" fmla="*/ f242 f81 1"/>
                <a:gd name="f297" fmla="*/ f243 f81 1"/>
                <a:gd name="f298" fmla="*/ f244 f81 1"/>
                <a:gd name="f299" fmla="*/ f245 f81 1"/>
                <a:gd name="f300" fmla="*/ f246 f81 1"/>
              </a:gdLst>
              <a:ahLst/>
              <a:cxnLst>
                <a:cxn ang="3cd4">
                  <a:pos x="hc" y="t"/>
                </a:cxn>
                <a:cxn ang="0">
                  <a:pos x="r" y="vc"/>
                </a:cxn>
                <a:cxn ang="cd4">
                  <a:pos x="hc" y="b"/>
                </a:cxn>
                <a:cxn ang="cd2">
                  <a:pos x="l" y="vc"/>
                </a:cxn>
                <a:cxn ang="f142">
                  <a:pos x="f251" y="f252"/>
                </a:cxn>
                <a:cxn ang="f142">
                  <a:pos x="f253" y="f254"/>
                </a:cxn>
                <a:cxn ang="f142">
                  <a:pos x="f255" y="f256"/>
                </a:cxn>
                <a:cxn ang="f142">
                  <a:pos x="f257" y="f258"/>
                </a:cxn>
                <a:cxn ang="f142">
                  <a:pos x="f259" y="f260"/>
                </a:cxn>
                <a:cxn ang="f142">
                  <a:pos x="f261" y="f260"/>
                </a:cxn>
                <a:cxn ang="f142">
                  <a:pos x="f262" y="f258"/>
                </a:cxn>
                <a:cxn ang="f142">
                  <a:pos x="f263" y="f264"/>
                </a:cxn>
                <a:cxn ang="f142">
                  <a:pos x="f265" y="f256"/>
                </a:cxn>
                <a:cxn ang="f142">
                  <a:pos x="f266" y="f267"/>
                </a:cxn>
                <a:cxn ang="f142">
                  <a:pos x="f268" y="f269"/>
                </a:cxn>
                <a:cxn ang="f142">
                  <a:pos x="f270" y="f271"/>
                </a:cxn>
                <a:cxn ang="f142">
                  <a:pos x="f272" y="f273"/>
                </a:cxn>
                <a:cxn ang="f142">
                  <a:pos x="f274" y="f275"/>
                </a:cxn>
                <a:cxn ang="f142">
                  <a:pos x="f276" y="f277"/>
                </a:cxn>
                <a:cxn ang="f142">
                  <a:pos x="f278" y="f279"/>
                </a:cxn>
                <a:cxn ang="f142">
                  <a:pos x="f278" y="f280"/>
                </a:cxn>
                <a:cxn ang="f142">
                  <a:pos x="f281" y="f282"/>
                </a:cxn>
                <a:cxn ang="f142">
                  <a:pos x="f283" y="f284"/>
                </a:cxn>
                <a:cxn ang="f142">
                  <a:pos x="f272" y="f285"/>
                </a:cxn>
                <a:cxn ang="f142">
                  <a:pos x="f286" y="f287"/>
                </a:cxn>
                <a:cxn ang="f142">
                  <a:pos x="f288" y="f289"/>
                </a:cxn>
                <a:cxn ang="f142">
                  <a:pos x="f290" y="f291"/>
                </a:cxn>
                <a:cxn ang="f142">
                  <a:pos x="f292" y="f256"/>
                </a:cxn>
                <a:cxn ang="f142">
                  <a:pos x="f293" y="f264"/>
                </a:cxn>
                <a:cxn ang="f142">
                  <a:pos x="f294" y="f258"/>
                </a:cxn>
                <a:cxn ang="f142">
                  <a:pos x="f295" y="f260"/>
                </a:cxn>
                <a:cxn ang="f142">
                  <a:pos x="f296" y="f260"/>
                </a:cxn>
                <a:cxn ang="f142">
                  <a:pos x="f297" y="f258"/>
                </a:cxn>
                <a:cxn ang="f142">
                  <a:pos x="f298" y="f256"/>
                </a:cxn>
                <a:cxn ang="f142">
                  <a:pos x="f299" y="f254"/>
                </a:cxn>
                <a:cxn ang="f142">
                  <a:pos x="f300" y="f252"/>
                </a:cxn>
              </a:cxnLst>
              <a:rect l="f247" t="f250" r="f248" b="f249"/>
              <a:pathLst>
                <a:path w="616" h="633">
                  <a:moveTo>
                    <a:pt x="f9" y="f6"/>
                  </a:moveTo>
                  <a:lnTo>
                    <a:pt x="f10" y="f6"/>
                  </a:lnTo>
                  <a:lnTo>
                    <a:pt x="f2" y="f6"/>
                  </a:lnTo>
                  <a:lnTo>
                    <a:pt x="f11" y="f12"/>
                  </a:lnTo>
                  <a:lnTo>
                    <a:pt x="f13" y="f12"/>
                  </a:lnTo>
                  <a:lnTo>
                    <a:pt x="f14" y="f15"/>
                  </a:lnTo>
                  <a:lnTo>
                    <a:pt x="f14" y="f15"/>
                  </a:lnTo>
                  <a:lnTo>
                    <a:pt x="f16" y="f17"/>
                  </a:lnTo>
                  <a:lnTo>
                    <a:pt x="f16" y="f17"/>
                  </a:lnTo>
                  <a:lnTo>
                    <a:pt x="f18" y="f19"/>
                  </a:lnTo>
                  <a:lnTo>
                    <a:pt x="f20" y="f19"/>
                  </a:lnTo>
                  <a:lnTo>
                    <a:pt x="f21" y="f19"/>
                  </a:lnTo>
                  <a:lnTo>
                    <a:pt x="f21" y="f19"/>
                  </a:lnTo>
                  <a:lnTo>
                    <a:pt x="f22" y="f17"/>
                  </a:lnTo>
                  <a:lnTo>
                    <a:pt x="f22" y="f17"/>
                  </a:lnTo>
                  <a:lnTo>
                    <a:pt x="f23" y="f24"/>
                  </a:lnTo>
                  <a:lnTo>
                    <a:pt x="f25" y="f24"/>
                  </a:lnTo>
                  <a:lnTo>
                    <a:pt x="f26" y="f15"/>
                  </a:lnTo>
                  <a:lnTo>
                    <a:pt x="f26" y="f15"/>
                  </a:lnTo>
                  <a:lnTo>
                    <a:pt x="f27" y="f28"/>
                  </a:lnTo>
                  <a:lnTo>
                    <a:pt x="f29" y="f28"/>
                  </a:lnTo>
                  <a:lnTo>
                    <a:pt x="f30" y="f31"/>
                  </a:lnTo>
                  <a:lnTo>
                    <a:pt x="f32" y="f33"/>
                  </a:lnTo>
                  <a:lnTo>
                    <a:pt x="f34" y="f35"/>
                  </a:lnTo>
                  <a:lnTo>
                    <a:pt x="f36" y="f37"/>
                  </a:lnTo>
                  <a:lnTo>
                    <a:pt x="f38" y="f29"/>
                  </a:lnTo>
                  <a:lnTo>
                    <a:pt x="f39" y="f40"/>
                  </a:lnTo>
                  <a:lnTo>
                    <a:pt x="f41" y="f42"/>
                  </a:lnTo>
                  <a:lnTo>
                    <a:pt x="f43" y="f22"/>
                  </a:lnTo>
                  <a:lnTo>
                    <a:pt x="f44" y="f45"/>
                  </a:lnTo>
                  <a:lnTo>
                    <a:pt x="f46" y="f47"/>
                  </a:lnTo>
                  <a:lnTo>
                    <a:pt x="f6" y="f48"/>
                  </a:lnTo>
                  <a:lnTo>
                    <a:pt x="f6" y="f49"/>
                  </a:lnTo>
                  <a:lnTo>
                    <a:pt x="f6" y="f50"/>
                  </a:lnTo>
                  <a:lnTo>
                    <a:pt x="f46" y="f51"/>
                  </a:lnTo>
                  <a:lnTo>
                    <a:pt x="f12" y="f52"/>
                  </a:lnTo>
                  <a:lnTo>
                    <a:pt x="f43" y="f53"/>
                  </a:lnTo>
                  <a:lnTo>
                    <a:pt x="f54" y="f55"/>
                  </a:lnTo>
                  <a:lnTo>
                    <a:pt x="f56" y="f57"/>
                  </a:lnTo>
                  <a:lnTo>
                    <a:pt x="f38" y="f58"/>
                  </a:lnTo>
                  <a:lnTo>
                    <a:pt x="f59" y="f60"/>
                  </a:lnTo>
                  <a:lnTo>
                    <a:pt x="f61" y="f62"/>
                  </a:lnTo>
                  <a:lnTo>
                    <a:pt x="f63" y="f64"/>
                  </a:lnTo>
                  <a:lnTo>
                    <a:pt x="f65" y="f66"/>
                  </a:lnTo>
                  <a:lnTo>
                    <a:pt x="f67" y="f8"/>
                  </a:lnTo>
                  <a:lnTo>
                    <a:pt x="f67" y="f8"/>
                  </a:lnTo>
                  <a:lnTo>
                    <a:pt x="f7" y="f28"/>
                  </a:lnTo>
                  <a:lnTo>
                    <a:pt x="f68" y="f15"/>
                  </a:lnTo>
                  <a:lnTo>
                    <a:pt x="f69" y="f15"/>
                  </a:lnTo>
                  <a:lnTo>
                    <a:pt x="f70" y="f24"/>
                  </a:lnTo>
                  <a:lnTo>
                    <a:pt x="f70" y="f24"/>
                  </a:lnTo>
                  <a:lnTo>
                    <a:pt x="f71" y="f17"/>
                  </a:lnTo>
                  <a:lnTo>
                    <a:pt x="f71" y="f17"/>
                  </a:lnTo>
                  <a:lnTo>
                    <a:pt x="f72" y="f19"/>
                  </a:lnTo>
                  <a:lnTo>
                    <a:pt x="f73" y="f19"/>
                  </a:lnTo>
                  <a:lnTo>
                    <a:pt x="f74" y="f19"/>
                  </a:lnTo>
                  <a:lnTo>
                    <a:pt x="f74" y="f19"/>
                  </a:lnTo>
                  <a:lnTo>
                    <a:pt x="f75" y="f17"/>
                  </a:lnTo>
                  <a:lnTo>
                    <a:pt x="f75" y="f17"/>
                  </a:lnTo>
                  <a:lnTo>
                    <a:pt x="f76" y="f15"/>
                  </a:lnTo>
                  <a:lnTo>
                    <a:pt x="f77" y="f15"/>
                  </a:lnTo>
                  <a:lnTo>
                    <a:pt x="f78" y="f12"/>
                  </a:lnTo>
                  <a:lnTo>
                    <a:pt x="f78" y="f12"/>
                  </a:lnTo>
                  <a:lnTo>
                    <a:pt x="f79" y="f6"/>
                  </a:lnTo>
                  <a:lnTo>
                    <a:pt x="f9" y="f6"/>
                  </a:lnTo>
                </a:path>
              </a:pathLst>
            </a:custGeom>
            <a:no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kern="0">
                <a:solidFill>
                  <a:srgbClr val="505050"/>
                </a:solidFill>
                <a:latin typeface="Segoe UI"/>
              </a:endParaRPr>
            </a:p>
          </p:txBody>
        </p:sp>
        <p:sp>
          <p:nvSpPr>
            <p:cNvPr id="28" name="Freeform 71">
              <a:extLst>
                <a:ext uri="{FF2B5EF4-FFF2-40B4-BE49-F238E27FC236}">
                  <a16:creationId xmlns:a16="http://schemas.microsoft.com/office/drawing/2014/main" id="{7A5B8630-A48C-4066-BBA4-FFC9D3FEF9C5}"/>
                </a:ext>
              </a:extLst>
            </p:cNvPr>
            <p:cNvSpPr/>
            <p:nvPr/>
          </p:nvSpPr>
          <p:spPr>
            <a:xfrm>
              <a:off x="7312063" y="1899976"/>
              <a:ext cx="647898" cy="660288"/>
            </a:xfrm>
            <a:custGeom>
              <a:avLst/>
              <a:gdLst>
                <a:gd name="f0" fmla="val 10800000"/>
                <a:gd name="f1" fmla="val 5400000"/>
                <a:gd name="f2" fmla="val 180"/>
                <a:gd name="f3" fmla="val w"/>
                <a:gd name="f4" fmla="val h"/>
                <a:gd name="f5" fmla="val 0"/>
                <a:gd name="f6" fmla="val 253"/>
                <a:gd name="f7" fmla="val 258"/>
                <a:gd name="f8" fmla="val 250"/>
                <a:gd name="f9" fmla="val 249"/>
                <a:gd name="f10" fmla="val 239"/>
                <a:gd name="f11" fmla="val 3"/>
                <a:gd name="f12" fmla="val 229"/>
                <a:gd name="f13" fmla="val 5"/>
                <a:gd name="f14" fmla="val 220"/>
                <a:gd name="f15" fmla="val 6"/>
                <a:gd name="f16" fmla="val 210"/>
                <a:gd name="f17" fmla="val 7"/>
                <a:gd name="f18" fmla="val 200"/>
                <a:gd name="f19" fmla="val 8"/>
                <a:gd name="f20" fmla="val 191"/>
                <a:gd name="f21" fmla="val 181"/>
                <a:gd name="f22" fmla="val 172"/>
                <a:gd name="f23" fmla="val 162"/>
                <a:gd name="f24" fmla="val 152"/>
                <a:gd name="f25" fmla="val 150"/>
                <a:gd name="f26" fmla="val 149"/>
                <a:gd name="f27" fmla="val 147"/>
                <a:gd name="f28" fmla="val 146"/>
                <a:gd name="f29" fmla="val 144"/>
                <a:gd name="f30" fmla="val 143"/>
                <a:gd name="f31" fmla="val 134"/>
                <a:gd name="f32" fmla="val 124"/>
                <a:gd name="f33" fmla="val 114"/>
                <a:gd name="f34" fmla="val 105"/>
                <a:gd name="f35" fmla="val 95"/>
                <a:gd name="f36" fmla="val 86"/>
                <a:gd name="f37" fmla="val 76"/>
                <a:gd name="f38" fmla="val 66"/>
                <a:gd name="f39" fmla="val 57"/>
                <a:gd name="f40" fmla="val 47"/>
                <a:gd name="f41" fmla="val 46"/>
                <a:gd name="f42" fmla="val 45"/>
                <a:gd name="f43" fmla="val 44"/>
                <a:gd name="f44" fmla="val 43"/>
                <a:gd name="f45" fmla="val 42"/>
                <a:gd name="f46" fmla="val 41"/>
                <a:gd name="f47" fmla="val 1"/>
                <a:gd name="f48" fmla="val 40"/>
                <a:gd name="f49" fmla="val 2"/>
                <a:gd name="f50" fmla="val 39"/>
                <a:gd name="f51" fmla="val 38"/>
                <a:gd name="f52" fmla="val 31"/>
                <a:gd name="f53" fmla="val 16"/>
                <a:gd name="f54" fmla="val 25"/>
                <a:gd name="f55" fmla="val 27"/>
                <a:gd name="f56" fmla="val 20"/>
                <a:gd name="f57" fmla="val 15"/>
                <a:gd name="f58" fmla="val 49"/>
                <a:gd name="f59" fmla="val 11"/>
                <a:gd name="f60" fmla="val 60"/>
                <a:gd name="f61" fmla="val 71"/>
                <a:gd name="f62" fmla="val 82"/>
                <a:gd name="f63" fmla="val 93"/>
                <a:gd name="f64" fmla="val 94"/>
                <a:gd name="f65" fmla="val 117"/>
                <a:gd name="f66" fmla="val 128"/>
                <a:gd name="f67" fmla="val 129"/>
                <a:gd name="f68" fmla="val 140"/>
                <a:gd name="f69" fmla="val 164"/>
                <a:gd name="f70" fmla="val 175"/>
                <a:gd name="f71" fmla="val 176"/>
                <a:gd name="f72" fmla="val 187"/>
                <a:gd name="f73" fmla="val 188"/>
                <a:gd name="f74" fmla="val 199"/>
                <a:gd name="f75" fmla="val 12"/>
                <a:gd name="f76" fmla="val 19"/>
                <a:gd name="f77" fmla="val 219"/>
                <a:gd name="f78" fmla="val 23"/>
                <a:gd name="f79" fmla="val 28"/>
                <a:gd name="f80" fmla="val 238"/>
                <a:gd name="f81" fmla="val 33"/>
                <a:gd name="f82" fmla="val 246"/>
                <a:gd name="f83" fmla="val 247"/>
                <a:gd name="f84" fmla="val 255"/>
                <a:gd name="f85" fmla="val 48"/>
                <a:gd name="f86" fmla="val 248"/>
                <a:gd name="f87" fmla="val 240"/>
                <a:gd name="f88" fmla="val 232"/>
                <a:gd name="f89" fmla="val 34"/>
                <a:gd name="f90" fmla="val 224"/>
                <a:gd name="f91" fmla="val 30"/>
                <a:gd name="f92" fmla="val 215"/>
                <a:gd name="f93" fmla="val 26"/>
                <a:gd name="f94" fmla="val 205"/>
                <a:gd name="f95" fmla="val 196"/>
                <a:gd name="f96" fmla="val 184"/>
                <a:gd name="f97" fmla="val 17"/>
                <a:gd name="f98" fmla="val 173"/>
                <a:gd name="f99" fmla="val 13"/>
                <a:gd name="f100" fmla="val 139"/>
                <a:gd name="f101" fmla="val 106"/>
                <a:gd name="f102" fmla="val 14"/>
                <a:gd name="f103" fmla="val 96"/>
                <a:gd name="f104" fmla="val 85"/>
                <a:gd name="f105" fmla="val 74"/>
                <a:gd name="f106" fmla="val 22"/>
                <a:gd name="f107" fmla="val 64"/>
                <a:gd name="f108" fmla="val 53"/>
                <a:gd name="f109" fmla="val 36"/>
                <a:gd name="f110" fmla="val 32"/>
                <a:gd name="f111" fmla="val 54"/>
                <a:gd name="f112" fmla="val 18"/>
                <a:gd name="f113" fmla="val 75"/>
                <a:gd name="f114" fmla="val 116"/>
                <a:gd name="f115" fmla="val 126"/>
                <a:gd name="f116" fmla="val 136"/>
                <a:gd name="f117" fmla="val 137"/>
                <a:gd name="f118" fmla="val 148"/>
                <a:gd name="f119" fmla="val 159"/>
                <a:gd name="f120" fmla="val 169"/>
                <a:gd name="f121" fmla="val 170"/>
                <a:gd name="f122" fmla="val 190"/>
                <a:gd name="f123" fmla="val 201"/>
                <a:gd name="f124" fmla="val 211"/>
                <a:gd name="f125" fmla="val 221"/>
                <a:gd name="f126" fmla="val 231"/>
                <a:gd name="f127" fmla="val 241"/>
                <a:gd name="f128" fmla="val 252"/>
                <a:gd name="f129" fmla="val 251"/>
                <a:gd name="f130" fmla="+- 0 0 -90"/>
                <a:gd name="f131" fmla="*/ f3 1 253"/>
                <a:gd name="f132" fmla="*/ f4 1 258"/>
                <a:gd name="f133" fmla="val f5"/>
                <a:gd name="f134" fmla="val f6"/>
                <a:gd name="f135" fmla="val f7"/>
                <a:gd name="f136" fmla="*/ f130 f0 1"/>
                <a:gd name="f137" fmla="+- f135 0 f133"/>
                <a:gd name="f138" fmla="+- f134 0 f133"/>
                <a:gd name="f139" fmla="*/ f136 1 f2"/>
                <a:gd name="f140" fmla="*/ f138 1 253"/>
                <a:gd name="f141" fmla="*/ f137 1 258"/>
                <a:gd name="f142" fmla="*/ 249 f138 1"/>
                <a:gd name="f143" fmla="*/ 0 f137 1"/>
                <a:gd name="f144" fmla="*/ 220 f138 1"/>
                <a:gd name="f145" fmla="*/ 6 f137 1"/>
                <a:gd name="f146" fmla="*/ 191 f138 1"/>
                <a:gd name="f147" fmla="*/ 8 f137 1"/>
                <a:gd name="f148" fmla="*/ 162 f138 1"/>
                <a:gd name="f149" fmla="*/ 3 f137 1"/>
                <a:gd name="f150" fmla="*/ 150 f138 1"/>
                <a:gd name="f151" fmla="*/ 146 f138 1"/>
                <a:gd name="f152" fmla="*/ 134 f138 1"/>
                <a:gd name="f153" fmla="*/ 105 f138 1"/>
                <a:gd name="f154" fmla="*/ 76 f138 1"/>
                <a:gd name="f155" fmla="*/ 47 f138 1"/>
                <a:gd name="f156" fmla="*/ 42 f138 1"/>
                <a:gd name="f157" fmla="*/ 41 f138 1"/>
                <a:gd name="f158" fmla="*/ 1 f137 1"/>
                <a:gd name="f159" fmla="*/ 38 f138 1"/>
                <a:gd name="f160" fmla="*/ 5 f137 1"/>
                <a:gd name="f161" fmla="*/ 31 f138 1"/>
                <a:gd name="f162" fmla="*/ 16 f137 1"/>
                <a:gd name="f163" fmla="*/ 20 f138 1"/>
                <a:gd name="f164" fmla="*/ 38 f137 1"/>
                <a:gd name="f165" fmla="*/ 15 f138 1"/>
                <a:gd name="f166" fmla="*/ 49 f137 1"/>
                <a:gd name="f167" fmla="*/ 8 f138 1"/>
                <a:gd name="f168" fmla="*/ 71 f137 1"/>
                <a:gd name="f169" fmla="*/ 5 f138 1"/>
                <a:gd name="f170" fmla="*/ 82 f137 1"/>
                <a:gd name="f171" fmla="*/ 1 f138 1"/>
                <a:gd name="f172" fmla="*/ 105 f137 1"/>
                <a:gd name="f173" fmla="*/ 0 f138 1"/>
                <a:gd name="f174" fmla="*/ 117 f137 1"/>
                <a:gd name="f175" fmla="*/ 140 f137 1"/>
                <a:gd name="f176" fmla="*/ 152 f137 1"/>
                <a:gd name="f177" fmla="*/ 175 f137 1"/>
                <a:gd name="f178" fmla="*/ 188 f137 1"/>
                <a:gd name="f179" fmla="*/ 210 f137 1"/>
                <a:gd name="f180" fmla="*/ 19 f138 1"/>
                <a:gd name="f181" fmla="*/ 219 f137 1"/>
                <a:gd name="f182" fmla="*/ 28 f138 1"/>
                <a:gd name="f183" fmla="*/ 238 f137 1"/>
                <a:gd name="f184" fmla="*/ 33 f138 1"/>
                <a:gd name="f185" fmla="*/ 247 f137 1"/>
                <a:gd name="f186" fmla="*/ 258 f137 1"/>
                <a:gd name="f187" fmla="*/ 43 f138 1"/>
                <a:gd name="f188" fmla="*/ 240 f137 1"/>
                <a:gd name="f189" fmla="*/ 30 f138 1"/>
                <a:gd name="f190" fmla="*/ 215 f137 1"/>
                <a:gd name="f191" fmla="*/ 184 f137 1"/>
                <a:gd name="f192" fmla="*/ 13 f138 1"/>
                <a:gd name="f193" fmla="*/ 150 f137 1"/>
                <a:gd name="f194" fmla="*/ 12 f138 1"/>
                <a:gd name="f195" fmla="*/ 17 f138 1"/>
                <a:gd name="f196" fmla="*/ 85 f137 1"/>
                <a:gd name="f197" fmla="*/ 26 f138 1"/>
                <a:gd name="f198" fmla="*/ 53 f137 1"/>
                <a:gd name="f199" fmla="*/ 22 f137 1"/>
                <a:gd name="f200" fmla="*/ 54 f138 1"/>
                <a:gd name="f201" fmla="*/ 14 f137 1"/>
                <a:gd name="f202" fmla="*/ 74 f138 1"/>
                <a:gd name="f203" fmla="*/ 18 f137 1"/>
                <a:gd name="f204" fmla="*/ 85 f138 1"/>
                <a:gd name="f205" fmla="*/ 19 f137 1"/>
                <a:gd name="f206" fmla="*/ 20 f137 1"/>
                <a:gd name="f207" fmla="*/ 116 f138 1"/>
                <a:gd name="f208" fmla="*/ 136 f138 1"/>
                <a:gd name="f209" fmla="*/ 15 f137 1"/>
                <a:gd name="f210" fmla="*/ 147 f138 1"/>
                <a:gd name="f211" fmla="*/ 12 f137 1"/>
                <a:gd name="f212" fmla="*/ 159 f138 1"/>
                <a:gd name="f213" fmla="*/ 170 f138 1"/>
                <a:gd name="f214" fmla="*/ 17 f137 1"/>
                <a:gd name="f215" fmla="*/ 190 f138 1"/>
                <a:gd name="f216" fmla="*/ 201 f138 1"/>
                <a:gd name="f217" fmla="*/ 221 f138 1"/>
                <a:gd name="f218" fmla="*/ 232 f138 1"/>
                <a:gd name="f219" fmla="*/ 250 f138 1"/>
                <a:gd name="f220" fmla="+- f139 0 f1"/>
                <a:gd name="f221" fmla="*/ f142 1 253"/>
                <a:gd name="f222" fmla="*/ f143 1 258"/>
                <a:gd name="f223" fmla="*/ f144 1 253"/>
                <a:gd name="f224" fmla="*/ f145 1 258"/>
                <a:gd name="f225" fmla="*/ f146 1 253"/>
                <a:gd name="f226" fmla="*/ f147 1 258"/>
                <a:gd name="f227" fmla="*/ f148 1 253"/>
                <a:gd name="f228" fmla="*/ f149 1 258"/>
                <a:gd name="f229" fmla="*/ f150 1 253"/>
                <a:gd name="f230" fmla="*/ f151 1 253"/>
                <a:gd name="f231" fmla="*/ f152 1 253"/>
                <a:gd name="f232" fmla="*/ f153 1 253"/>
                <a:gd name="f233" fmla="*/ f154 1 253"/>
                <a:gd name="f234" fmla="*/ f155 1 253"/>
                <a:gd name="f235" fmla="*/ f156 1 253"/>
                <a:gd name="f236" fmla="*/ f157 1 253"/>
                <a:gd name="f237" fmla="*/ f158 1 258"/>
                <a:gd name="f238" fmla="*/ f159 1 253"/>
                <a:gd name="f239" fmla="*/ f160 1 258"/>
                <a:gd name="f240" fmla="*/ f161 1 253"/>
                <a:gd name="f241" fmla="*/ f162 1 258"/>
                <a:gd name="f242" fmla="*/ f163 1 253"/>
                <a:gd name="f243" fmla="*/ f164 1 258"/>
                <a:gd name="f244" fmla="*/ f165 1 253"/>
                <a:gd name="f245" fmla="*/ f166 1 258"/>
                <a:gd name="f246" fmla="*/ f167 1 253"/>
                <a:gd name="f247" fmla="*/ f168 1 258"/>
                <a:gd name="f248" fmla="*/ f169 1 253"/>
                <a:gd name="f249" fmla="*/ f170 1 258"/>
                <a:gd name="f250" fmla="*/ f171 1 253"/>
                <a:gd name="f251" fmla="*/ f172 1 258"/>
                <a:gd name="f252" fmla="*/ f173 1 253"/>
                <a:gd name="f253" fmla="*/ f174 1 258"/>
                <a:gd name="f254" fmla="*/ f175 1 258"/>
                <a:gd name="f255" fmla="*/ f176 1 258"/>
                <a:gd name="f256" fmla="*/ f177 1 258"/>
                <a:gd name="f257" fmla="*/ f178 1 258"/>
                <a:gd name="f258" fmla="*/ f179 1 258"/>
                <a:gd name="f259" fmla="*/ f180 1 253"/>
                <a:gd name="f260" fmla="*/ f181 1 258"/>
                <a:gd name="f261" fmla="*/ f182 1 253"/>
                <a:gd name="f262" fmla="*/ f183 1 258"/>
                <a:gd name="f263" fmla="*/ f184 1 253"/>
                <a:gd name="f264" fmla="*/ f185 1 258"/>
                <a:gd name="f265" fmla="*/ f186 1 258"/>
                <a:gd name="f266" fmla="*/ f187 1 253"/>
                <a:gd name="f267" fmla="*/ f188 1 258"/>
                <a:gd name="f268" fmla="*/ f189 1 253"/>
                <a:gd name="f269" fmla="*/ f190 1 258"/>
                <a:gd name="f270" fmla="*/ f191 1 258"/>
                <a:gd name="f271" fmla="*/ f192 1 253"/>
                <a:gd name="f272" fmla="*/ f193 1 258"/>
                <a:gd name="f273" fmla="*/ f194 1 253"/>
                <a:gd name="f274" fmla="*/ f195 1 253"/>
                <a:gd name="f275" fmla="*/ f196 1 258"/>
                <a:gd name="f276" fmla="*/ f197 1 253"/>
                <a:gd name="f277" fmla="*/ f198 1 258"/>
                <a:gd name="f278" fmla="*/ f199 1 258"/>
                <a:gd name="f279" fmla="*/ f200 1 253"/>
                <a:gd name="f280" fmla="*/ f201 1 258"/>
                <a:gd name="f281" fmla="*/ f202 1 253"/>
                <a:gd name="f282" fmla="*/ f203 1 258"/>
                <a:gd name="f283" fmla="*/ f204 1 253"/>
                <a:gd name="f284" fmla="*/ f205 1 258"/>
                <a:gd name="f285" fmla="*/ f206 1 258"/>
                <a:gd name="f286" fmla="*/ f207 1 253"/>
                <a:gd name="f287" fmla="*/ f208 1 253"/>
                <a:gd name="f288" fmla="*/ f209 1 258"/>
                <a:gd name="f289" fmla="*/ f210 1 253"/>
                <a:gd name="f290" fmla="*/ f211 1 258"/>
                <a:gd name="f291" fmla="*/ f212 1 253"/>
                <a:gd name="f292" fmla="*/ f213 1 253"/>
                <a:gd name="f293" fmla="*/ f214 1 258"/>
                <a:gd name="f294" fmla="*/ f215 1 253"/>
                <a:gd name="f295" fmla="*/ f216 1 253"/>
                <a:gd name="f296" fmla="*/ f217 1 253"/>
                <a:gd name="f297" fmla="*/ f218 1 253"/>
                <a:gd name="f298" fmla="*/ f219 1 253"/>
                <a:gd name="f299" fmla="*/ 0 1 f140"/>
                <a:gd name="f300" fmla="*/ f134 1 f140"/>
                <a:gd name="f301" fmla="*/ 0 1 f141"/>
                <a:gd name="f302" fmla="*/ f135 1 f141"/>
                <a:gd name="f303" fmla="*/ f221 1 f140"/>
                <a:gd name="f304" fmla="*/ f222 1 f141"/>
                <a:gd name="f305" fmla="*/ f223 1 f140"/>
                <a:gd name="f306" fmla="*/ f224 1 f141"/>
                <a:gd name="f307" fmla="*/ f225 1 f140"/>
                <a:gd name="f308" fmla="*/ f226 1 f141"/>
                <a:gd name="f309" fmla="*/ f227 1 f140"/>
                <a:gd name="f310" fmla="*/ f228 1 f141"/>
                <a:gd name="f311" fmla="*/ f229 1 f140"/>
                <a:gd name="f312" fmla="*/ f230 1 f140"/>
                <a:gd name="f313" fmla="*/ f231 1 f140"/>
                <a:gd name="f314" fmla="*/ f232 1 f140"/>
                <a:gd name="f315" fmla="*/ f233 1 f140"/>
                <a:gd name="f316" fmla="*/ f234 1 f140"/>
                <a:gd name="f317" fmla="*/ f235 1 f140"/>
                <a:gd name="f318" fmla="*/ f236 1 f140"/>
                <a:gd name="f319" fmla="*/ f237 1 f141"/>
                <a:gd name="f320" fmla="*/ f238 1 f140"/>
                <a:gd name="f321" fmla="*/ f239 1 f141"/>
                <a:gd name="f322" fmla="*/ f240 1 f140"/>
                <a:gd name="f323" fmla="*/ f241 1 f141"/>
                <a:gd name="f324" fmla="*/ f242 1 f140"/>
                <a:gd name="f325" fmla="*/ f243 1 f141"/>
                <a:gd name="f326" fmla="*/ f244 1 f140"/>
                <a:gd name="f327" fmla="*/ f245 1 f141"/>
                <a:gd name="f328" fmla="*/ f246 1 f140"/>
                <a:gd name="f329" fmla="*/ f247 1 f141"/>
                <a:gd name="f330" fmla="*/ f248 1 f140"/>
                <a:gd name="f331" fmla="*/ f249 1 f141"/>
                <a:gd name="f332" fmla="*/ f250 1 f140"/>
                <a:gd name="f333" fmla="*/ f251 1 f141"/>
                <a:gd name="f334" fmla="*/ f252 1 f140"/>
                <a:gd name="f335" fmla="*/ f253 1 f141"/>
                <a:gd name="f336" fmla="*/ f254 1 f141"/>
                <a:gd name="f337" fmla="*/ f255 1 f141"/>
                <a:gd name="f338" fmla="*/ f256 1 f141"/>
                <a:gd name="f339" fmla="*/ f257 1 f141"/>
                <a:gd name="f340" fmla="*/ f258 1 f141"/>
                <a:gd name="f341" fmla="*/ f259 1 f140"/>
                <a:gd name="f342" fmla="*/ f260 1 f141"/>
                <a:gd name="f343" fmla="*/ f261 1 f140"/>
                <a:gd name="f344" fmla="*/ f262 1 f141"/>
                <a:gd name="f345" fmla="*/ f263 1 f140"/>
                <a:gd name="f346" fmla="*/ f264 1 f141"/>
                <a:gd name="f347" fmla="*/ f265 1 f141"/>
                <a:gd name="f348" fmla="*/ f266 1 f140"/>
                <a:gd name="f349" fmla="*/ f267 1 f141"/>
                <a:gd name="f350" fmla="*/ f268 1 f140"/>
                <a:gd name="f351" fmla="*/ f269 1 f141"/>
                <a:gd name="f352" fmla="*/ f270 1 f141"/>
                <a:gd name="f353" fmla="*/ f271 1 f140"/>
                <a:gd name="f354" fmla="*/ f272 1 f141"/>
                <a:gd name="f355" fmla="*/ f273 1 f140"/>
                <a:gd name="f356" fmla="*/ f274 1 f140"/>
                <a:gd name="f357" fmla="*/ f275 1 f141"/>
                <a:gd name="f358" fmla="*/ f276 1 f140"/>
                <a:gd name="f359" fmla="*/ f277 1 f141"/>
                <a:gd name="f360" fmla="*/ f278 1 f141"/>
                <a:gd name="f361" fmla="*/ f279 1 f140"/>
                <a:gd name="f362" fmla="*/ f280 1 f141"/>
                <a:gd name="f363" fmla="*/ f281 1 f140"/>
                <a:gd name="f364" fmla="*/ f282 1 f141"/>
                <a:gd name="f365" fmla="*/ f283 1 f140"/>
                <a:gd name="f366" fmla="*/ f284 1 f141"/>
                <a:gd name="f367" fmla="*/ f285 1 f141"/>
                <a:gd name="f368" fmla="*/ f286 1 f140"/>
                <a:gd name="f369" fmla="*/ f287 1 f140"/>
                <a:gd name="f370" fmla="*/ f288 1 f141"/>
                <a:gd name="f371" fmla="*/ f289 1 f140"/>
                <a:gd name="f372" fmla="*/ f290 1 f141"/>
                <a:gd name="f373" fmla="*/ f291 1 f140"/>
                <a:gd name="f374" fmla="*/ f292 1 f140"/>
                <a:gd name="f375" fmla="*/ f293 1 f141"/>
                <a:gd name="f376" fmla="*/ f294 1 f140"/>
                <a:gd name="f377" fmla="*/ f295 1 f140"/>
                <a:gd name="f378" fmla="*/ f296 1 f140"/>
                <a:gd name="f379" fmla="*/ f297 1 f140"/>
                <a:gd name="f380" fmla="*/ f298 1 f140"/>
                <a:gd name="f381" fmla="*/ f299 f131 1"/>
                <a:gd name="f382" fmla="*/ f300 f131 1"/>
                <a:gd name="f383" fmla="*/ f302 f132 1"/>
                <a:gd name="f384" fmla="*/ f301 f132 1"/>
                <a:gd name="f385" fmla="*/ f303 f131 1"/>
                <a:gd name="f386" fmla="*/ f304 f132 1"/>
                <a:gd name="f387" fmla="*/ f305 f131 1"/>
                <a:gd name="f388" fmla="*/ f306 f132 1"/>
                <a:gd name="f389" fmla="*/ f307 f131 1"/>
                <a:gd name="f390" fmla="*/ f308 f132 1"/>
                <a:gd name="f391" fmla="*/ f309 f131 1"/>
                <a:gd name="f392" fmla="*/ f310 f132 1"/>
                <a:gd name="f393" fmla="*/ f311 f131 1"/>
                <a:gd name="f394" fmla="*/ f312 f131 1"/>
                <a:gd name="f395" fmla="*/ f313 f131 1"/>
                <a:gd name="f396" fmla="*/ f314 f131 1"/>
                <a:gd name="f397" fmla="*/ f315 f131 1"/>
                <a:gd name="f398" fmla="*/ f316 f131 1"/>
                <a:gd name="f399" fmla="*/ f317 f131 1"/>
                <a:gd name="f400" fmla="*/ f318 f131 1"/>
                <a:gd name="f401" fmla="*/ f319 f132 1"/>
                <a:gd name="f402" fmla="*/ f320 f131 1"/>
                <a:gd name="f403" fmla="*/ f321 f132 1"/>
                <a:gd name="f404" fmla="*/ f322 f131 1"/>
                <a:gd name="f405" fmla="*/ f323 f132 1"/>
                <a:gd name="f406" fmla="*/ f324 f131 1"/>
                <a:gd name="f407" fmla="*/ f325 f132 1"/>
                <a:gd name="f408" fmla="*/ f326 f131 1"/>
                <a:gd name="f409" fmla="*/ f327 f132 1"/>
                <a:gd name="f410" fmla="*/ f328 f131 1"/>
                <a:gd name="f411" fmla="*/ f329 f132 1"/>
                <a:gd name="f412" fmla="*/ f330 f131 1"/>
                <a:gd name="f413" fmla="*/ f331 f132 1"/>
                <a:gd name="f414" fmla="*/ f332 f131 1"/>
                <a:gd name="f415" fmla="*/ f333 f132 1"/>
                <a:gd name="f416" fmla="*/ f334 f131 1"/>
                <a:gd name="f417" fmla="*/ f335 f132 1"/>
                <a:gd name="f418" fmla="*/ f336 f132 1"/>
                <a:gd name="f419" fmla="*/ f337 f132 1"/>
                <a:gd name="f420" fmla="*/ f338 f132 1"/>
                <a:gd name="f421" fmla="*/ f339 f132 1"/>
                <a:gd name="f422" fmla="*/ f340 f132 1"/>
                <a:gd name="f423" fmla="*/ f341 f131 1"/>
                <a:gd name="f424" fmla="*/ f342 f132 1"/>
                <a:gd name="f425" fmla="*/ f343 f131 1"/>
                <a:gd name="f426" fmla="*/ f344 f132 1"/>
                <a:gd name="f427" fmla="*/ f345 f131 1"/>
                <a:gd name="f428" fmla="*/ f346 f132 1"/>
                <a:gd name="f429" fmla="*/ f347 f132 1"/>
                <a:gd name="f430" fmla="*/ f348 f131 1"/>
                <a:gd name="f431" fmla="*/ f349 f132 1"/>
                <a:gd name="f432" fmla="*/ f350 f131 1"/>
                <a:gd name="f433" fmla="*/ f351 f132 1"/>
                <a:gd name="f434" fmla="*/ f352 f132 1"/>
                <a:gd name="f435" fmla="*/ f353 f131 1"/>
                <a:gd name="f436" fmla="*/ f354 f132 1"/>
                <a:gd name="f437" fmla="*/ f355 f131 1"/>
                <a:gd name="f438" fmla="*/ f356 f131 1"/>
                <a:gd name="f439" fmla="*/ f357 f132 1"/>
                <a:gd name="f440" fmla="*/ f358 f131 1"/>
                <a:gd name="f441" fmla="*/ f359 f132 1"/>
                <a:gd name="f442" fmla="*/ f360 f132 1"/>
                <a:gd name="f443" fmla="*/ f361 f131 1"/>
                <a:gd name="f444" fmla="*/ f362 f132 1"/>
                <a:gd name="f445" fmla="*/ f363 f131 1"/>
                <a:gd name="f446" fmla="*/ f364 f132 1"/>
                <a:gd name="f447" fmla="*/ f365 f131 1"/>
                <a:gd name="f448" fmla="*/ f366 f132 1"/>
                <a:gd name="f449" fmla="*/ f367 f132 1"/>
                <a:gd name="f450" fmla="*/ f368 f131 1"/>
                <a:gd name="f451" fmla="*/ f369 f131 1"/>
                <a:gd name="f452" fmla="*/ f370 f132 1"/>
                <a:gd name="f453" fmla="*/ f371 f131 1"/>
                <a:gd name="f454" fmla="*/ f372 f132 1"/>
                <a:gd name="f455" fmla="*/ f373 f131 1"/>
                <a:gd name="f456" fmla="*/ f374 f131 1"/>
                <a:gd name="f457" fmla="*/ f375 f132 1"/>
                <a:gd name="f458" fmla="*/ f376 f131 1"/>
                <a:gd name="f459" fmla="*/ f377 f131 1"/>
                <a:gd name="f460" fmla="*/ f378 f131 1"/>
                <a:gd name="f461" fmla="*/ f379 f131 1"/>
                <a:gd name="f462" fmla="*/ f380 f131 1"/>
              </a:gdLst>
              <a:ahLst/>
              <a:cxnLst>
                <a:cxn ang="3cd4">
                  <a:pos x="hc" y="t"/>
                </a:cxn>
                <a:cxn ang="0">
                  <a:pos x="r" y="vc"/>
                </a:cxn>
                <a:cxn ang="cd4">
                  <a:pos x="hc" y="b"/>
                </a:cxn>
                <a:cxn ang="cd2">
                  <a:pos x="l" y="vc"/>
                </a:cxn>
                <a:cxn ang="f220">
                  <a:pos x="f385" y="f386"/>
                </a:cxn>
                <a:cxn ang="f220">
                  <a:pos x="f387" y="f388"/>
                </a:cxn>
                <a:cxn ang="f220">
                  <a:pos x="f389" y="f390"/>
                </a:cxn>
                <a:cxn ang="f220">
                  <a:pos x="f391" y="f392"/>
                </a:cxn>
                <a:cxn ang="f220">
                  <a:pos x="f393" y="f386"/>
                </a:cxn>
                <a:cxn ang="f220">
                  <a:pos x="f394" y="f386"/>
                </a:cxn>
                <a:cxn ang="f220">
                  <a:pos x="f395" y="f392"/>
                </a:cxn>
                <a:cxn ang="f220">
                  <a:pos x="f396" y="f390"/>
                </a:cxn>
                <a:cxn ang="f220">
                  <a:pos x="f397" y="f388"/>
                </a:cxn>
                <a:cxn ang="f220">
                  <a:pos x="f398" y="f386"/>
                </a:cxn>
                <a:cxn ang="f220">
                  <a:pos x="f399" y="f386"/>
                </a:cxn>
                <a:cxn ang="f220">
                  <a:pos x="f400" y="f401"/>
                </a:cxn>
                <a:cxn ang="f220">
                  <a:pos x="f402" y="f403"/>
                </a:cxn>
                <a:cxn ang="f220">
                  <a:pos x="f404" y="f405"/>
                </a:cxn>
                <a:cxn ang="f220">
                  <a:pos x="f406" y="f407"/>
                </a:cxn>
                <a:cxn ang="f220">
                  <a:pos x="f408" y="f409"/>
                </a:cxn>
                <a:cxn ang="f220">
                  <a:pos x="f410" y="f411"/>
                </a:cxn>
                <a:cxn ang="f220">
                  <a:pos x="f412" y="f413"/>
                </a:cxn>
                <a:cxn ang="f220">
                  <a:pos x="f414" y="f415"/>
                </a:cxn>
                <a:cxn ang="f220">
                  <a:pos x="f416" y="f417"/>
                </a:cxn>
                <a:cxn ang="f220">
                  <a:pos x="f416" y="f418"/>
                </a:cxn>
                <a:cxn ang="f220">
                  <a:pos x="f414" y="f419"/>
                </a:cxn>
                <a:cxn ang="f220">
                  <a:pos x="f412" y="f420"/>
                </a:cxn>
                <a:cxn ang="f220">
                  <a:pos x="f410" y="f421"/>
                </a:cxn>
                <a:cxn ang="f220">
                  <a:pos x="f408" y="f422"/>
                </a:cxn>
                <a:cxn ang="f220">
                  <a:pos x="f423" y="f424"/>
                </a:cxn>
                <a:cxn ang="f220">
                  <a:pos x="f425" y="f426"/>
                </a:cxn>
                <a:cxn ang="f220">
                  <a:pos x="f427" y="f428"/>
                </a:cxn>
                <a:cxn ang="f220">
                  <a:pos x="f400" y="f429"/>
                </a:cxn>
                <a:cxn ang="f220">
                  <a:pos x="f430" y="f431"/>
                </a:cxn>
                <a:cxn ang="f220">
                  <a:pos x="f432" y="f433"/>
                </a:cxn>
                <a:cxn ang="f220">
                  <a:pos x="f406" y="f434"/>
                </a:cxn>
                <a:cxn ang="f220">
                  <a:pos x="f435" y="f436"/>
                </a:cxn>
                <a:cxn ang="f220">
                  <a:pos x="f437" y="f417"/>
                </a:cxn>
                <a:cxn ang="f220">
                  <a:pos x="f438" y="f439"/>
                </a:cxn>
                <a:cxn ang="f220">
                  <a:pos x="f440" y="f441"/>
                </a:cxn>
                <a:cxn ang="f220">
                  <a:pos x="f399" y="f442"/>
                </a:cxn>
                <a:cxn ang="f220">
                  <a:pos x="f443" y="f444"/>
                </a:cxn>
                <a:cxn ang="f220">
                  <a:pos x="f445" y="f446"/>
                </a:cxn>
                <a:cxn ang="f220">
                  <a:pos x="f447" y="f448"/>
                </a:cxn>
                <a:cxn ang="f220">
                  <a:pos x="f396" y="f449"/>
                </a:cxn>
                <a:cxn ang="f220">
                  <a:pos x="f450" y="f448"/>
                </a:cxn>
                <a:cxn ang="f220">
                  <a:pos x="f451" y="f452"/>
                </a:cxn>
                <a:cxn ang="f220">
                  <a:pos x="f453" y="f454"/>
                </a:cxn>
                <a:cxn ang="f220">
                  <a:pos x="f455" y="f452"/>
                </a:cxn>
                <a:cxn ang="f220">
                  <a:pos x="f456" y="f457"/>
                </a:cxn>
                <a:cxn ang="f220">
                  <a:pos x="f458" y="f449"/>
                </a:cxn>
                <a:cxn ang="f220">
                  <a:pos x="f459" y="f449"/>
                </a:cxn>
                <a:cxn ang="f220">
                  <a:pos x="f460" y="f446"/>
                </a:cxn>
                <a:cxn ang="f220">
                  <a:pos x="f461" y="f457"/>
                </a:cxn>
                <a:cxn ang="f220">
                  <a:pos x="f462" y="f386"/>
                </a:cxn>
              </a:cxnLst>
              <a:rect l="f381" t="f384" r="f382" b="f383"/>
              <a:pathLst>
                <a:path w="253" h="258">
                  <a:moveTo>
                    <a:pt x="f8" y="f5"/>
                  </a:moveTo>
                  <a:cubicBezTo>
                    <a:pt x="f8" y="f5"/>
                    <a:pt x="f9" y="f5"/>
                    <a:pt x="f9" y="f5"/>
                  </a:cubicBezTo>
                  <a:cubicBezTo>
                    <a:pt x="f9" y="f5"/>
                    <a:pt x="f9" y="f5"/>
                    <a:pt x="f9" y="f5"/>
                  </a:cubicBezTo>
                  <a:cubicBezTo>
                    <a:pt x="f10" y="f11"/>
                    <a:pt x="f10" y="f11"/>
                    <a:pt x="f10" y="f11"/>
                  </a:cubicBezTo>
                  <a:cubicBezTo>
                    <a:pt x="f12" y="f13"/>
                    <a:pt x="f12" y="f13"/>
                    <a:pt x="f12" y="f13"/>
                  </a:cubicBezTo>
                  <a:cubicBezTo>
                    <a:pt x="f14" y="f15"/>
                    <a:pt x="f14" y="f15"/>
                    <a:pt x="f14" y="f15"/>
                  </a:cubicBezTo>
                  <a:cubicBezTo>
                    <a:pt x="f16" y="f17"/>
                    <a:pt x="f16" y="f17"/>
                    <a:pt x="f16" y="f17"/>
                  </a:cubicBezTo>
                  <a:cubicBezTo>
                    <a:pt x="f18" y="f19"/>
                    <a:pt x="f18" y="f19"/>
                    <a:pt x="f18" y="f19"/>
                  </a:cubicBezTo>
                  <a:cubicBezTo>
                    <a:pt x="f20" y="f19"/>
                    <a:pt x="f20" y="f19"/>
                    <a:pt x="f20" y="f19"/>
                  </a:cubicBezTo>
                  <a:cubicBezTo>
                    <a:pt x="f21" y="f17"/>
                    <a:pt x="f21" y="f17"/>
                    <a:pt x="f21" y="f17"/>
                  </a:cubicBezTo>
                  <a:cubicBezTo>
                    <a:pt x="f22" y="f13"/>
                    <a:pt x="f22" y="f13"/>
                    <a:pt x="f22" y="f13"/>
                  </a:cubicBezTo>
                  <a:cubicBezTo>
                    <a:pt x="f23" y="f11"/>
                    <a:pt x="f23" y="f11"/>
                    <a:pt x="f23" y="f11"/>
                  </a:cubicBezTo>
                  <a:cubicBezTo>
                    <a:pt x="f24" y="f5"/>
                    <a:pt x="f24" y="f5"/>
                    <a:pt x="f24" y="f5"/>
                  </a:cubicBezTo>
                  <a:cubicBezTo>
                    <a:pt x="f24" y="f5"/>
                    <a:pt x="f24" y="f5"/>
                    <a:pt x="f24" y="f5"/>
                  </a:cubicBezTo>
                  <a:cubicBezTo>
                    <a:pt x="f25" y="f5"/>
                    <a:pt x="f25" y="f5"/>
                    <a:pt x="f25" y="f5"/>
                  </a:cubicBezTo>
                  <a:cubicBezTo>
                    <a:pt x="f26" y="f5"/>
                    <a:pt x="f26" y="f5"/>
                    <a:pt x="f26" y="f5"/>
                  </a:cubicBezTo>
                  <a:cubicBezTo>
                    <a:pt x="f27" y="f5"/>
                    <a:pt x="f27" y="f5"/>
                    <a:pt x="f27" y="f5"/>
                  </a:cubicBezTo>
                  <a:cubicBezTo>
                    <a:pt x="f28" y="f5"/>
                    <a:pt x="f28" y="f5"/>
                    <a:pt x="f28" y="f5"/>
                  </a:cubicBezTo>
                  <a:cubicBezTo>
                    <a:pt x="f29" y="f5"/>
                    <a:pt x="f29" y="f5"/>
                    <a:pt x="f29" y="f5"/>
                  </a:cubicBezTo>
                  <a:cubicBezTo>
                    <a:pt x="f30" y="f5"/>
                    <a:pt x="f30" y="f5"/>
                    <a:pt x="f30" y="f5"/>
                  </a:cubicBezTo>
                  <a:cubicBezTo>
                    <a:pt x="f31" y="f11"/>
                    <a:pt x="f31" y="f11"/>
                    <a:pt x="f31" y="f11"/>
                  </a:cubicBezTo>
                  <a:cubicBezTo>
                    <a:pt x="f32" y="f13"/>
                    <a:pt x="f32" y="f13"/>
                    <a:pt x="f32" y="f13"/>
                  </a:cubicBezTo>
                  <a:cubicBezTo>
                    <a:pt x="f33" y="f17"/>
                    <a:pt x="f33" y="f17"/>
                    <a:pt x="f33" y="f17"/>
                  </a:cubicBezTo>
                  <a:cubicBezTo>
                    <a:pt x="f34" y="f19"/>
                    <a:pt x="f34" y="f19"/>
                    <a:pt x="f34" y="f19"/>
                  </a:cubicBezTo>
                  <a:cubicBezTo>
                    <a:pt x="f35" y="f19"/>
                    <a:pt x="f35" y="f19"/>
                    <a:pt x="f35" y="f19"/>
                  </a:cubicBezTo>
                  <a:cubicBezTo>
                    <a:pt x="f36" y="f17"/>
                    <a:pt x="f36" y="f17"/>
                    <a:pt x="f36" y="f17"/>
                  </a:cubicBezTo>
                  <a:cubicBezTo>
                    <a:pt x="f37" y="f15"/>
                    <a:pt x="f37" y="f15"/>
                    <a:pt x="f37" y="f15"/>
                  </a:cubicBezTo>
                  <a:cubicBezTo>
                    <a:pt x="f38" y="f13"/>
                    <a:pt x="f38" y="f13"/>
                    <a:pt x="f38" y="f13"/>
                  </a:cubicBezTo>
                  <a:cubicBezTo>
                    <a:pt x="f39" y="f11"/>
                    <a:pt x="f39" y="f11"/>
                    <a:pt x="f39" y="f11"/>
                  </a:cubicBezTo>
                  <a:cubicBezTo>
                    <a:pt x="f40" y="f5"/>
                    <a:pt x="f40" y="f5"/>
                    <a:pt x="f40" y="f5"/>
                  </a:cubicBezTo>
                  <a:cubicBezTo>
                    <a:pt x="f41" y="f5"/>
                    <a:pt x="f41" y="f5"/>
                    <a:pt x="f42" y="f5"/>
                  </a:cubicBezTo>
                  <a:cubicBezTo>
                    <a:pt x="f43" y="f5"/>
                    <a:pt x="f44" y="f5"/>
                    <a:pt x="f45" y="f5"/>
                  </a:cubicBezTo>
                  <a:cubicBezTo>
                    <a:pt x="f45" y="f5"/>
                    <a:pt x="f45" y="f5"/>
                    <a:pt x="f45" y="f5"/>
                  </a:cubicBezTo>
                  <a:cubicBezTo>
                    <a:pt x="f46" y="f47"/>
                    <a:pt x="f46" y="f47"/>
                    <a:pt x="f46" y="f47"/>
                  </a:cubicBezTo>
                  <a:cubicBezTo>
                    <a:pt x="f46" y="f47"/>
                    <a:pt x="f46" y="f47"/>
                    <a:pt x="f46" y="f47"/>
                  </a:cubicBezTo>
                  <a:cubicBezTo>
                    <a:pt x="f46" y="f47"/>
                    <a:pt x="f46" y="f47"/>
                    <a:pt x="f46" y="f47"/>
                  </a:cubicBezTo>
                  <a:cubicBezTo>
                    <a:pt x="f46" y="f47"/>
                    <a:pt x="f46" y="f47"/>
                    <a:pt x="f46" y="f47"/>
                  </a:cubicBezTo>
                  <a:cubicBezTo>
                    <a:pt x="f48" y="f49"/>
                    <a:pt x="f48" y="f49"/>
                    <a:pt x="f50" y="f11"/>
                  </a:cubicBezTo>
                  <a:cubicBezTo>
                    <a:pt x="f51" y="f13"/>
                    <a:pt x="f51" y="f13"/>
                    <a:pt x="f51" y="f13"/>
                  </a:cubicBezTo>
                  <a:cubicBezTo>
                    <a:pt x="f51" y="f13"/>
                    <a:pt x="f51" y="f13"/>
                    <a:pt x="f51" y="f13"/>
                  </a:cubicBezTo>
                  <a:cubicBezTo>
                    <a:pt x="f52" y="f53"/>
                    <a:pt x="f52" y="f53"/>
                    <a:pt x="f52" y="f53"/>
                  </a:cubicBezTo>
                  <a:cubicBezTo>
                    <a:pt x="f52" y="f53"/>
                    <a:pt x="f52" y="f53"/>
                    <a:pt x="f52" y="f53"/>
                  </a:cubicBezTo>
                  <a:cubicBezTo>
                    <a:pt x="f54" y="f55"/>
                    <a:pt x="f54" y="f55"/>
                    <a:pt x="f54" y="f55"/>
                  </a:cubicBezTo>
                  <a:cubicBezTo>
                    <a:pt x="f54" y="f55"/>
                    <a:pt x="f54" y="f55"/>
                    <a:pt x="f54" y="f55"/>
                  </a:cubicBezTo>
                  <a:cubicBezTo>
                    <a:pt x="f56" y="f51"/>
                    <a:pt x="f56" y="f51"/>
                    <a:pt x="f56" y="f51"/>
                  </a:cubicBezTo>
                  <a:cubicBezTo>
                    <a:pt x="f56" y="f51"/>
                    <a:pt x="f56" y="f51"/>
                    <a:pt x="f56" y="f51"/>
                  </a:cubicBezTo>
                  <a:cubicBezTo>
                    <a:pt x="f57" y="f58"/>
                    <a:pt x="f57" y="f58"/>
                    <a:pt x="f57" y="f58"/>
                  </a:cubicBezTo>
                  <a:cubicBezTo>
                    <a:pt x="f57" y="f58"/>
                    <a:pt x="f57" y="f58"/>
                    <a:pt x="f57" y="f58"/>
                  </a:cubicBezTo>
                  <a:cubicBezTo>
                    <a:pt x="f59" y="f60"/>
                    <a:pt x="f59" y="f60"/>
                    <a:pt x="f59" y="f60"/>
                  </a:cubicBezTo>
                  <a:cubicBezTo>
                    <a:pt x="f59" y="f60"/>
                    <a:pt x="f59" y="f60"/>
                    <a:pt x="f59" y="f60"/>
                  </a:cubicBezTo>
                  <a:cubicBezTo>
                    <a:pt x="f19" y="f61"/>
                    <a:pt x="f19" y="f61"/>
                    <a:pt x="f19" y="f61"/>
                  </a:cubicBezTo>
                  <a:cubicBezTo>
                    <a:pt x="f19" y="f61"/>
                    <a:pt x="f19" y="f61"/>
                    <a:pt x="f19" y="f61"/>
                  </a:cubicBezTo>
                  <a:cubicBezTo>
                    <a:pt x="f13" y="f62"/>
                    <a:pt x="f13" y="f62"/>
                    <a:pt x="f13" y="f62"/>
                  </a:cubicBezTo>
                  <a:cubicBezTo>
                    <a:pt x="f13" y="f62"/>
                    <a:pt x="f13" y="f62"/>
                    <a:pt x="f13" y="f62"/>
                  </a:cubicBezTo>
                  <a:cubicBezTo>
                    <a:pt x="f11" y="f63"/>
                    <a:pt x="f11" y="f63"/>
                    <a:pt x="f11" y="f63"/>
                  </a:cubicBezTo>
                  <a:cubicBezTo>
                    <a:pt x="f49" y="f64"/>
                    <a:pt x="f49" y="f64"/>
                    <a:pt x="f49" y="f64"/>
                  </a:cubicBezTo>
                  <a:cubicBezTo>
                    <a:pt x="f47" y="f34"/>
                    <a:pt x="f47" y="f34"/>
                    <a:pt x="f47" y="f34"/>
                  </a:cubicBezTo>
                  <a:cubicBezTo>
                    <a:pt x="f47" y="f34"/>
                    <a:pt x="f47" y="f34"/>
                    <a:pt x="f47" y="f34"/>
                  </a:cubicBezTo>
                  <a:cubicBezTo>
                    <a:pt x="f5" y="f65"/>
                    <a:pt x="f5" y="f65"/>
                    <a:pt x="f5" y="f65"/>
                  </a:cubicBezTo>
                  <a:cubicBezTo>
                    <a:pt x="f5" y="f65"/>
                    <a:pt x="f5" y="f65"/>
                    <a:pt x="f5" y="f65"/>
                  </a:cubicBezTo>
                  <a:cubicBezTo>
                    <a:pt x="f5" y="f66"/>
                    <a:pt x="f5" y="f66"/>
                    <a:pt x="f5" y="f66"/>
                  </a:cubicBezTo>
                  <a:cubicBezTo>
                    <a:pt x="f5" y="f67"/>
                    <a:pt x="f5" y="f67"/>
                    <a:pt x="f5" y="f67"/>
                  </a:cubicBezTo>
                  <a:cubicBezTo>
                    <a:pt x="f5" y="f68"/>
                    <a:pt x="f5" y="f68"/>
                    <a:pt x="f5" y="f68"/>
                  </a:cubicBezTo>
                  <a:cubicBezTo>
                    <a:pt x="f5" y="f68"/>
                    <a:pt x="f5" y="f68"/>
                    <a:pt x="f5" y="f68"/>
                  </a:cubicBezTo>
                  <a:cubicBezTo>
                    <a:pt x="f47" y="f24"/>
                    <a:pt x="f47" y="f24"/>
                    <a:pt x="f47" y="f24"/>
                  </a:cubicBezTo>
                  <a:cubicBezTo>
                    <a:pt x="f47" y="f24"/>
                    <a:pt x="f47" y="f24"/>
                    <a:pt x="f47" y="f24"/>
                  </a:cubicBezTo>
                  <a:cubicBezTo>
                    <a:pt x="f11" y="f69"/>
                    <a:pt x="f11" y="f69"/>
                    <a:pt x="f11" y="f69"/>
                  </a:cubicBezTo>
                  <a:cubicBezTo>
                    <a:pt x="f11" y="f69"/>
                    <a:pt x="f11" y="f69"/>
                    <a:pt x="f11" y="f69"/>
                  </a:cubicBezTo>
                  <a:cubicBezTo>
                    <a:pt x="f13" y="f70"/>
                    <a:pt x="f13" y="f70"/>
                    <a:pt x="f13" y="f70"/>
                  </a:cubicBezTo>
                  <a:cubicBezTo>
                    <a:pt x="f13" y="f71"/>
                    <a:pt x="f13" y="f71"/>
                    <a:pt x="f13" y="f71"/>
                  </a:cubicBezTo>
                  <a:cubicBezTo>
                    <a:pt x="f19" y="f72"/>
                    <a:pt x="f19" y="f72"/>
                    <a:pt x="f19" y="f72"/>
                  </a:cubicBezTo>
                  <a:cubicBezTo>
                    <a:pt x="f19" y="f73"/>
                    <a:pt x="f19" y="f73"/>
                    <a:pt x="f19" y="f73"/>
                  </a:cubicBezTo>
                  <a:cubicBezTo>
                    <a:pt x="f59" y="f74"/>
                    <a:pt x="f59" y="f74"/>
                    <a:pt x="f59" y="f74"/>
                  </a:cubicBezTo>
                  <a:cubicBezTo>
                    <a:pt x="f75" y="f18"/>
                    <a:pt x="f75" y="f18"/>
                    <a:pt x="f75" y="f18"/>
                  </a:cubicBezTo>
                  <a:cubicBezTo>
                    <a:pt x="f57" y="f16"/>
                    <a:pt x="f57" y="f16"/>
                    <a:pt x="f57" y="f16"/>
                  </a:cubicBezTo>
                  <a:cubicBezTo>
                    <a:pt x="f57" y="f16"/>
                    <a:pt x="f57" y="f16"/>
                    <a:pt x="f57" y="f16"/>
                  </a:cubicBezTo>
                  <a:cubicBezTo>
                    <a:pt x="f76" y="f77"/>
                    <a:pt x="f76" y="f77"/>
                    <a:pt x="f76" y="f77"/>
                  </a:cubicBezTo>
                  <a:cubicBezTo>
                    <a:pt x="f76" y="f77"/>
                    <a:pt x="f76" y="f77"/>
                    <a:pt x="f76" y="f77"/>
                  </a:cubicBezTo>
                  <a:cubicBezTo>
                    <a:pt x="f78" y="f12"/>
                    <a:pt x="f78" y="f12"/>
                    <a:pt x="f78" y="f12"/>
                  </a:cubicBezTo>
                  <a:cubicBezTo>
                    <a:pt x="f78" y="f12"/>
                    <a:pt x="f78" y="f12"/>
                    <a:pt x="f78" y="f12"/>
                  </a:cubicBezTo>
                  <a:cubicBezTo>
                    <a:pt x="f79" y="f80"/>
                    <a:pt x="f79" y="f80"/>
                    <a:pt x="f79" y="f80"/>
                  </a:cubicBezTo>
                  <a:cubicBezTo>
                    <a:pt x="f79" y="f80"/>
                    <a:pt x="f79" y="f80"/>
                    <a:pt x="f79" y="f80"/>
                  </a:cubicBezTo>
                  <a:cubicBezTo>
                    <a:pt x="f81" y="f82"/>
                    <a:pt x="f81" y="f82"/>
                    <a:pt x="f81" y="f82"/>
                  </a:cubicBezTo>
                  <a:cubicBezTo>
                    <a:pt x="f81" y="f83"/>
                    <a:pt x="f81" y="f83"/>
                    <a:pt x="f81" y="f83"/>
                  </a:cubicBezTo>
                  <a:cubicBezTo>
                    <a:pt x="f51" y="f84"/>
                    <a:pt x="f51" y="f84"/>
                    <a:pt x="f51" y="f84"/>
                  </a:cubicBezTo>
                  <a:cubicBezTo>
                    <a:pt x="f51" y="f84"/>
                    <a:pt x="f51" y="f84"/>
                    <a:pt x="f51" y="f84"/>
                  </a:cubicBezTo>
                  <a:cubicBezTo>
                    <a:pt x="f46" y="f7"/>
                    <a:pt x="f46" y="f7"/>
                    <a:pt x="f46" y="f7"/>
                  </a:cubicBezTo>
                  <a:cubicBezTo>
                    <a:pt x="f85" y="f86"/>
                    <a:pt x="f85" y="f86"/>
                    <a:pt x="f85" y="f86"/>
                  </a:cubicBezTo>
                  <a:cubicBezTo>
                    <a:pt x="f85" y="f86"/>
                    <a:pt x="f85" y="f86"/>
                    <a:pt x="f85" y="f86"/>
                  </a:cubicBezTo>
                  <a:cubicBezTo>
                    <a:pt x="f44" y="f87"/>
                    <a:pt x="f44" y="f87"/>
                    <a:pt x="f44" y="f87"/>
                  </a:cubicBezTo>
                  <a:cubicBezTo>
                    <a:pt x="f51" y="f88"/>
                    <a:pt x="f51" y="f88"/>
                    <a:pt x="f51" y="f88"/>
                  </a:cubicBezTo>
                  <a:cubicBezTo>
                    <a:pt x="f89" y="f90"/>
                    <a:pt x="f89" y="f90"/>
                    <a:pt x="f89" y="f90"/>
                  </a:cubicBezTo>
                  <a:cubicBezTo>
                    <a:pt x="f91" y="f92"/>
                    <a:pt x="f91" y="f92"/>
                    <a:pt x="f91" y="f92"/>
                  </a:cubicBezTo>
                  <a:cubicBezTo>
                    <a:pt x="f93" y="f94"/>
                    <a:pt x="f93" y="f94"/>
                    <a:pt x="f93" y="f94"/>
                  </a:cubicBezTo>
                  <a:cubicBezTo>
                    <a:pt x="f78" y="f95"/>
                    <a:pt x="f78" y="f95"/>
                    <a:pt x="f78" y="f95"/>
                  </a:cubicBezTo>
                  <a:cubicBezTo>
                    <a:pt x="f56" y="f96"/>
                    <a:pt x="f56" y="f96"/>
                    <a:pt x="f56" y="f96"/>
                  </a:cubicBezTo>
                  <a:cubicBezTo>
                    <a:pt x="f97" y="f98"/>
                    <a:pt x="f97" y="f98"/>
                    <a:pt x="f97" y="f98"/>
                  </a:cubicBezTo>
                  <a:cubicBezTo>
                    <a:pt x="f57" y="f23"/>
                    <a:pt x="f57" y="f23"/>
                    <a:pt x="f57" y="f23"/>
                  </a:cubicBezTo>
                  <a:cubicBezTo>
                    <a:pt x="f99" y="f25"/>
                    <a:pt x="f99" y="f25"/>
                    <a:pt x="f99" y="f25"/>
                  </a:cubicBezTo>
                  <a:cubicBezTo>
                    <a:pt x="f75" y="f100"/>
                    <a:pt x="f75" y="f100"/>
                    <a:pt x="f75" y="f100"/>
                  </a:cubicBezTo>
                  <a:cubicBezTo>
                    <a:pt x="f75" y="f66"/>
                    <a:pt x="f75" y="f66"/>
                    <a:pt x="f75" y="f66"/>
                  </a:cubicBezTo>
                  <a:cubicBezTo>
                    <a:pt x="f75" y="f65"/>
                    <a:pt x="f75" y="f65"/>
                    <a:pt x="f75" y="f65"/>
                  </a:cubicBezTo>
                  <a:cubicBezTo>
                    <a:pt x="f99" y="f101"/>
                    <a:pt x="f99" y="f101"/>
                    <a:pt x="f99" y="f101"/>
                  </a:cubicBezTo>
                  <a:cubicBezTo>
                    <a:pt x="f102" y="f103"/>
                    <a:pt x="f102" y="f103"/>
                    <a:pt x="f102" y="f103"/>
                  </a:cubicBezTo>
                  <a:cubicBezTo>
                    <a:pt x="f97" y="f104"/>
                    <a:pt x="f97" y="f104"/>
                    <a:pt x="f97" y="f104"/>
                  </a:cubicBezTo>
                  <a:cubicBezTo>
                    <a:pt x="f76" y="f105"/>
                    <a:pt x="f76" y="f105"/>
                    <a:pt x="f76" y="f105"/>
                  </a:cubicBezTo>
                  <a:cubicBezTo>
                    <a:pt x="f106" y="f107"/>
                    <a:pt x="f106" y="f107"/>
                    <a:pt x="f106" y="f107"/>
                  </a:cubicBezTo>
                  <a:cubicBezTo>
                    <a:pt x="f93" y="f108"/>
                    <a:pt x="f93" y="f108"/>
                    <a:pt x="f93" y="f108"/>
                  </a:cubicBezTo>
                  <a:cubicBezTo>
                    <a:pt x="f52" y="f44"/>
                    <a:pt x="f52" y="f44"/>
                    <a:pt x="f52" y="f44"/>
                  </a:cubicBezTo>
                  <a:cubicBezTo>
                    <a:pt x="f109" y="f110"/>
                    <a:pt x="f109" y="f110"/>
                    <a:pt x="f109" y="f110"/>
                  </a:cubicBezTo>
                  <a:cubicBezTo>
                    <a:pt x="f45" y="f106"/>
                    <a:pt x="f45" y="f106"/>
                    <a:pt x="f45" y="f106"/>
                  </a:cubicBezTo>
                  <a:cubicBezTo>
                    <a:pt x="f40" y="f99"/>
                    <a:pt x="f40" y="f99"/>
                    <a:pt x="f40" y="f99"/>
                  </a:cubicBezTo>
                  <a:cubicBezTo>
                    <a:pt x="f108" y="f102"/>
                    <a:pt x="f108" y="f102"/>
                    <a:pt x="f108" y="f102"/>
                  </a:cubicBezTo>
                  <a:cubicBezTo>
                    <a:pt x="f111" y="f102"/>
                    <a:pt x="f111" y="f102"/>
                    <a:pt x="f111" y="f102"/>
                  </a:cubicBezTo>
                  <a:cubicBezTo>
                    <a:pt x="f107" y="f97"/>
                    <a:pt x="f107" y="f97"/>
                    <a:pt x="f107" y="f97"/>
                  </a:cubicBezTo>
                  <a:cubicBezTo>
                    <a:pt x="f107" y="f97"/>
                    <a:pt x="f107" y="f97"/>
                    <a:pt x="f107" y="f97"/>
                  </a:cubicBezTo>
                  <a:cubicBezTo>
                    <a:pt x="f105" y="f112"/>
                    <a:pt x="f105" y="f112"/>
                    <a:pt x="f105" y="f112"/>
                  </a:cubicBezTo>
                  <a:cubicBezTo>
                    <a:pt x="f113" y="f112"/>
                    <a:pt x="f113" y="f112"/>
                    <a:pt x="f113" y="f112"/>
                  </a:cubicBezTo>
                  <a:cubicBezTo>
                    <a:pt x="f104" y="f76"/>
                    <a:pt x="f104" y="f76"/>
                    <a:pt x="f104" y="f76"/>
                  </a:cubicBezTo>
                  <a:cubicBezTo>
                    <a:pt x="f104" y="f76"/>
                    <a:pt x="f104" y="f76"/>
                    <a:pt x="f104" y="f76"/>
                  </a:cubicBezTo>
                  <a:cubicBezTo>
                    <a:pt x="f35" y="f56"/>
                    <a:pt x="f35" y="f56"/>
                    <a:pt x="f35" y="f56"/>
                  </a:cubicBezTo>
                  <a:cubicBezTo>
                    <a:pt x="f35" y="f56"/>
                    <a:pt x="f35" y="f56"/>
                    <a:pt x="f35" y="f56"/>
                  </a:cubicBezTo>
                  <a:cubicBezTo>
                    <a:pt x="f34" y="f56"/>
                    <a:pt x="f34" y="f56"/>
                    <a:pt x="f34" y="f56"/>
                  </a:cubicBezTo>
                  <a:cubicBezTo>
                    <a:pt x="f101" y="f56"/>
                    <a:pt x="f101" y="f56"/>
                    <a:pt x="f101" y="f56"/>
                  </a:cubicBezTo>
                  <a:cubicBezTo>
                    <a:pt x="f114" y="f76"/>
                    <a:pt x="f114" y="f76"/>
                    <a:pt x="f114" y="f76"/>
                  </a:cubicBezTo>
                  <a:cubicBezTo>
                    <a:pt x="f114" y="f76"/>
                    <a:pt x="f114" y="f76"/>
                    <a:pt x="f114" y="f76"/>
                  </a:cubicBezTo>
                  <a:cubicBezTo>
                    <a:pt x="f115" y="f97"/>
                    <a:pt x="f115" y="f97"/>
                    <a:pt x="f115" y="f97"/>
                  </a:cubicBezTo>
                  <a:cubicBezTo>
                    <a:pt x="f115" y="f97"/>
                    <a:pt x="f115" y="f97"/>
                    <a:pt x="f115" y="f97"/>
                  </a:cubicBezTo>
                  <a:cubicBezTo>
                    <a:pt x="f116" y="f57"/>
                    <a:pt x="f116" y="f57"/>
                    <a:pt x="f116" y="f57"/>
                  </a:cubicBezTo>
                  <a:cubicBezTo>
                    <a:pt x="f117" y="f57"/>
                    <a:pt x="f117" y="f57"/>
                    <a:pt x="f117" y="f57"/>
                  </a:cubicBezTo>
                  <a:cubicBezTo>
                    <a:pt x="f28" y="f75"/>
                    <a:pt x="f28" y="f75"/>
                    <a:pt x="f28" y="f75"/>
                  </a:cubicBezTo>
                  <a:cubicBezTo>
                    <a:pt x="f27" y="f75"/>
                    <a:pt x="f27" y="f75"/>
                    <a:pt x="f27" y="f75"/>
                  </a:cubicBezTo>
                  <a:cubicBezTo>
                    <a:pt x="f118" y="f75"/>
                    <a:pt x="f118" y="f75"/>
                    <a:pt x="f118" y="f75"/>
                  </a:cubicBezTo>
                  <a:cubicBezTo>
                    <a:pt x="f26" y="f75"/>
                    <a:pt x="f26" y="f75"/>
                    <a:pt x="f26" y="f75"/>
                  </a:cubicBezTo>
                  <a:cubicBezTo>
                    <a:pt x="f119" y="f57"/>
                    <a:pt x="f119" y="f57"/>
                    <a:pt x="f119" y="f57"/>
                  </a:cubicBezTo>
                  <a:cubicBezTo>
                    <a:pt x="f119" y="f57"/>
                    <a:pt x="f119" y="f57"/>
                    <a:pt x="f119" y="f57"/>
                  </a:cubicBezTo>
                  <a:cubicBezTo>
                    <a:pt x="f120" y="f97"/>
                    <a:pt x="f120" y="f97"/>
                    <a:pt x="f120" y="f97"/>
                  </a:cubicBezTo>
                  <a:cubicBezTo>
                    <a:pt x="f121" y="f97"/>
                    <a:pt x="f121" y="f97"/>
                    <a:pt x="f121" y="f97"/>
                  </a:cubicBezTo>
                  <a:cubicBezTo>
                    <a:pt x="f2" y="f76"/>
                    <a:pt x="f2" y="f76"/>
                    <a:pt x="f2" y="f76"/>
                  </a:cubicBezTo>
                  <a:cubicBezTo>
                    <a:pt x="f2" y="f76"/>
                    <a:pt x="f2" y="f76"/>
                    <a:pt x="f2" y="f76"/>
                  </a:cubicBezTo>
                  <a:cubicBezTo>
                    <a:pt x="f122" y="f56"/>
                    <a:pt x="f122" y="f56"/>
                    <a:pt x="f122" y="f56"/>
                  </a:cubicBezTo>
                  <a:cubicBezTo>
                    <a:pt x="f122" y="f56"/>
                    <a:pt x="f122" y="f56"/>
                    <a:pt x="f122" y="f56"/>
                  </a:cubicBezTo>
                  <a:cubicBezTo>
                    <a:pt x="f18" y="f56"/>
                    <a:pt x="f18" y="f56"/>
                    <a:pt x="f18" y="f56"/>
                  </a:cubicBezTo>
                  <a:cubicBezTo>
                    <a:pt x="f123" y="f56"/>
                    <a:pt x="f123" y="f56"/>
                    <a:pt x="f123" y="f56"/>
                  </a:cubicBezTo>
                  <a:cubicBezTo>
                    <a:pt x="f124" y="f76"/>
                    <a:pt x="f124" y="f76"/>
                    <a:pt x="f124" y="f76"/>
                  </a:cubicBezTo>
                  <a:cubicBezTo>
                    <a:pt x="f124" y="f76"/>
                    <a:pt x="f124" y="f76"/>
                    <a:pt x="f124" y="f76"/>
                  </a:cubicBezTo>
                  <a:cubicBezTo>
                    <a:pt x="f125" y="f112"/>
                    <a:pt x="f125" y="f112"/>
                    <a:pt x="f125" y="f112"/>
                  </a:cubicBezTo>
                  <a:cubicBezTo>
                    <a:pt x="f125" y="f112"/>
                    <a:pt x="f125" y="f112"/>
                    <a:pt x="f125" y="f112"/>
                  </a:cubicBezTo>
                  <a:cubicBezTo>
                    <a:pt x="f126" y="f97"/>
                    <a:pt x="f126" y="f97"/>
                    <a:pt x="f126" y="f97"/>
                  </a:cubicBezTo>
                  <a:cubicBezTo>
                    <a:pt x="f88" y="f97"/>
                    <a:pt x="f88" y="f97"/>
                    <a:pt x="f88" y="f97"/>
                  </a:cubicBezTo>
                  <a:cubicBezTo>
                    <a:pt x="f127" y="f102"/>
                    <a:pt x="f127" y="f102"/>
                    <a:pt x="f127" y="f102"/>
                  </a:cubicBezTo>
                  <a:cubicBezTo>
                    <a:pt x="f6" y="f5"/>
                    <a:pt x="f6" y="f5"/>
                    <a:pt x="f6" y="f5"/>
                  </a:cubicBezTo>
                  <a:cubicBezTo>
                    <a:pt x="f128" y="f5"/>
                    <a:pt x="f129" y="f5"/>
                    <a:pt x="f8" y="f5"/>
                  </a:cubicBezTo>
                </a:path>
              </a:pathLst>
            </a:custGeom>
            <a:no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kern="0">
                <a:solidFill>
                  <a:srgbClr val="505050"/>
                </a:solidFill>
                <a:latin typeface="Segoe UI"/>
              </a:endParaRPr>
            </a:p>
          </p:txBody>
        </p:sp>
      </p:grpSp>
      <p:grpSp>
        <p:nvGrpSpPr>
          <p:cNvPr id="53" name="Group 362">
            <a:extLst>
              <a:ext uri="{FF2B5EF4-FFF2-40B4-BE49-F238E27FC236}">
                <a16:creationId xmlns:a16="http://schemas.microsoft.com/office/drawing/2014/main" id="{A128BC82-104A-41D7-8CEC-6EDF9E68833C}"/>
              </a:ext>
            </a:extLst>
          </p:cNvPr>
          <p:cNvGrpSpPr/>
          <p:nvPr/>
        </p:nvGrpSpPr>
        <p:grpSpPr>
          <a:xfrm>
            <a:off x="7032704" y="5339531"/>
            <a:ext cx="1971166" cy="1057225"/>
            <a:chOff x="7173724" y="5446102"/>
            <a:chExt cx="2010692" cy="1078425"/>
          </a:xfrm>
        </p:grpSpPr>
        <p:grpSp>
          <p:nvGrpSpPr>
            <p:cNvPr id="54" name="Group 363">
              <a:extLst>
                <a:ext uri="{FF2B5EF4-FFF2-40B4-BE49-F238E27FC236}">
                  <a16:creationId xmlns:a16="http://schemas.microsoft.com/office/drawing/2014/main" id="{DE51E828-D715-4537-AD3C-44C2940687EF}"/>
                </a:ext>
              </a:extLst>
            </p:cNvPr>
            <p:cNvGrpSpPr/>
            <p:nvPr/>
          </p:nvGrpSpPr>
          <p:grpSpPr>
            <a:xfrm>
              <a:off x="7173724" y="5446102"/>
              <a:ext cx="2010692" cy="1078425"/>
              <a:chOff x="7173724" y="5446102"/>
              <a:chExt cx="2010692" cy="1078425"/>
            </a:xfrm>
          </p:grpSpPr>
          <p:sp>
            <p:nvSpPr>
              <p:cNvPr id="55" name="Rectangle 365">
                <a:extLst>
                  <a:ext uri="{FF2B5EF4-FFF2-40B4-BE49-F238E27FC236}">
                    <a16:creationId xmlns:a16="http://schemas.microsoft.com/office/drawing/2014/main" id="{B1FEA827-A42E-49FA-8F81-C5CAF38E7FD3}"/>
                  </a:ext>
                </a:extLst>
              </p:cNvPr>
              <p:cNvSpPr/>
              <p:nvPr/>
            </p:nvSpPr>
            <p:spPr>
              <a:xfrm>
                <a:off x="7493928" y="5462177"/>
                <a:ext cx="1374288" cy="952439"/>
              </a:xfrm>
              <a:prstGeom prst="rect">
                <a:avLst/>
              </a:prstGeom>
              <a:solidFill>
                <a:srgbClr val="EBEEF2"/>
              </a:solidFill>
              <a:ln cap="flat">
                <a:noFill/>
                <a:prstDash val="solid"/>
              </a:ln>
              <a:effectLst>
                <a:outerShdw dir="16200000" algn="tl">
                  <a:srgbClr val="000000">
                    <a:alpha val="20000"/>
                  </a:srgbClr>
                </a:outerShdw>
              </a:effectLst>
            </p:spPr>
            <p:txBody>
              <a:bodyPr vert="horz" wrap="square" lIns="182852" tIns="146287" rIns="182852" bIns="146287" anchor="t" anchorCtr="1" compatLnSpc="1">
                <a:noAutofit/>
              </a:bodyPr>
              <a:lstStyle/>
              <a:p>
                <a:pPr algn="ctr" defTabSz="932295">
                  <a:lnSpc>
                    <a:spcPct val="90000"/>
                  </a:lnSpc>
                  <a:defRPr sz="1800" b="0" i="0" u="none" strike="noStrike" kern="0" cap="none" spc="0" baseline="0">
                    <a:solidFill>
                      <a:srgbClr val="000000"/>
                    </a:solidFill>
                    <a:uFillTx/>
                  </a:defRPr>
                </a:pPr>
                <a:endParaRPr lang="en-US" sz="2400" kern="0">
                  <a:solidFill>
                    <a:srgbClr val="000000"/>
                  </a:solidFill>
                  <a:latin typeface="Calibri"/>
                  <a:ea typeface="Segoe UI" pitchFamily="34"/>
                  <a:cs typeface="Segoe UI" pitchFamily="34"/>
                </a:endParaRPr>
              </a:p>
            </p:txBody>
          </p:sp>
          <p:sp>
            <p:nvSpPr>
              <p:cNvPr id="56" name="Freeform 64">
                <a:extLst>
                  <a:ext uri="{FF2B5EF4-FFF2-40B4-BE49-F238E27FC236}">
                    <a16:creationId xmlns:a16="http://schemas.microsoft.com/office/drawing/2014/main" id="{C2B70AE7-A64D-4A30-BBEE-74D110B1E42F}"/>
                  </a:ext>
                </a:extLst>
              </p:cNvPr>
              <p:cNvSpPr/>
              <p:nvPr/>
            </p:nvSpPr>
            <p:spPr>
              <a:xfrm>
                <a:off x="7173724" y="5446102"/>
                <a:ext cx="2010692" cy="1078425"/>
              </a:xfrm>
              <a:custGeom>
                <a:avLst/>
                <a:gdLst>
                  <a:gd name="f0" fmla="val 10800000"/>
                  <a:gd name="f1" fmla="val 5400000"/>
                  <a:gd name="f2" fmla="val 180"/>
                  <a:gd name="f3" fmla="val w"/>
                  <a:gd name="f4" fmla="val h"/>
                  <a:gd name="f5" fmla="val 0"/>
                  <a:gd name="f6" fmla="val 189"/>
                  <a:gd name="f7" fmla="val 101"/>
                  <a:gd name="f8" fmla="val 160"/>
                  <a:gd name="f9" fmla="val 90"/>
                  <a:gd name="f10" fmla="val 163"/>
                  <a:gd name="f11" fmla="val 165"/>
                  <a:gd name="f12" fmla="val 88"/>
                  <a:gd name="f13" fmla="val 85"/>
                  <a:gd name="f14" fmla="val 4"/>
                  <a:gd name="f15" fmla="val 1"/>
                  <a:gd name="f16" fmla="val 29"/>
                  <a:gd name="f17" fmla="val 26"/>
                  <a:gd name="f18" fmla="val 24"/>
                  <a:gd name="f19" fmla="val 93"/>
                  <a:gd name="f20" fmla="val 97"/>
                  <a:gd name="f21" fmla="val 98"/>
                  <a:gd name="f22" fmla="val 100"/>
                  <a:gd name="f23" fmla="val 2"/>
                  <a:gd name="f24" fmla="val 185"/>
                  <a:gd name="f25" fmla="val 187"/>
                  <a:gd name="f26" fmla="val 188"/>
                  <a:gd name="f27" fmla="val 30"/>
                  <a:gd name="f28" fmla="val 5"/>
                  <a:gd name="f29" fmla="val 159"/>
                  <a:gd name="f30" fmla="val 84"/>
                  <a:gd name="f31" fmla="+- 0 0 -90"/>
                  <a:gd name="f32" fmla="*/ f3 1 189"/>
                  <a:gd name="f33" fmla="*/ f4 1 101"/>
                  <a:gd name="f34" fmla="val f5"/>
                  <a:gd name="f35" fmla="val f6"/>
                  <a:gd name="f36" fmla="val f7"/>
                  <a:gd name="f37" fmla="*/ f31 f0 1"/>
                  <a:gd name="f38" fmla="+- f36 0 f34"/>
                  <a:gd name="f39" fmla="+- f35 0 f34"/>
                  <a:gd name="f40" fmla="*/ f37 1 f2"/>
                  <a:gd name="f41" fmla="*/ f39 1 189"/>
                  <a:gd name="f42" fmla="*/ f38 1 101"/>
                  <a:gd name="f43" fmla="*/ 160 f39 1"/>
                  <a:gd name="f44" fmla="*/ 90 f38 1"/>
                  <a:gd name="f45" fmla="*/ 165 f39 1"/>
                  <a:gd name="f46" fmla="*/ 85 f38 1"/>
                  <a:gd name="f47" fmla="*/ 4 f38 1"/>
                  <a:gd name="f48" fmla="*/ 0 f38 1"/>
                  <a:gd name="f49" fmla="*/ 29 f39 1"/>
                  <a:gd name="f50" fmla="*/ 24 f39 1"/>
                  <a:gd name="f51" fmla="*/ 0 f39 1"/>
                  <a:gd name="f52" fmla="*/ 93 f38 1"/>
                  <a:gd name="f53" fmla="*/ 97 f38 1"/>
                  <a:gd name="f54" fmla="*/ 98 f38 1"/>
                  <a:gd name="f55" fmla="*/ 4 f39 1"/>
                  <a:gd name="f56" fmla="*/ 101 f38 1"/>
                  <a:gd name="f57" fmla="*/ 185 f39 1"/>
                  <a:gd name="f58" fmla="*/ 189 f39 1"/>
                  <a:gd name="f59" fmla="*/ 30 f39 1"/>
                  <a:gd name="f60" fmla="*/ 5 f38 1"/>
                  <a:gd name="f61" fmla="*/ 159 f39 1"/>
                  <a:gd name="f62" fmla="*/ 84 f38 1"/>
                  <a:gd name="f63" fmla="+- f40 0 f1"/>
                  <a:gd name="f64" fmla="*/ f43 1 189"/>
                  <a:gd name="f65" fmla="*/ f44 1 101"/>
                  <a:gd name="f66" fmla="*/ f45 1 189"/>
                  <a:gd name="f67" fmla="*/ f46 1 101"/>
                  <a:gd name="f68" fmla="*/ f47 1 101"/>
                  <a:gd name="f69" fmla="*/ f48 1 101"/>
                  <a:gd name="f70" fmla="*/ f49 1 189"/>
                  <a:gd name="f71" fmla="*/ f50 1 189"/>
                  <a:gd name="f72" fmla="*/ f51 1 189"/>
                  <a:gd name="f73" fmla="*/ f52 1 101"/>
                  <a:gd name="f74" fmla="*/ f53 1 101"/>
                  <a:gd name="f75" fmla="*/ f54 1 101"/>
                  <a:gd name="f76" fmla="*/ f55 1 189"/>
                  <a:gd name="f77" fmla="*/ f56 1 101"/>
                  <a:gd name="f78" fmla="*/ f57 1 189"/>
                  <a:gd name="f79" fmla="*/ f58 1 189"/>
                  <a:gd name="f80" fmla="*/ f59 1 189"/>
                  <a:gd name="f81" fmla="*/ f60 1 101"/>
                  <a:gd name="f82" fmla="*/ f61 1 189"/>
                  <a:gd name="f83" fmla="*/ f62 1 101"/>
                  <a:gd name="f84" fmla="*/ 0 1 f41"/>
                  <a:gd name="f85" fmla="*/ f35 1 f41"/>
                  <a:gd name="f86" fmla="*/ 0 1 f42"/>
                  <a:gd name="f87" fmla="*/ f36 1 f42"/>
                  <a:gd name="f88" fmla="*/ f64 1 f41"/>
                  <a:gd name="f89" fmla="*/ f65 1 f42"/>
                  <a:gd name="f90" fmla="*/ f66 1 f41"/>
                  <a:gd name="f91" fmla="*/ f67 1 f42"/>
                  <a:gd name="f92" fmla="*/ f68 1 f42"/>
                  <a:gd name="f93" fmla="*/ f69 1 f42"/>
                  <a:gd name="f94" fmla="*/ f70 1 f41"/>
                  <a:gd name="f95" fmla="*/ f71 1 f41"/>
                  <a:gd name="f96" fmla="*/ f72 1 f41"/>
                  <a:gd name="f97" fmla="*/ f73 1 f42"/>
                  <a:gd name="f98" fmla="*/ f74 1 f42"/>
                  <a:gd name="f99" fmla="*/ f75 1 f42"/>
                  <a:gd name="f100" fmla="*/ f76 1 f41"/>
                  <a:gd name="f101" fmla="*/ f77 1 f42"/>
                  <a:gd name="f102" fmla="*/ f78 1 f41"/>
                  <a:gd name="f103" fmla="*/ f79 1 f41"/>
                  <a:gd name="f104" fmla="*/ f80 1 f41"/>
                  <a:gd name="f105" fmla="*/ f81 1 f42"/>
                  <a:gd name="f106" fmla="*/ f82 1 f41"/>
                  <a:gd name="f107" fmla="*/ f83 1 f42"/>
                  <a:gd name="f108" fmla="*/ f84 f32 1"/>
                  <a:gd name="f109" fmla="*/ f85 f32 1"/>
                  <a:gd name="f110" fmla="*/ f87 f33 1"/>
                  <a:gd name="f111" fmla="*/ f86 f33 1"/>
                  <a:gd name="f112" fmla="*/ f88 f32 1"/>
                  <a:gd name="f113" fmla="*/ f89 f33 1"/>
                  <a:gd name="f114" fmla="*/ f90 f32 1"/>
                  <a:gd name="f115" fmla="*/ f91 f33 1"/>
                  <a:gd name="f116" fmla="*/ f92 f33 1"/>
                  <a:gd name="f117" fmla="*/ f93 f33 1"/>
                  <a:gd name="f118" fmla="*/ f94 f32 1"/>
                  <a:gd name="f119" fmla="*/ f95 f32 1"/>
                  <a:gd name="f120" fmla="*/ f96 f32 1"/>
                  <a:gd name="f121" fmla="*/ f97 f33 1"/>
                  <a:gd name="f122" fmla="*/ f98 f33 1"/>
                  <a:gd name="f123" fmla="*/ f99 f33 1"/>
                  <a:gd name="f124" fmla="*/ f100 f32 1"/>
                  <a:gd name="f125" fmla="*/ f101 f33 1"/>
                  <a:gd name="f126" fmla="*/ f102 f32 1"/>
                  <a:gd name="f127" fmla="*/ f103 f32 1"/>
                  <a:gd name="f128" fmla="*/ f104 f32 1"/>
                  <a:gd name="f129" fmla="*/ f105 f33 1"/>
                  <a:gd name="f130" fmla="*/ f106 f32 1"/>
                  <a:gd name="f131" fmla="*/ f107 f33 1"/>
                </a:gdLst>
                <a:ahLst/>
                <a:cxnLst>
                  <a:cxn ang="3cd4">
                    <a:pos x="hc" y="t"/>
                  </a:cxn>
                  <a:cxn ang="0">
                    <a:pos x="r" y="vc"/>
                  </a:cxn>
                  <a:cxn ang="cd4">
                    <a:pos x="hc" y="b"/>
                  </a:cxn>
                  <a:cxn ang="cd2">
                    <a:pos x="l" y="vc"/>
                  </a:cxn>
                  <a:cxn ang="f63">
                    <a:pos x="f112" y="f113"/>
                  </a:cxn>
                  <a:cxn ang="f63">
                    <a:pos x="f114" y="f115"/>
                  </a:cxn>
                  <a:cxn ang="f63">
                    <a:pos x="f114" y="f116"/>
                  </a:cxn>
                  <a:cxn ang="f63">
                    <a:pos x="f112" y="f117"/>
                  </a:cxn>
                  <a:cxn ang="f63">
                    <a:pos x="f118" y="f117"/>
                  </a:cxn>
                  <a:cxn ang="f63">
                    <a:pos x="f119" y="f116"/>
                  </a:cxn>
                  <a:cxn ang="f63">
                    <a:pos x="f119" y="f115"/>
                  </a:cxn>
                  <a:cxn ang="f63">
                    <a:pos x="f118" y="f113"/>
                  </a:cxn>
                  <a:cxn ang="f63">
                    <a:pos x="f120" y="f113"/>
                  </a:cxn>
                  <a:cxn ang="f63">
                    <a:pos x="f120" y="f121"/>
                  </a:cxn>
                  <a:cxn ang="f63">
                    <a:pos x="f120" y="f122"/>
                  </a:cxn>
                  <a:cxn ang="f63">
                    <a:pos x="f120" y="f122"/>
                  </a:cxn>
                  <a:cxn ang="f63">
                    <a:pos x="f120" y="f122"/>
                  </a:cxn>
                  <a:cxn ang="f63">
                    <a:pos x="f120" y="f123"/>
                  </a:cxn>
                  <a:cxn ang="f63">
                    <a:pos x="f120" y="f123"/>
                  </a:cxn>
                  <a:cxn ang="f63">
                    <a:pos x="f124" y="f125"/>
                  </a:cxn>
                  <a:cxn ang="f63">
                    <a:pos x="f126" y="f125"/>
                  </a:cxn>
                  <a:cxn ang="f63">
                    <a:pos x="f127" y="f123"/>
                  </a:cxn>
                  <a:cxn ang="f63">
                    <a:pos x="f127" y="f123"/>
                  </a:cxn>
                  <a:cxn ang="f63">
                    <a:pos x="f127" y="f121"/>
                  </a:cxn>
                  <a:cxn ang="f63">
                    <a:pos x="f127" y="f113"/>
                  </a:cxn>
                  <a:cxn ang="f63">
                    <a:pos x="f112" y="f113"/>
                  </a:cxn>
                  <a:cxn ang="f63">
                    <a:pos x="f128" y="f129"/>
                  </a:cxn>
                  <a:cxn ang="f63">
                    <a:pos x="f130" y="f129"/>
                  </a:cxn>
                  <a:cxn ang="f63">
                    <a:pos x="f130" y="f131"/>
                  </a:cxn>
                  <a:cxn ang="f63">
                    <a:pos x="f128" y="f131"/>
                  </a:cxn>
                  <a:cxn ang="f63">
                    <a:pos x="f128" y="f129"/>
                  </a:cxn>
                </a:cxnLst>
                <a:rect l="f108" t="f111" r="f109" b="f110"/>
                <a:pathLst>
                  <a:path w="189" h="101">
                    <a:moveTo>
                      <a:pt x="f8" y="f9"/>
                    </a:moveTo>
                    <a:cubicBezTo>
                      <a:pt x="f10" y="f9"/>
                      <a:pt x="f11" y="f12"/>
                      <a:pt x="f11" y="f13"/>
                    </a:cubicBezTo>
                    <a:cubicBezTo>
                      <a:pt x="f11" y="f14"/>
                      <a:pt x="f11" y="f14"/>
                      <a:pt x="f11" y="f14"/>
                    </a:cubicBezTo>
                    <a:cubicBezTo>
                      <a:pt x="f11" y="f15"/>
                      <a:pt x="f10" y="f5"/>
                      <a:pt x="f8" y="f5"/>
                    </a:cubicBezTo>
                    <a:cubicBezTo>
                      <a:pt x="f16" y="f5"/>
                      <a:pt x="f16" y="f5"/>
                      <a:pt x="f16" y="f5"/>
                    </a:cubicBezTo>
                    <a:cubicBezTo>
                      <a:pt x="f17" y="f5"/>
                      <a:pt x="f18" y="f15"/>
                      <a:pt x="f18" y="f14"/>
                    </a:cubicBezTo>
                    <a:cubicBezTo>
                      <a:pt x="f18" y="f13"/>
                      <a:pt x="f18" y="f13"/>
                      <a:pt x="f18" y="f13"/>
                    </a:cubicBezTo>
                    <a:cubicBezTo>
                      <a:pt x="f18" y="f12"/>
                      <a:pt x="f17" y="f9"/>
                      <a:pt x="f16" y="f9"/>
                    </a:cubicBezTo>
                    <a:cubicBezTo>
                      <a:pt x="f5" y="f9"/>
                      <a:pt x="f5" y="f9"/>
                      <a:pt x="f5" y="f9"/>
                    </a:cubicBezTo>
                    <a:cubicBezTo>
                      <a:pt x="f5" y="f19"/>
                      <a:pt x="f5" y="f19"/>
                      <a:pt x="f5" y="f19"/>
                    </a:cubicBezTo>
                    <a:cubicBezTo>
                      <a:pt x="f5" y="f20"/>
                      <a:pt x="f5" y="f20"/>
                      <a:pt x="f5" y="f20"/>
                    </a:cubicBezTo>
                    <a:cubicBezTo>
                      <a:pt x="f5" y="f20"/>
                      <a:pt x="f5" y="f20"/>
                      <a:pt x="f5" y="f20"/>
                    </a:cubicBezTo>
                    <a:cubicBezTo>
                      <a:pt x="f5" y="f20"/>
                      <a:pt x="f5" y="f20"/>
                      <a:pt x="f5" y="f20"/>
                    </a:cubicBezTo>
                    <a:cubicBezTo>
                      <a:pt x="f5" y="f21"/>
                      <a:pt x="f5" y="f21"/>
                      <a:pt x="f5" y="f21"/>
                    </a:cubicBezTo>
                    <a:cubicBezTo>
                      <a:pt x="f5" y="f21"/>
                      <a:pt x="f5" y="f21"/>
                      <a:pt x="f5" y="f21"/>
                    </a:cubicBezTo>
                    <a:cubicBezTo>
                      <a:pt x="f5" y="f22"/>
                      <a:pt x="f23" y="f7"/>
                      <a:pt x="f14" y="f7"/>
                    </a:cubicBezTo>
                    <a:cubicBezTo>
                      <a:pt x="f24" y="f7"/>
                      <a:pt x="f24" y="f7"/>
                      <a:pt x="f24" y="f7"/>
                    </a:cubicBezTo>
                    <a:cubicBezTo>
                      <a:pt x="f25" y="f7"/>
                      <a:pt x="f26" y="f22"/>
                      <a:pt x="f6" y="f21"/>
                    </a:cubicBezTo>
                    <a:cubicBezTo>
                      <a:pt x="f6" y="f21"/>
                      <a:pt x="f6" y="f21"/>
                      <a:pt x="f6" y="f21"/>
                    </a:cubicBezTo>
                    <a:cubicBezTo>
                      <a:pt x="f6" y="f19"/>
                      <a:pt x="f6" y="f19"/>
                      <a:pt x="f6" y="f19"/>
                    </a:cubicBezTo>
                    <a:cubicBezTo>
                      <a:pt x="f6" y="f9"/>
                      <a:pt x="f6" y="f9"/>
                      <a:pt x="f6" y="f9"/>
                    </a:cubicBezTo>
                    <a:lnTo>
                      <a:pt x="f8" y="f9"/>
                    </a:lnTo>
                    <a:close/>
                    <a:moveTo>
                      <a:pt x="f27" y="f28"/>
                    </a:moveTo>
                    <a:cubicBezTo>
                      <a:pt x="f29" y="f28"/>
                      <a:pt x="f29" y="f28"/>
                      <a:pt x="f29" y="f28"/>
                    </a:cubicBezTo>
                    <a:cubicBezTo>
                      <a:pt x="f29" y="f30"/>
                      <a:pt x="f29" y="f30"/>
                      <a:pt x="f29" y="f30"/>
                    </a:cubicBezTo>
                    <a:cubicBezTo>
                      <a:pt x="f27" y="f30"/>
                      <a:pt x="f27" y="f30"/>
                      <a:pt x="f27" y="f30"/>
                    </a:cubicBezTo>
                    <a:cubicBezTo>
                      <a:pt x="f27" y="f28"/>
                      <a:pt x="f27" y="f28"/>
                      <a:pt x="f27" y="f28"/>
                    </a:cubicBezTo>
                    <a:close/>
                  </a:path>
                </a:pathLst>
              </a:custGeom>
              <a:solidFill>
                <a:srgbClr val="505050"/>
              </a:solidFill>
              <a:ln cap="flat">
                <a:noFill/>
                <a:prstDash val="solid"/>
              </a:ln>
              <a:effectLst>
                <a:outerShdw dir="16200000" algn="tl">
                  <a:srgbClr val="000000">
                    <a:alpha val="20000"/>
                  </a:srgbClr>
                </a:outerShdw>
              </a:effectLst>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sz="1600" kern="0">
                  <a:solidFill>
                    <a:srgbClr val="505050"/>
                  </a:solidFill>
                  <a:latin typeface="Segoe UI"/>
                </a:endParaRPr>
              </a:p>
            </p:txBody>
          </p:sp>
        </p:grpSp>
        <p:pic>
          <p:nvPicPr>
            <p:cNvPr id="57" name="Picture 364">
              <a:extLst>
                <a:ext uri="{FF2B5EF4-FFF2-40B4-BE49-F238E27FC236}">
                  <a16:creationId xmlns:a16="http://schemas.microsoft.com/office/drawing/2014/main" id="{66B42435-C2D8-4CB0-B667-3F96C1DEC941}"/>
                </a:ext>
              </a:extLst>
            </p:cNvPr>
            <p:cNvPicPr>
              <a:picLocks noChangeAspect="1"/>
            </p:cNvPicPr>
            <p:nvPr/>
          </p:nvPicPr>
          <p:blipFill>
            <a:blip r:embed="rId4"/>
            <a:srcRect/>
            <a:stretch>
              <a:fillRect/>
            </a:stretch>
          </p:blipFill>
          <p:spPr>
            <a:xfrm>
              <a:off x="7484071" y="5495672"/>
              <a:ext cx="1399736" cy="849450"/>
            </a:xfrm>
            <a:prstGeom prst="rect">
              <a:avLst/>
            </a:prstGeom>
            <a:noFill/>
            <a:ln cap="flat">
              <a:noFill/>
            </a:ln>
          </p:spPr>
        </p:pic>
      </p:grpSp>
      <p:grpSp>
        <p:nvGrpSpPr>
          <p:cNvPr id="58" name="Group 14">
            <a:extLst>
              <a:ext uri="{FF2B5EF4-FFF2-40B4-BE49-F238E27FC236}">
                <a16:creationId xmlns:a16="http://schemas.microsoft.com/office/drawing/2014/main" id="{A00C8967-1399-4053-B5A5-CB95862C6EB8}"/>
              </a:ext>
            </a:extLst>
          </p:cNvPr>
          <p:cNvGrpSpPr/>
          <p:nvPr/>
        </p:nvGrpSpPr>
        <p:grpSpPr>
          <a:xfrm>
            <a:off x="521487" y="3133555"/>
            <a:ext cx="1111074" cy="3240440"/>
            <a:chOff x="531943" y="3195892"/>
            <a:chExt cx="1133353" cy="3305418"/>
          </a:xfrm>
        </p:grpSpPr>
        <p:grpSp>
          <p:nvGrpSpPr>
            <p:cNvPr id="59" name="Group 11">
              <a:extLst>
                <a:ext uri="{FF2B5EF4-FFF2-40B4-BE49-F238E27FC236}">
                  <a16:creationId xmlns:a16="http://schemas.microsoft.com/office/drawing/2014/main" id="{CF8B8F82-A990-4D0A-B826-FBAC62ABE1E5}"/>
                </a:ext>
              </a:extLst>
            </p:cNvPr>
            <p:cNvGrpSpPr/>
            <p:nvPr/>
          </p:nvGrpSpPr>
          <p:grpSpPr>
            <a:xfrm>
              <a:off x="599599" y="3523238"/>
              <a:ext cx="984598" cy="2978072"/>
              <a:chOff x="599599" y="3523238"/>
              <a:chExt cx="984598" cy="2978072"/>
            </a:xfrm>
          </p:grpSpPr>
          <p:grpSp>
            <p:nvGrpSpPr>
              <p:cNvPr id="60" name="Group 9">
                <a:extLst>
                  <a:ext uri="{FF2B5EF4-FFF2-40B4-BE49-F238E27FC236}">
                    <a16:creationId xmlns:a16="http://schemas.microsoft.com/office/drawing/2014/main" id="{591C93D2-95AF-4D0F-8E56-B2047EBBCE6C}"/>
                  </a:ext>
                </a:extLst>
              </p:cNvPr>
              <p:cNvGrpSpPr/>
              <p:nvPr/>
            </p:nvGrpSpPr>
            <p:grpSpPr>
              <a:xfrm>
                <a:off x="599599" y="3523238"/>
                <a:ext cx="984598" cy="2978072"/>
                <a:chOff x="599599" y="3523238"/>
                <a:chExt cx="984598" cy="2978072"/>
              </a:xfrm>
            </p:grpSpPr>
            <p:sp>
              <p:nvSpPr>
                <p:cNvPr id="61" name="Oval 4">
                  <a:extLst>
                    <a:ext uri="{FF2B5EF4-FFF2-40B4-BE49-F238E27FC236}">
                      <a16:creationId xmlns:a16="http://schemas.microsoft.com/office/drawing/2014/main" id="{2057A5E3-8558-4E9A-AEA2-A847C1EF1F8C}"/>
                    </a:ext>
                  </a:extLst>
                </p:cNvPr>
                <p:cNvSpPr/>
                <p:nvPr/>
              </p:nvSpPr>
              <p:spPr>
                <a:xfrm>
                  <a:off x="599599" y="3523238"/>
                  <a:ext cx="984598" cy="9845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57150" cap="flat">
                  <a:solidFill>
                    <a:srgbClr val="F8F8F8"/>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a:endParaRPr>
                </a:p>
              </p:txBody>
            </p:sp>
            <p:grpSp>
              <p:nvGrpSpPr>
                <p:cNvPr id="62" name="Group 277">
                  <a:extLst>
                    <a:ext uri="{FF2B5EF4-FFF2-40B4-BE49-F238E27FC236}">
                      <a16:creationId xmlns:a16="http://schemas.microsoft.com/office/drawing/2014/main" id="{BE750948-B2D2-426A-9C0B-D9784E539494}"/>
                    </a:ext>
                  </a:extLst>
                </p:cNvPr>
                <p:cNvGrpSpPr/>
                <p:nvPr/>
              </p:nvGrpSpPr>
              <p:grpSpPr>
                <a:xfrm>
                  <a:off x="772082" y="4747491"/>
                  <a:ext cx="653082" cy="1753819"/>
                  <a:chOff x="772082" y="4747491"/>
                  <a:chExt cx="653082" cy="1753819"/>
                </a:xfrm>
              </p:grpSpPr>
              <p:sp>
                <p:nvSpPr>
                  <p:cNvPr id="63" name="Rectangle 630">
                    <a:extLst>
                      <a:ext uri="{FF2B5EF4-FFF2-40B4-BE49-F238E27FC236}">
                        <a16:creationId xmlns:a16="http://schemas.microsoft.com/office/drawing/2014/main" id="{E80ED172-07D1-4559-99AE-9193EFBB3B71}"/>
                      </a:ext>
                    </a:extLst>
                  </p:cNvPr>
                  <p:cNvSpPr/>
                  <p:nvPr/>
                </p:nvSpPr>
                <p:spPr>
                  <a:xfrm flipH="1">
                    <a:off x="1044080" y="5069076"/>
                    <a:ext cx="113330" cy="334332"/>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64" name="Freeform 631">
                    <a:extLst>
                      <a:ext uri="{FF2B5EF4-FFF2-40B4-BE49-F238E27FC236}">
                        <a16:creationId xmlns:a16="http://schemas.microsoft.com/office/drawing/2014/main" id="{3DAC5D97-2C3D-44E2-AEA5-E1998197673F}"/>
                      </a:ext>
                    </a:extLst>
                  </p:cNvPr>
                  <p:cNvSpPr/>
                  <p:nvPr/>
                </p:nvSpPr>
                <p:spPr>
                  <a:xfrm flipH="1">
                    <a:off x="1110657" y="6427646"/>
                    <a:ext cx="140250" cy="73664"/>
                  </a:xfrm>
                  <a:custGeom>
                    <a:avLst/>
                    <a:gdLst>
                      <a:gd name="f0" fmla="val 10800000"/>
                      <a:gd name="f1" fmla="val 5400000"/>
                      <a:gd name="f2" fmla="val 180"/>
                      <a:gd name="f3" fmla="val w"/>
                      <a:gd name="f4" fmla="val h"/>
                      <a:gd name="f5" fmla="val 0"/>
                      <a:gd name="f6" fmla="val 42"/>
                      <a:gd name="f7" fmla="val 22"/>
                      <a:gd name="f8" fmla="val 21"/>
                      <a:gd name="f9" fmla="val 9"/>
                      <a:gd name="f10" fmla="val 10"/>
                      <a:gd name="f11" fmla="val 33"/>
                      <a:gd name="f12" fmla="+- 0 0 -90"/>
                      <a:gd name="f13" fmla="*/ f3 1 42"/>
                      <a:gd name="f14" fmla="*/ f4 1 22"/>
                      <a:gd name="f15" fmla="val f5"/>
                      <a:gd name="f16" fmla="val f6"/>
                      <a:gd name="f17" fmla="val f7"/>
                      <a:gd name="f18" fmla="*/ f12 f0 1"/>
                      <a:gd name="f19" fmla="+- f17 0 f15"/>
                      <a:gd name="f20" fmla="+- f16 0 f15"/>
                      <a:gd name="f21" fmla="*/ f18 1 f2"/>
                      <a:gd name="f22" fmla="*/ f20 1 42"/>
                      <a:gd name="f23" fmla="*/ f19 1 22"/>
                      <a:gd name="f24" fmla="*/ 21 f20 1"/>
                      <a:gd name="f25" fmla="*/ 0 f19 1"/>
                      <a:gd name="f26" fmla="*/ 0 f20 1"/>
                      <a:gd name="f27" fmla="*/ 22 f19 1"/>
                      <a:gd name="f28" fmla="*/ 42 f20 1"/>
                      <a:gd name="f29" fmla="+- f21 0 f1"/>
                      <a:gd name="f30" fmla="*/ f24 1 42"/>
                      <a:gd name="f31" fmla="*/ f25 1 22"/>
                      <a:gd name="f32" fmla="*/ f26 1 42"/>
                      <a:gd name="f33" fmla="*/ f27 1 22"/>
                      <a:gd name="f34" fmla="*/ f28 1 42"/>
                      <a:gd name="f35" fmla="*/ 0 1 f22"/>
                      <a:gd name="f36" fmla="*/ f16 1 f22"/>
                      <a:gd name="f37" fmla="*/ 0 1 f23"/>
                      <a:gd name="f38" fmla="*/ f17 1 f23"/>
                      <a:gd name="f39" fmla="*/ f30 1 f22"/>
                      <a:gd name="f40" fmla="*/ f31 1 f23"/>
                      <a:gd name="f41" fmla="*/ f32 1 f22"/>
                      <a:gd name="f42" fmla="*/ f33 1 f23"/>
                      <a:gd name="f43" fmla="*/ f34 1 f22"/>
                      <a:gd name="f44" fmla="*/ f35 f13 1"/>
                      <a:gd name="f45" fmla="*/ f36 f13 1"/>
                      <a:gd name="f46" fmla="*/ f38 f14 1"/>
                      <a:gd name="f47" fmla="*/ f37 f14 1"/>
                      <a:gd name="f48" fmla="*/ f39 f13 1"/>
                      <a:gd name="f49" fmla="*/ f40 f14 1"/>
                      <a:gd name="f50" fmla="*/ f41 f13 1"/>
                      <a:gd name="f51" fmla="*/ f42 f14 1"/>
                      <a:gd name="f52" fmla="*/ f43 f13 1"/>
                    </a:gdLst>
                    <a:ahLst/>
                    <a:cxnLst>
                      <a:cxn ang="3cd4">
                        <a:pos x="hc" y="t"/>
                      </a:cxn>
                      <a:cxn ang="0">
                        <a:pos x="r" y="vc"/>
                      </a:cxn>
                      <a:cxn ang="cd4">
                        <a:pos x="hc" y="b"/>
                      </a:cxn>
                      <a:cxn ang="cd2">
                        <a:pos x="l" y="vc"/>
                      </a:cxn>
                      <a:cxn ang="f29">
                        <a:pos x="f48" y="f49"/>
                      </a:cxn>
                      <a:cxn ang="f29">
                        <a:pos x="f50" y="f51"/>
                      </a:cxn>
                      <a:cxn ang="f29">
                        <a:pos x="f52" y="f51"/>
                      </a:cxn>
                      <a:cxn ang="f29">
                        <a:pos x="f48" y="f49"/>
                      </a:cxn>
                    </a:cxnLst>
                    <a:rect l="f44" t="f47" r="f45" b="f46"/>
                    <a:pathLst>
                      <a:path w="42" h="22">
                        <a:moveTo>
                          <a:pt x="f8" y="f5"/>
                        </a:moveTo>
                        <a:cubicBezTo>
                          <a:pt x="f9" y="f5"/>
                          <a:pt x="f5" y="f10"/>
                          <a:pt x="f5" y="f7"/>
                        </a:cubicBezTo>
                        <a:cubicBezTo>
                          <a:pt x="f6" y="f7"/>
                          <a:pt x="f6" y="f7"/>
                          <a:pt x="f6" y="f7"/>
                        </a:cubicBezTo>
                        <a:cubicBezTo>
                          <a:pt x="f6" y="f10"/>
                          <a:pt x="f11" y="f5"/>
                          <a:pt x="f8" y="f5"/>
                        </a:cubicBezTo>
                        <a:close/>
                      </a:path>
                    </a:pathLst>
                  </a:custGeom>
                  <a:solidFill>
                    <a:srgbClr val="0000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65" name="Freeform 632">
                    <a:extLst>
                      <a:ext uri="{FF2B5EF4-FFF2-40B4-BE49-F238E27FC236}">
                        <a16:creationId xmlns:a16="http://schemas.microsoft.com/office/drawing/2014/main" id="{660C732E-CFF5-492D-896F-0DEA8B47CCA5}"/>
                      </a:ext>
                    </a:extLst>
                  </p:cNvPr>
                  <p:cNvSpPr/>
                  <p:nvPr/>
                </p:nvSpPr>
                <p:spPr>
                  <a:xfrm flipH="1">
                    <a:off x="953408" y="6427646"/>
                    <a:ext cx="140250" cy="73664"/>
                  </a:xfrm>
                  <a:custGeom>
                    <a:avLst/>
                    <a:gdLst>
                      <a:gd name="f0" fmla="val 10800000"/>
                      <a:gd name="f1" fmla="val 5400000"/>
                      <a:gd name="f2" fmla="val 180"/>
                      <a:gd name="f3" fmla="val w"/>
                      <a:gd name="f4" fmla="val h"/>
                      <a:gd name="f5" fmla="val 0"/>
                      <a:gd name="f6" fmla="val 42"/>
                      <a:gd name="f7" fmla="val 22"/>
                      <a:gd name="f8" fmla="val 21"/>
                      <a:gd name="f9" fmla="val 9"/>
                      <a:gd name="f10" fmla="val 10"/>
                      <a:gd name="f11" fmla="val 33"/>
                      <a:gd name="f12" fmla="+- 0 0 -90"/>
                      <a:gd name="f13" fmla="*/ f3 1 42"/>
                      <a:gd name="f14" fmla="*/ f4 1 22"/>
                      <a:gd name="f15" fmla="val f5"/>
                      <a:gd name="f16" fmla="val f6"/>
                      <a:gd name="f17" fmla="val f7"/>
                      <a:gd name="f18" fmla="*/ f12 f0 1"/>
                      <a:gd name="f19" fmla="+- f17 0 f15"/>
                      <a:gd name="f20" fmla="+- f16 0 f15"/>
                      <a:gd name="f21" fmla="*/ f18 1 f2"/>
                      <a:gd name="f22" fmla="*/ f20 1 42"/>
                      <a:gd name="f23" fmla="*/ f19 1 22"/>
                      <a:gd name="f24" fmla="*/ 21 f20 1"/>
                      <a:gd name="f25" fmla="*/ 0 f19 1"/>
                      <a:gd name="f26" fmla="*/ 0 f20 1"/>
                      <a:gd name="f27" fmla="*/ 22 f19 1"/>
                      <a:gd name="f28" fmla="*/ 42 f20 1"/>
                      <a:gd name="f29" fmla="+- f21 0 f1"/>
                      <a:gd name="f30" fmla="*/ f24 1 42"/>
                      <a:gd name="f31" fmla="*/ f25 1 22"/>
                      <a:gd name="f32" fmla="*/ f26 1 42"/>
                      <a:gd name="f33" fmla="*/ f27 1 22"/>
                      <a:gd name="f34" fmla="*/ f28 1 42"/>
                      <a:gd name="f35" fmla="*/ 0 1 f22"/>
                      <a:gd name="f36" fmla="*/ f16 1 f22"/>
                      <a:gd name="f37" fmla="*/ 0 1 f23"/>
                      <a:gd name="f38" fmla="*/ f17 1 f23"/>
                      <a:gd name="f39" fmla="*/ f30 1 f22"/>
                      <a:gd name="f40" fmla="*/ f31 1 f23"/>
                      <a:gd name="f41" fmla="*/ f32 1 f22"/>
                      <a:gd name="f42" fmla="*/ f33 1 f23"/>
                      <a:gd name="f43" fmla="*/ f34 1 f22"/>
                      <a:gd name="f44" fmla="*/ f35 f13 1"/>
                      <a:gd name="f45" fmla="*/ f36 f13 1"/>
                      <a:gd name="f46" fmla="*/ f38 f14 1"/>
                      <a:gd name="f47" fmla="*/ f37 f14 1"/>
                      <a:gd name="f48" fmla="*/ f39 f13 1"/>
                      <a:gd name="f49" fmla="*/ f40 f14 1"/>
                      <a:gd name="f50" fmla="*/ f41 f13 1"/>
                      <a:gd name="f51" fmla="*/ f42 f14 1"/>
                      <a:gd name="f52" fmla="*/ f43 f13 1"/>
                    </a:gdLst>
                    <a:ahLst/>
                    <a:cxnLst>
                      <a:cxn ang="3cd4">
                        <a:pos x="hc" y="t"/>
                      </a:cxn>
                      <a:cxn ang="0">
                        <a:pos x="r" y="vc"/>
                      </a:cxn>
                      <a:cxn ang="cd4">
                        <a:pos x="hc" y="b"/>
                      </a:cxn>
                      <a:cxn ang="cd2">
                        <a:pos x="l" y="vc"/>
                      </a:cxn>
                      <a:cxn ang="f29">
                        <a:pos x="f48" y="f49"/>
                      </a:cxn>
                      <a:cxn ang="f29">
                        <a:pos x="f50" y="f51"/>
                      </a:cxn>
                      <a:cxn ang="f29">
                        <a:pos x="f52" y="f51"/>
                      </a:cxn>
                      <a:cxn ang="f29">
                        <a:pos x="f48" y="f49"/>
                      </a:cxn>
                    </a:cxnLst>
                    <a:rect l="f44" t="f47" r="f45" b="f46"/>
                    <a:pathLst>
                      <a:path w="42" h="22">
                        <a:moveTo>
                          <a:pt x="f8" y="f5"/>
                        </a:moveTo>
                        <a:cubicBezTo>
                          <a:pt x="f9" y="f5"/>
                          <a:pt x="f5" y="f10"/>
                          <a:pt x="f5" y="f7"/>
                        </a:cubicBezTo>
                        <a:cubicBezTo>
                          <a:pt x="f6" y="f7"/>
                          <a:pt x="f6" y="f7"/>
                          <a:pt x="f6" y="f7"/>
                        </a:cubicBezTo>
                        <a:cubicBezTo>
                          <a:pt x="f6" y="f10"/>
                          <a:pt x="f11" y="f5"/>
                          <a:pt x="f8" y="f5"/>
                        </a:cubicBezTo>
                        <a:close/>
                      </a:path>
                    </a:pathLst>
                  </a:custGeom>
                  <a:solidFill>
                    <a:srgbClr val="0000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66" name="Freeform 633">
                    <a:extLst>
                      <a:ext uri="{FF2B5EF4-FFF2-40B4-BE49-F238E27FC236}">
                        <a16:creationId xmlns:a16="http://schemas.microsoft.com/office/drawing/2014/main" id="{88A858A7-CF6D-4F54-A4E9-170C93D65952}"/>
                      </a:ext>
                    </a:extLst>
                  </p:cNvPr>
                  <p:cNvSpPr/>
                  <p:nvPr/>
                </p:nvSpPr>
                <p:spPr>
                  <a:xfrm flipH="1">
                    <a:off x="980328" y="4777237"/>
                    <a:ext cx="221001" cy="264910"/>
                  </a:xfrm>
                  <a:custGeom>
                    <a:avLst/>
                    <a:gdLst>
                      <a:gd name="f0" fmla="val 10800000"/>
                      <a:gd name="f1" fmla="val 5400000"/>
                      <a:gd name="f2" fmla="val 180"/>
                      <a:gd name="f3" fmla="val w"/>
                      <a:gd name="f4" fmla="val h"/>
                      <a:gd name="f5" fmla="val 0"/>
                      <a:gd name="f6" fmla="val 66"/>
                      <a:gd name="f7" fmla="val 79"/>
                      <a:gd name="f8" fmla="val 59"/>
                      <a:gd name="f9" fmla="val 45"/>
                      <a:gd name="f10" fmla="val 53"/>
                      <a:gd name="f11" fmla="val 64"/>
                      <a:gd name="f12" fmla="val 39"/>
                      <a:gd name="f13" fmla="val 23"/>
                      <a:gd name="f14" fmla="val 74"/>
                      <a:gd name="f15" fmla="val 8"/>
                      <a:gd name="f16" fmla="val 69"/>
                      <a:gd name="f17" fmla="val 49"/>
                      <a:gd name="f18" fmla="val 6"/>
                      <a:gd name="f19" fmla="val 30"/>
                      <a:gd name="f20" fmla="val 13"/>
                      <a:gd name="f21" fmla="val 11"/>
                      <a:gd name="f22" fmla="val 46"/>
                      <a:gd name="f23" fmla="val 5"/>
                      <a:gd name="f24" fmla="val 62"/>
                      <a:gd name="f25" fmla="val 10"/>
                      <a:gd name="f26" fmla="val 26"/>
                      <a:gd name="f27" fmla="+- 0 0 -90"/>
                      <a:gd name="f28" fmla="*/ f3 1 66"/>
                      <a:gd name="f29" fmla="*/ f4 1 79"/>
                      <a:gd name="f30" fmla="val f5"/>
                      <a:gd name="f31" fmla="val f6"/>
                      <a:gd name="f32" fmla="val f7"/>
                      <a:gd name="f33" fmla="*/ f27 f0 1"/>
                      <a:gd name="f34" fmla="+- f32 0 f30"/>
                      <a:gd name="f35" fmla="+- f31 0 f30"/>
                      <a:gd name="f36" fmla="*/ f33 1 f2"/>
                      <a:gd name="f37" fmla="*/ f35 1 66"/>
                      <a:gd name="f38" fmla="*/ f34 1 79"/>
                      <a:gd name="f39" fmla="*/ 59 f35 1"/>
                      <a:gd name="f40" fmla="*/ 45 f34 1"/>
                      <a:gd name="f41" fmla="*/ 23 f35 1"/>
                      <a:gd name="f42" fmla="*/ 74 f34 1"/>
                      <a:gd name="f43" fmla="*/ 6 f35 1"/>
                      <a:gd name="f44" fmla="*/ 30 f34 1"/>
                      <a:gd name="f45" fmla="*/ 46 f35 1"/>
                      <a:gd name="f46" fmla="*/ 5 f34 1"/>
                      <a:gd name="f47" fmla="+- f36 0 f1"/>
                      <a:gd name="f48" fmla="*/ f39 1 66"/>
                      <a:gd name="f49" fmla="*/ f40 1 79"/>
                      <a:gd name="f50" fmla="*/ f41 1 66"/>
                      <a:gd name="f51" fmla="*/ f42 1 79"/>
                      <a:gd name="f52" fmla="*/ f43 1 66"/>
                      <a:gd name="f53" fmla="*/ f44 1 79"/>
                      <a:gd name="f54" fmla="*/ f45 1 66"/>
                      <a:gd name="f55" fmla="*/ f46 1 79"/>
                      <a:gd name="f56" fmla="*/ 0 1 f37"/>
                      <a:gd name="f57" fmla="*/ f31 1 f37"/>
                      <a:gd name="f58" fmla="*/ 0 1 f38"/>
                      <a:gd name="f59" fmla="*/ f32 1 f38"/>
                      <a:gd name="f60" fmla="*/ f48 1 f37"/>
                      <a:gd name="f61" fmla="*/ f49 1 f38"/>
                      <a:gd name="f62" fmla="*/ f50 1 f37"/>
                      <a:gd name="f63" fmla="*/ f51 1 f38"/>
                      <a:gd name="f64" fmla="*/ f52 1 f37"/>
                      <a:gd name="f65" fmla="*/ f53 1 f38"/>
                      <a:gd name="f66" fmla="*/ f54 1 f37"/>
                      <a:gd name="f67" fmla="*/ f55 1 f38"/>
                      <a:gd name="f68" fmla="*/ f56 f28 1"/>
                      <a:gd name="f69" fmla="*/ f57 f28 1"/>
                      <a:gd name="f70" fmla="*/ f59 f29 1"/>
                      <a:gd name="f71" fmla="*/ f58 f29 1"/>
                      <a:gd name="f72" fmla="*/ f60 f28 1"/>
                      <a:gd name="f73" fmla="*/ f61 f29 1"/>
                      <a:gd name="f74" fmla="*/ f62 f28 1"/>
                      <a:gd name="f75" fmla="*/ f63 f29 1"/>
                      <a:gd name="f76" fmla="*/ f64 f28 1"/>
                      <a:gd name="f77" fmla="*/ f65 f29 1"/>
                      <a:gd name="f78" fmla="*/ f66 f28 1"/>
                      <a:gd name="f79" fmla="*/ f67 f29 1"/>
                    </a:gdLst>
                    <a:ahLst/>
                    <a:cxnLst>
                      <a:cxn ang="3cd4">
                        <a:pos x="hc" y="t"/>
                      </a:cxn>
                      <a:cxn ang="0">
                        <a:pos x="r" y="vc"/>
                      </a:cxn>
                      <a:cxn ang="cd4">
                        <a:pos x="hc" y="b"/>
                      </a:cxn>
                      <a:cxn ang="cd2">
                        <a:pos x="l" y="vc"/>
                      </a:cxn>
                      <a:cxn ang="f47">
                        <a:pos x="f72" y="f73"/>
                      </a:cxn>
                      <a:cxn ang="f47">
                        <a:pos x="f74" y="f75"/>
                      </a:cxn>
                      <a:cxn ang="f47">
                        <a:pos x="f76" y="f77"/>
                      </a:cxn>
                      <a:cxn ang="f47">
                        <a:pos x="f78" y="f79"/>
                      </a:cxn>
                      <a:cxn ang="f47">
                        <a:pos x="f72" y="f73"/>
                      </a:cxn>
                    </a:cxnLst>
                    <a:rect l="f68" t="f71" r="f69" b="f70"/>
                    <a:pathLst>
                      <a:path w="66" h="79">
                        <a:moveTo>
                          <a:pt x="f8" y="f9"/>
                        </a:moveTo>
                        <a:cubicBezTo>
                          <a:pt x="f10" y="f11"/>
                          <a:pt x="f12" y="f7"/>
                          <a:pt x="f13" y="f14"/>
                        </a:cubicBezTo>
                        <a:cubicBezTo>
                          <a:pt x="f15" y="f16"/>
                          <a:pt x="f5" y="f17"/>
                          <a:pt x="f18" y="f19"/>
                        </a:cubicBezTo>
                        <a:cubicBezTo>
                          <a:pt x="f20" y="f21"/>
                          <a:pt x="f19" y="f5"/>
                          <a:pt x="f22" y="f23"/>
                        </a:cubicBezTo>
                        <a:cubicBezTo>
                          <a:pt x="f24" y="f25"/>
                          <a:pt x="f6" y="f26"/>
                          <a:pt x="f8" y="f9"/>
                        </a:cubicBezTo>
                        <a:close/>
                      </a:path>
                    </a:pathLst>
                  </a:custGeom>
                  <a:solidFill>
                    <a:srgbClr val="0000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67" name="Freeform 634">
                    <a:extLst>
                      <a:ext uri="{FF2B5EF4-FFF2-40B4-BE49-F238E27FC236}">
                        <a16:creationId xmlns:a16="http://schemas.microsoft.com/office/drawing/2014/main" id="{EBB465F3-FB6E-45E6-8F7D-AC97AC025B35}"/>
                      </a:ext>
                    </a:extLst>
                  </p:cNvPr>
                  <p:cNvSpPr/>
                  <p:nvPr/>
                </p:nvSpPr>
                <p:spPr>
                  <a:xfrm flipH="1">
                    <a:off x="1012908" y="4747491"/>
                    <a:ext cx="218166" cy="247912"/>
                  </a:xfrm>
                  <a:custGeom>
                    <a:avLst/>
                    <a:gdLst>
                      <a:gd name="f0" fmla="val 10800000"/>
                      <a:gd name="f1" fmla="val 5400000"/>
                      <a:gd name="f2" fmla="val 180"/>
                      <a:gd name="f3" fmla="val w"/>
                      <a:gd name="f4" fmla="val h"/>
                      <a:gd name="f5" fmla="val 0"/>
                      <a:gd name="f6" fmla="val 65"/>
                      <a:gd name="f7" fmla="val 74"/>
                      <a:gd name="f8" fmla="val 56"/>
                      <a:gd name="f9" fmla="val 24"/>
                      <a:gd name="f10" fmla="val 40"/>
                      <a:gd name="f11" fmla="val 63"/>
                      <a:gd name="f12" fmla="val 59"/>
                      <a:gd name="f13" fmla="val 50"/>
                      <a:gd name="f14" fmla="val 67"/>
                      <a:gd name="f15" fmla="val 37"/>
                      <a:gd name="f16" fmla="val 19"/>
                      <a:gd name="f17" fmla="val 10"/>
                      <a:gd name="f18" fmla="val 51"/>
                      <a:gd name="f19" fmla="val 34"/>
                      <a:gd name="f20" fmla="val 3"/>
                      <a:gd name="f21" fmla="val 15"/>
                      <a:gd name="f22" fmla="val 8"/>
                      <a:gd name="f23" fmla="val 28"/>
                      <a:gd name="f24" fmla="val 46"/>
                      <a:gd name="f25" fmla="val 7"/>
                      <a:gd name="f26" fmla="+- 0 0 -90"/>
                      <a:gd name="f27" fmla="*/ f3 1 65"/>
                      <a:gd name="f28" fmla="*/ f4 1 74"/>
                      <a:gd name="f29" fmla="val f5"/>
                      <a:gd name="f30" fmla="val f6"/>
                      <a:gd name="f31" fmla="val f7"/>
                      <a:gd name="f32" fmla="*/ f26 f0 1"/>
                      <a:gd name="f33" fmla="+- f31 0 f29"/>
                      <a:gd name="f34" fmla="+- f30 0 f29"/>
                      <a:gd name="f35" fmla="*/ f32 1 f2"/>
                      <a:gd name="f36" fmla="*/ f34 1 65"/>
                      <a:gd name="f37" fmla="*/ f33 1 74"/>
                      <a:gd name="f38" fmla="*/ 56 f34 1"/>
                      <a:gd name="f39" fmla="*/ 24 f33 1"/>
                      <a:gd name="f40" fmla="*/ 50 f34 1"/>
                      <a:gd name="f41" fmla="*/ 67 f33 1"/>
                      <a:gd name="f42" fmla="*/ 10 f34 1"/>
                      <a:gd name="f43" fmla="*/ 51 f33 1"/>
                      <a:gd name="f44" fmla="*/ 15 f34 1"/>
                      <a:gd name="f45" fmla="*/ 8 f33 1"/>
                      <a:gd name="f46" fmla="+- f35 0 f1"/>
                      <a:gd name="f47" fmla="*/ f38 1 65"/>
                      <a:gd name="f48" fmla="*/ f39 1 74"/>
                      <a:gd name="f49" fmla="*/ f40 1 65"/>
                      <a:gd name="f50" fmla="*/ f41 1 74"/>
                      <a:gd name="f51" fmla="*/ f42 1 65"/>
                      <a:gd name="f52" fmla="*/ f43 1 74"/>
                      <a:gd name="f53" fmla="*/ f44 1 65"/>
                      <a:gd name="f54" fmla="*/ f45 1 74"/>
                      <a:gd name="f55" fmla="*/ 0 1 f36"/>
                      <a:gd name="f56" fmla="*/ f30 1 f36"/>
                      <a:gd name="f57" fmla="*/ 0 1 f37"/>
                      <a:gd name="f58" fmla="*/ f31 1 f37"/>
                      <a:gd name="f59" fmla="*/ f47 1 f36"/>
                      <a:gd name="f60" fmla="*/ f48 1 f37"/>
                      <a:gd name="f61" fmla="*/ f49 1 f36"/>
                      <a:gd name="f62" fmla="*/ f50 1 f37"/>
                      <a:gd name="f63" fmla="*/ f51 1 f36"/>
                      <a:gd name="f64" fmla="*/ f52 1 f37"/>
                      <a:gd name="f65" fmla="*/ f53 1 f36"/>
                      <a:gd name="f66" fmla="*/ f54 1 f37"/>
                      <a:gd name="f67" fmla="*/ f55 f27 1"/>
                      <a:gd name="f68" fmla="*/ f56 f27 1"/>
                      <a:gd name="f69" fmla="*/ f58 f28 1"/>
                      <a:gd name="f70" fmla="*/ f57 f28 1"/>
                      <a:gd name="f71" fmla="*/ f59 f27 1"/>
                      <a:gd name="f72" fmla="*/ f60 f28 1"/>
                      <a:gd name="f73" fmla="*/ f61 f27 1"/>
                      <a:gd name="f74" fmla="*/ f62 f28 1"/>
                      <a:gd name="f75" fmla="*/ f63 f27 1"/>
                      <a:gd name="f76" fmla="*/ f64 f28 1"/>
                      <a:gd name="f77" fmla="*/ f65 f27 1"/>
                      <a:gd name="f78" fmla="*/ f66 f28 1"/>
                    </a:gdLst>
                    <a:ahLst/>
                    <a:cxnLst>
                      <a:cxn ang="3cd4">
                        <a:pos x="hc" y="t"/>
                      </a:cxn>
                      <a:cxn ang="0">
                        <a:pos x="r" y="vc"/>
                      </a:cxn>
                      <a:cxn ang="cd4">
                        <a:pos x="hc" y="b"/>
                      </a:cxn>
                      <a:cxn ang="cd2">
                        <a:pos x="l" y="vc"/>
                      </a:cxn>
                      <a:cxn ang="f46">
                        <a:pos x="f71" y="f72"/>
                      </a:cxn>
                      <a:cxn ang="f46">
                        <a:pos x="f73" y="f74"/>
                      </a:cxn>
                      <a:cxn ang="f46">
                        <a:pos x="f75" y="f76"/>
                      </a:cxn>
                      <a:cxn ang="f46">
                        <a:pos x="f77" y="f78"/>
                      </a:cxn>
                      <a:cxn ang="f46">
                        <a:pos x="f71" y="f72"/>
                      </a:cxn>
                    </a:cxnLst>
                    <a:rect l="f67" t="f70" r="f68" b="f69"/>
                    <a:pathLst>
                      <a:path w="65" h="74">
                        <a:moveTo>
                          <a:pt x="f8" y="f9"/>
                        </a:moveTo>
                        <a:cubicBezTo>
                          <a:pt x="f6" y="f10"/>
                          <a:pt x="f11" y="f12"/>
                          <a:pt x="f13" y="f14"/>
                        </a:cubicBezTo>
                        <a:cubicBezTo>
                          <a:pt x="f15" y="f7"/>
                          <a:pt x="f16" y="f14"/>
                          <a:pt x="f17" y="f18"/>
                        </a:cubicBezTo>
                        <a:cubicBezTo>
                          <a:pt x="f5" y="f19"/>
                          <a:pt x="f20" y="f21"/>
                          <a:pt x="f21" y="f22"/>
                        </a:cubicBezTo>
                        <a:cubicBezTo>
                          <a:pt x="f23" y="f5"/>
                          <a:pt x="f24" y="f25"/>
                          <a:pt x="f8" y="f9"/>
                        </a:cubicBezTo>
                        <a:close/>
                      </a:path>
                    </a:pathLst>
                  </a:custGeom>
                  <a:solidFill>
                    <a:srgbClr val="0000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68" name="Freeform 635">
                    <a:extLst>
                      <a:ext uri="{FF2B5EF4-FFF2-40B4-BE49-F238E27FC236}">
                        <a16:creationId xmlns:a16="http://schemas.microsoft.com/office/drawing/2014/main" id="{881EF04C-347B-46D3-8143-308244E15750}"/>
                      </a:ext>
                    </a:extLst>
                  </p:cNvPr>
                  <p:cNvSpPr/>
                  <p:nvPr/>
                </p:nvSpPr>
                <p:spPr>
                  <a:xfrm flipH="1">
                    <a:off x="1044080" y="4978405"/>
                    <a:ext cx="113330" cy="117582"/>
                  </a:xfrm>
                  <a:custGeom>
                    <a:avLst/>
                    <a:gdLst>
                      <a:gd name="f0" fmla="val 10800000"/>
                      <a:gd name="f1" fmla="val 5400000"/>
                      <a:gd name="f2" fmla="val 180"/>
                      <a:gd name="f3" fmla="val w"/>
                      <a:gd name="f4" fmla="val h"/>
                      <a:gd name="f5" fmla="val 0"/>
                      <a:gd name="f6" fmla="val 80"/>
                      <a:gd name="f7" fmla="val 83"/>
                      <a:gd name="f8" fmla="val 64"/>
                      <a:gd name="f9" fmla="val 40"/>
                      <a:gd name="f10" fmla="+- 0 0 -90"/>
                      <a:gd name="f11" fmla="*/ f3 1 80"/>
                      <a:gd name="f12" fmla="*/ f4 1 83"/>
                      <a:gd name="f13" fmla="val f5"/>
                      <a:gd name="f14" fmla="val f6"/>
                      <a:gd name="f15" fmla="val f7"/>
                      <a:gd name="f16" fmla="*/ f10 f0 1"/>
                      <a:gd name="f17" fmla="+- f15 0 f13"/>
                      <a:gd name="f18" fmla="+- f14 0 f13"/>
                      <a:gd name="f19" fmla="*/ f16 1 f2"/>
                      <a:gd name="f20" fmla="*/ f18 1 80"/>
                      <a:gd name="f21" fmla="*/ f17 1 83"/>
                      <a:gd name="f22" fmla="*/ 80 f18 1"/>
                      <a:gd name="f23" fmla="*/ 64 f17 1"/>
                      <a:gd name="f24" fmla="*/ 40 f18 1"/>
                      <a:gd name="f25" fmla="*/ 83 f17 1"/>
                      <a:gd name="f26" fmla="*/ 0 f18 1"/>
                      <a:gd name="f27" fmla="*/ 0 f17 1"/>
                      <a:gd name="f28" fmla="+- f19 0 f1"/>
                      <a:gd name="f29" fmla="*/ f22 1 80"/>
                      <a:gd name="f30" fmla="*/ f23 1 83"/>
                      <a:gd name="f31" fmla="*/ f24 1 80"/>
                      <a:gd name="f32" fmla="*/ f25 1 83"/>
                      <a:gd name="f33" fmla="*/ f26 1 80"/>
                      <a:gd name="f34" fmla="*/ f27 1 83"/>
                      <a:gd name="f35" fmla="*/ 0 1 f20"/>
                      <a:gd name="f36" fmla="*/ f14 1 f20"/>
                      <a:gd name="f37" fmla="*/ 0 1 f21"/>
                      <a:gd name="f38" fmla="*/ f15 1 f21"/>
                      <a:gd name="f39" fmla="*/ f29 1 f20"/>
                      <a:gd name="f40" fmla="*/ f30 1 f21"/>
                      <a:gd name="f41" fmla="*/ f31 1 f20"/>
                      <a:gd name="f42" fmla="*/ f32 1 f21"/>
                      <a:gd name="f43" fmla="*/ f33 1 f20"/>
                      <a:gd name="f44" fmla="*/ f34 1 f21"/>
                      <a:gd name="f45" fmla="*/ f35 f11 1"/>
                      <a:gd name="f46" fmla="*/ f36 f11 1"/>
                      <a:gd name="f47" fmla="*/ f38 f12 1"/>
                      <a:gd name="f48" fmla="*/ f37 f12 1"/>
                      <a:gd name="f49" fmla="*/ f39 f11 1"/>
                      <a:gd name="f50" fmla="*/ f40 f12 1"/>
                      <a:gd name="f51" fmla="*/ f41 f11 1"/>
                      <a:gd name="f52" fmla="*/ f42 f12 1"/>
                      <a:gd name="f53" fmla="*/ f43 f11 1"/>
                      <a:gd name="f54" fmla="*/ f44 f12 1"/>
                    </a:gdLst>
                    <a:ahLst/>
                    <a:cxnLst>
                      <a:cxn ang="3cd4">
                        <a:pos x="hc" y="t"/>
                      </a:cxn>
                      <a:cxn ang="0">
                        <a:pos x="r" y="vc"/>
                      </a:cxn>
                      <a:cxn ang="cd4">
                        <a:pos x="hc" y="b"/>
                      </a:cxn>
                      <a:cxn ang="cd2">
                        <a:pos x="l" y="vc"/>
                      </a:cxn>
                      <a:cxn ang="f28">
                        <a:pos x="f49" y="f50"/>
                      </a:cxn>
                      <a:cxn ang="f28">
                        <a:pos x="f51" y="f52"/>
                      </a:cxn>
                      <a:cxn ang="f28">
                        <a:pos x="f53" y="f50"/>
                      </a:cxn>
                      <a:cxn ang="f28">
                        <a:pos x="f53" y="f54"/>
                      </a:cxn>
                      <a:cxn ang="f28">
                        <a:pos x="f49" y="f54"/>
                      </a:cxn>
                      <a:cxn ang="f28">
                        <a:pos x="f49" y="f50"/>
                      </a:cxn>
                    </a:cxnLst>
                    <a:rect l="f45" t="f48" r="f46" b="f47"/>
                    <a:pathLst>
                      <a:path w="80" h="83">
                        <a:moveTo>
                          <a:pt x="f6" y="f8"/>
                        </a:moveTo>
                        <a:lnTo>
                          <a:pt x="f9" y="f7"/>
                        </a:lnTo>
                        <a:lnTo>
                          <a:pt x="f5" y="f8"/>
                        </a:lnTo>
                        <a:lnTo>
                          <a:pt x="f5" y="f5"/>
                        </a:lnTo>
                        <a:lnTo>
                          <a:pt x="f6" y="f5"/>
                        </a:lnTo>
                        <a:lnTo>
                          <a:pt x="f6" y="f8"/>
                        </a:lnTo>
                        <a:close/>
                      </a:path>
                    </a:pathLst>
                  </a:custGeom>
                  <a:solidFill>
                    <a:srgbClr val="FFB9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69" name="Freeform 636">
                    <a:extLst>
                      <a:ext uri="{FF2B5EF4-FFF2-40B4-BE49-F238E27FC236}">
                        <a16:creationId xmlns:a16="http://schemas.microsoft.com/office/drawing/2014/main" id="{607236CC-BE6E-4E82-B79F-89191C3DB924}"/>
                      </a:ext>
                    </a:extLst>
                  </p:cNvPr>
                  <p:cNvSpPr/>
                  <p:nvPr/>
                </p:nvSpPr>
                <p:spPr>
                  <a:xfrm flipH="1">
                    <a:off x="1069573" y="5095987"/>
                    <a:ext cx="63751" cy="447662"/>
                  </a:xfrm>
                  <a:custGeom>
                    <a:avLst/>
                    <a:gdLst>
                      <a:gd name="f0" fmla="val 10800000"/>
                      <a:gd name="f1" fmla="val 5400000"/>
                      <a:gd name="f2" fmla="val 180"/>
                      <a:gd name="f3" fmla="val w"/>
                      <a:gd name="f4" fmla="val h"/>
                      <a:gd name="f5" fmla="val 0"/>
                      <a:gd name="f6" fmla="val 45"/>
                      <a:gd name="f7" fmla="val 316"/>
                      <a:gd name="f8" fmla="val 35"/>
                      <a:gd name="f9" fmla="val 23"/>
                      <a:gd name="f10" fmla="val 19"/>
                      <a:gd name="f11" fmla="val 11"/>
                      <a:gd name="f12" fmla="val 9"/>
                      <a:gd name="f13" fmla="val 290"/>
                      <a:gd name="f14" fmla="+- 0 0 -90"/>
                      <a:gd name="f15" fmla="*/ f3 1 45"/>
                      <a:gd name="f16" fmla="*/ f4 1 316"/>
                      <a:gd name="f17" fmla="val f5"/>
                      <a:gd name="f18" fmla="val f6"/>
                      <a:gd name="f19" fmla="val f7"/>
                      <a:gd name="f20" fmla="*/ f14 f0 1"/>
                      <a:gd name="f21" fmla="+- f19 0 f17"/>
                      <a:gd name="f22" fmla="+- f18 0 f17"/>
                      <a:gd name="f23" fmla="*/ f20 1 f2"/>
                      <a:gd name="f24" fmla="*/ f22 1 45"/>
                      <a:gd name="f25" fmla="*/ f21 1 316"/>
                      <a:gd name="f26" fmla="*/ 35 f22 1"/>
                      <a:gd name="f27" fmla="*/ 23 f21 1"/>
                      <a:gd name="f28" fmla="*/ 45 f22 1"/>
                      <a:gd name="f29" fmla="*/ 19 f21 1"/>
                      <a:gd name="f30" fmla="*/ 23 f22 1"/>
                      <a:gd name="f31" fmla="*/ 0 f21 1"/>
                      <a:gd name="f32" fmla="*/ 0 f22 1"/>
                      <a:gd name="f33" fmla="*/ 11 f22 1"/>
                      <a:gd name="f34" fmla="*/ 9 f22 1"/>
                      <a:gd name="f35" fmla="*/ 290 f21 1"/>
                      <a:gd name="f36" fmla="*/ 316 f21 1"/>
                      <a:gd name="f37" fmla="+- f23 0 f1"/>
                      <a:gd name="f38" fmla="*/ f26 1 45"/>
                      <a:gd name="f39" fmla="*/ f27 1 316"/>
                      <a:gd name="f40" fmla="*/ f28 1 45"/>
                      <a:gd name="f41" fmla="*/ f29 1 316"/>
                      <a:gd name="f42" fmla="*/ f30 1 45"/>
                      <a:gd name="f43" fmla="*/ f31 1 316"/>
                      <a:gd name="f44" fmla="*/ f32 1 45"/>
                      <a:gd name="f45" fmla="*/ f33 1 45"/>
                      <a:gd name="f46" fmla="*/ f34 1 45"/>
                      <a:gd name="f47" fmla="*/ f35 1 316"/>
                      <a:gd name="f48" fmla="*/ f36 1 316"/>
                      <a:gd name="f49" fmla="*/ 0 1 f24"/>
                      <a:gd name="f50" fmla="*/ f18 1 f24"/>
                      <a:gd name="f51" fmla="*/ 0 1 f25"/>
                      <a:gd name="f52" fmla="*/ f19 1 f25"/>
                      <a:gd name="f53" fmla="*/ f38 1 f24"/>
                      <a:gd name="f54" fmla="*/ f39 1 f25"/>
                      <a:gd name="f55" fmla="*/ f40 1 f24"/>
                      <a:gd name="f56" fmla="*/ f41 1 f25"/>
                      <a:gd name="f57" fmla="*/ f42 1 f24"/>
                      <a:gd name="f58" fmla="*/ f43 1 f25"/>
                      <a:gd name="f59" fmla="*/ f44 1 f24"/>
                      <a:gd name="f60" fmla="*/ f45 1 f24"/>
                      <a:gd name="f61" fmla="*/ f46 1 f24"/>
                      <a:gd name="f62" fmla="*/ f47 1 f25"/>
                      <a:gd name="f63" fmla="*/ f48 1 f25"/>
                      <a:gd name="f64" fmla="*/ f49 f15 1"/>
                      <a:gd name="f65" fmla="*/ f50 f15 1"/>
                      <a:gd name="f66" fmla="*/ f52 f16 1"/>
                      <a:gd name="f67" fmla="*/ f51 f16 1"/>
                      <a:gd name="f68" fmla="*/ f53 f15 1"/>
                      <a:gd name="f69" fmla="*/ f54 f16 1"/>
                      <a:gd name="f70" fmla="*/ f55 f15 1"/>
                      <a:gd name="f71" fmla="*/ f56 f16 1"/>
                      <a:gd name="f72" fmla="*/ f57 f15 1"/>
                      <a:gd name="f73" fmla="*/ f58 f16 1"/>
                      <a:gd name="f74" fmla="*/ f59 f15 1"/>
                      <a:gd name="f75" fmla="*/ f60 f15 1"/>
                      <a:gd name="f76" fmla="*/ f61 f15 1"/>
                      <a:gd name="f77" fmla="*/ f62 f16 1"/>
                      <a:gd name="f78" fmla="*/ f63 f16 1"/>
                    </a:gdLst>
                    <a:ahLst/>
                    <a:cxnLst>
                      <a:cxn ang="3cd4">
                        <a:pos x="hc" y="t"/>
                      </a:cxn>
                      <a:cxn ang="0">
                        <a:pos x="r" y="vc"/>
                      </a:cxn>
                      <a:cxn ang="cd4">
                        <a:pos x="hc" y="b"/>
                      </a:cxn>
                      <a:cxn ang="cd2">
                        <a:pos x="l" y="vc"/>
                      </a:cxn>
                      <a:cxn ang="f37">
                        <a:pos x="f68" y="f69"/>
                      </a:cxn>
                      <a:cxn ang="f37">
                        <a:pos x="f70" y="f71"/>
                      </a:cxn>
                      <a:cxn ang="f37">
                        <a:pos x="f72" y="f73"/>
                      </a:cxn>
                      <a:cxn ang="f37">
                        <a:pos x="f74" y="f71"/>
                      </a:cxn>
                      <a:cxn ang="f37">
                        <a:pos x="f75" y="f69"/>
                      </a:cxn>
                      <a:cxn ang="f37">
                        <a:pos x="f76" y="f77"/>
                      </a:cxn>
                      <a:cxn ang="f37">
                        <a:pos x="f72" y="f78"/>
                      </a:cxn>
                      <a:cxn ang="f37">
                        <a:pos x="f68" y="f77"/>
                      </a:cxn>
                      <a:cxn ang="f37">
                        <a:pos x="f68" y="f69"/>
                      </a:cxn>
                    </a:cxnLst>
                    <a:rect l="f64" t="f67" r="f65" b="f66"/>
                    <a:pathLst>
                      <a:path w="45" h="316">
                        <a:moveTo>
                          <a:pt x="f8" y="f9"/>
                        </a:moveTo>
                        <a:lnTo>
                          <a:pt x="f6" y="f10"/>
                        </a:lnTo>
                        <a:lnTo>
                          <a:pt x="f9" y="f5"/>
                        </a:lnTo>
                        <a:lnTo>
                          <a:pt x="f5" y="f10"/>
                        </a:lnTo>
                        <a:lnTo>
                          <a:pt x="f11" y="f9"/>
                        </a:lnTo>
                        <a:lnTo>
                          <a:pt x="f12" y="f13"/>
                        </a:lnTo>
                        <a:lnTo>
                          <a:pt x="f9" y="f7"/>
                        </a:lnTo>
                        <a:lnTo>
                          <a:pt x="f8" y="f13"/>
                        </a:lnTo>
                        <a:lnTo>
                          <a:pt x="f8" y="f9"/>
                        </a:lnTo>
                        <a:close/>
                      </a:path>
                    </a:pathLst>
                  </a:custGeom>
                  <a:solidFill>
                    <a:srgbClr val="68217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70" name="Freeform 637">
                    <a:extLst>
                      <a:ext uri="{FF2B5EF4-FFF2-40B4-BE49-F238E27FC236}">
                        <a16:creationId xmlns:a16="http://schemas.microsoft.com/office/drawing/2014/main" id="{A57F06AF-BC6E-44EA-AB26-612DE5F1C8FC}"/>
                      </a:ext>
                    </a:extLst>
                  </p:cNvPr>
                  <p:cNvSpPr/>
                  <p:nvPr/>
                </p:nvSpPr>
                <p:spPr>
                  <a:xfrm flipH="1">
                    <a:off x="1184330" y="5101657"/>
                    <a:ext cx="240834" cy="626162"/>
                  </a:xfrm>
                  <a:custGeom>
                    <a:avLst/>
                    <a:gdLst>
                      <a:gd name="f0" fmla="val 10800000"/>
                      <a:gd name="f1" fmla="val 5400000"/>
                      <a:gd name="f2" fmla="val 180"/>
                      <a:gd name="f3" fmla="val w"/>
                      <a:gd name="f4" fmla="val h"/>
                      <a:gd name="f5" fmla="val 0"/>
                      <a:gd name="f6" fmla="val 72"/>
                      <a:gd name="f7" fmla="val 187"/>
                      <a:gd name="f8" fmla="val 8"/>
                      <a:gd name="f9" fmla="val 62"/>
                      <a:gd name="f10" fmla="val 5"/>
                      <a:gd name="f11" fmla="val 53"/>
                      <a:gd name="f12" fmla="val 3"/>
                      <a:gd name="f13" fmla="val 43"/>
                      <a:gd name="f14" fmla="val 15"/>
                      <a:gd name="f15" fmla="val 60"/>
                      <a:gd name="f16" fmla="val 6"/>
                      <a:gd name="f17" fmla="val 121"/>
                      <a:gd name="f18" fmla="val 29"/>
                      <a:gd name="f19" fmla="val 36"/>
                      <a:gd name="f20" fmla="val 123"/>
                      <a:gd name="f21" fmla="val 45"/>
                      <a:gd name="f22" fmla="val 66"/>
                      <a:gd name="f23" fmla="+- 0 0 -90"/>
                      <a:gd name="f24" fmla="*/ f3 1 72"/>
                      <a:gd name="f25" fmla="*/ f4 1 187"/>
                      <a:gd name="f26" fmla="val f5"/>
                      <a:gd name="f27" fmla="val f6"/>
                      <a:gd name="f28" fmla="val f7"/>
                      <a:gd name="f29" fmla="*/ f23 f0 1"/>
                      <a:gd name="f30" fmla="+- f28 0 f26"/>
                      <a:gd name="f31" fmla="+- f27 0 f26"/>
                      <a:gd name="f32" fmla="*/ f29 1 f2"/>
                      <a:gd name="f33" fmla="*/ f31 1 72"/>
                      <a:gd name="f34" fmla="*/ f30 1 187"/>
                      <a:gd name="f35" fmla="*/ 72 f31 1"/>
                      <a:gd name="f36" fmla="*/ 8 f30 1"/>
                      <a:gd name="f37" fmla="*/ 43 f31 1"/>
                      <a:gd name="f38" fmla="*/ 0 f30 1"/>
                      <a:gd name="f39" fmla="*/ 0 f31 1"/>
                      <a:gd name="f40" fmla="*/ 187 f30 1"/>
                      <a:gd name="f41" fmla="*/ 29 f31 1"/>
                      <a:gd name="f42" fmla="+- f32 0 f1"/>
                      <a:gd name="f43" fmla="*/ f35 1 72"/>
                      <a:gd name="f44" fmla="*/ f36 1 187"/>
                      <a:gd name="f45" fmla="*/ f37 1 72"/>
                      <a:gd name="f46" fmla="*/ f38 1 187"/>
                      <a:gd name="f47" fmla="*/ f39 1 72"/>
                      <a:gd name="f48" fmla="*/ f40 1 187"/>
                      <a:gd name="f49" fmla="*/ f41 1 72"/>
                      <a:gd name="f50" fmla="*/ 0 1 f33"/>
                      <a:gd name="f51" fmla="*/ f27 1 f33"/>
                      <a:gd name="f52" fmla="*/ 0 1 f34"/>
                      <a:gd name="f53" fmla="*/ f28 1 f34"/>
                      <a:gd name="f54" fmla="*/ f43 1 f33"/>
                      <a:gd name="f55" fmla="*/ f44 1 f34"/>
                      <a:gd name="f56" fmla="*/ f45 1 f33"/>
                      <a:gd name="f57" fmla="*/ f46 1 f34"/>
                      <a:gd name="f58" fmla="*/ f47 1 f33"/>
                      <a:gd name="f59" fmla="*/ f48 1 f34"/>
                      <a:gd name="f60" fmla="*/ f49 1 f33"/>
                      <a:gd name="f61" fmla="*/ f50 f24 1"/>
                      <a:gd name="f62" fmla="*/ f51 f24 1"/>
                      <a:gd name="f63" fmla="*/ f53 f25 1"/>
                      <a:gd name="f64" fmla="*/ f52 f25 1"/>
                      <a:gd name="f65" fmla="*/ f54 f24 1"/>
                      <a:gd name="f66" fmla="*/ f55 f25 1"/>
                      <a:gd name="f67" fmla="*/ f56 f24 1"/>
                      <a:gd name="f68" fmla="*/ f57 f25 1"/>
                      <a:gd name="f69" fmla="*/ f58 f24 1"/>
                      <a:gd name="f70" fmla="*/ f59 f25 1"/>
                      <a:gd name="f71" fmla="*/ f60 f24 1"/>
                    </a:gdLst>
                    <a:ahLst/>
                    <a:cxnLst>
                      <a:cxn ang="3cd4">
                        <a:pos x="hc" y="t"/>
                      </a:cxn>
                      <a:cxn ang="0">
                        <a:pos x="r" y="vc"/>
                      </a:cxn>
                      <a:cxn ang="cd4">
                        <a:pos x="hc" y="b"/>
                      </a:cxn>
                      <a:cxn ang="cd2">
                        <a:pos x="l" y="vc"/>
                      </a:cxn>
                      <a:cxn ang="f42">
                        <a:pos x="f65" y="f66"/>
                      </a:cxn>
                      <a:cxn ang="f42">
                        <a:pos x="f67" y="f68"/>
                      </a:cxn>
                      <a:cxn ang="f42">
                        <a:pos x="f69" y="f70"/>
                      </a:cxn>
                      <a:cxn ang="f42">
                        <a:pos x="f71" y="f70"/>
                      </a:cxn>
                      <a:cxn ang="f42">
                        <a:pos x="f65" y="f66"/>
                      </a:cxn>
                    </a:cxnLst>
                    <a:rect l="f61" t="f64" r="f62" b="f63"/>
                    <a:pathLst>
                      <a:path w="72" h="187">
                        <a:moveTo>
                          <a:pt x="f6" y="f8"/>
                        </a:moveTo>
                        <a:cubicBezTo>
                          <a:pt x="f9" y="f10"/>
                          <a:pt x="f11" y="f12"/>
                          <a:pt x="f13" y="f5"/>
                        </a:cubicBezTo>
                        <a:cubicBezTo>
                          <a:pt x="f14" y="f15"/>
                          <a:pt x="f16" y="f17"/>
                          <a:pt x="f5" y="f7"/>
                        </a:cubicBezTo>
                        <a:cubicBezTo>
                          <a:pt x="f18" y="f7"/>
                          <a:pt x="f18" y="f7"/>
                          <a:pt x="f18" y="f7"/>
                        </a:cubicBezTo>
                        <a:cubicBezTo>
                          <a:pt x="f19" y="f20"/>
                          <a:pt x="f21" y="f22"/>
                          <a:pt x="f6" y="f8"/>
                        </a:cubicBezTo>
                        <a:close/>
                      </a:path>
                    </a:pathLst>
                  </a:custGeom>
                  <a:solidFill>
                    <a:srgbClr val="442359"/>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71" name="Freeform 638">
                    <a:extLst>
                      <a:ext uri="{FF2B5EF4-FFF2-40B4-BE49-F238E27FC236}">
                        <a16:creationId xmlns:a16="http://schemas.microsoft.com/office/drawing/2014/main" id="{1FBE1817-EFCA-423A-BBBA-DE0918BD50FA}"/>
                      </a:ext>
                    </a:extLst>
                  </p:cNvPr>
                  <p:cNvSpPr/>
                  <p:nvPr/>
                </p:nvSpPr>
                <p:spPr>
                  <a:xfrm flipH="1">
                    <a:off x="772082" y="5101657"/>
                    <a:ext cx="240834" cy="626162"/>
                  </a:xfrm>
                  <a:custGeom>
                    <a:avLst/>
                    <a:gdLst>
                      <a:gd name="f0" fmla="val 10800000"/>
                      <a:gd name="f1" fmla="val 5400000"/>
                      <a:gd name="f2" fmla="val 180"/>
                      <a:gd name="f3" fmla="val w"/>
                      <a:gd name="f4" fmla="val h"/>
                      <a:gd name="f5" fmla="val 0"/>
                      <a:gd name="f6" fmla="val 72"/>
                      <a:gd name="f7" fmla="val 187"/>
                      <a:gd name="f8" fmla="val 8"/>
                      <a:gd name="f9" fmla="val 9"/>
                      <a:gd name="f10" fmla="val 5"/>
                      <a:gd name="f11" fmla="val 19"/>
                      <a:gd name="f12" fmla="val 3"/>
                      <a:gd name="f13" fmla="val 28"/>
                      <a:gd name="f14" fmla="val 56"/>
                      <a:gd name="f15" fmla="val 60"/>
                      <a:gd name="f16" fmla="val 66"/>
                      <a:gd name="f17" fmla="val 121"/>
                      <a:gd name="f18" fmla="val 43"/>
                      <a:gd name="f19" fmla="val 36"/>
                      <a:gd name="f20" fmla="val 123"/>
                      <a:gd name="f21" fmla="val 27"/>
                      <a:gd name="f22" fmla="+- 0 0 -90"/>
                      <a:gd name="f23" fmla="*/ f3 1 72"/>
                      <a:gd name="f24" fmla="*/ f4 1 187"/>
                      <a:gd name="f25" fmla="val f5"/>
                      <a:gd name="f26" fmla="val f6"/>
                      <a:gd name="f27" fmla="val f7"/>
                      <a:gd name="f28" fmla="*/ f22 f0 1"/>
                      <a:gd name="f29" fmla="+- f27 0 f25"/>
                      <a:gd name="f30" fmla="+- f26 0 f25"/>
                      <a:gd name="f31" fmla="*/ f28 1 f2"/>
                      <a:gd name="f32" fmla="*/ f30 1 72"/>
                      <a:gd name="f33" fmla="*/ f29 1 187"/>
                      <a:gd name="f34" fmla="*/ 0 f30 1"/>
                      <a:gd name="f35" fmla="*/ 8 f29 1"/>
                      <a:gd name="f36" fmla="*/ 28 f30 1"/>
                      <a:gd name="f37" fmla="*/ 0 f29 1"/>
                      <a:gd name="f38" fmla="*/ 72 f30 1"/>
                      <a:gd name="f39" fmla="*/ 187 f29 1"/>
                      <a:gd name="f40" fmla="*/ 43 f30 1"/>
                      <a:gd name="f41" fmla="+- f31 0 f1"/>
                      <a:gd name="f42" fmla="*/ f34 1 72"/>
                      <a:gd name="f43" fmla="*/ f35 1 187"/>
                      <a:gd name="f44" fmla="*/ f36 1 72"/>
                      <a:gd name="f45" fmla="*/ f37 1 187"/>
                      <a:gd name="f46" fmla="*/ f38 1 72"/>
                      <a:gd name="f47" fmla="*/ f39 1 187"/>
                      <a:gd name="f48" fmla="*/ f40 1 72"/>
                      <a:gd name="f49" fmla="*/ 0 1 f32"/>
                      <a:gd name="f50" fmla="*/ f26 1 f32"/>
                      <a:gd name="f51" fmla="*/ 0 1 f33"/>
                      <a:gd name="f52" fmla="*/ f27 1 f33"/>
                      <a:gd name="f53" fmla="*/ f42 1 f32"/>
                      <a:gd name="f54" fmla="*/ f43 1 f33"/>
                      <a:gd name="f55" fmla="*/ f44 1 f32"/>
                      <a:gd name="f56" fmla="*/ f45 1 f33"/>
                      <a:gd name="f57" fmla="*/ f46 1 f32"/>
                      <a:gd name="f58" fmla="*/ f47 1 f33"/>
                      <a:gd name="f59" fmla="*/ f48 1 f32"/>
                      <a:gd name="f60" fmla="*/ f49 f23 1"/>
                      <a:gd name="f61" fmla="*/ f50 f23 1"/>
                      <a:gd name="f62" fmla="*/ f52 f24 1"/>
                      <a:gd name="f63" fmla="*/ f51 f24 1"/>
                      <a:gd name="f64" fmla="*/ f53 f23 1"/>
                      <a:gd name="f65" fmla="*/ f54 f24 1"/>
                      <a:gd name="f66" fmla="*/ f55 f23 1"/>
                      <a:gd name="f67" fmla="*/ f56 f24 1"/>
                      <a:gd name="f68" fmla="*/ f57 f23 1"/>
                      <a:gd name="f69" fmla="*/ f58 f24 1"/>
                      <a:gd name="f70" fmla="*/ f59 f23 1"/>
                    </a:gdLst>
                    <a:ahLst/>
                    <a:cxnLst>
                      <a:cxn ang="3cd4">
                        <a:pos x="hc" y="t"/>
                      </a:cxn>
                      <a:cxn ang="0">
                        <a:pos x="r" y="vc"/>
                      </a:cxn>
                      <a:cxn ang="cd4">
                        <a:pos x="hc" y="b"/>
                      </a:cxn>
                      <a:cxn ang="cd2">
                        <a:pos x="l" y="vc"/>
                      </a:cxn>
                      <a:cxn ang="f41">
                        <a:pos x="f64" y="f65"/>
                      </a:cxn>
                      <a:cxn ang="f41">
                        <a:pos x="f66" y="f67"/>
                      </a:cxn>
                      <a:cxn ang="f41">
                        <a:pos x="f68" y="f69"/>
                      </a:cxn>
                      <a:cxn ang="f41">
                        <a:pos x="f70" y="f69"/>
                      </a:cxn>
                      <a:cxn ang="f41">
                        <a:pos x="f64" y="f65"/>
                      </a:cxn>
                    </a:cxnLst>
                    <a:rect l="f60" t="f63" r="f61" b="f62"/>
                    <a:pathLst>
                      <a:path w="72" h="187">
                        <a:moveTo>
                          <a:pt x="f5" y="f8"/>
                        </a:moveTo>
                        <a:cubicBezTo>
                          <a:pt x="f9" y="f10"/>
                          <a:pt x="f11" y="f12"/>
                          <a:pt x="f13" y="f5"/>
                        </a:cubicBezTo>
                        <a:cubicBezTo>
                          <a:pt x="f14" y="f15"/>
                          <a:pt x="f16" y="f17"/>
                          <a:pt x="f6" y="f7"/>
                        </a:cubicBezTo>
                        <a:cubicBezTo>
                          <a:pt x="f18" y="f7"/>
                          <a:pt x="f18" y="f7"/>
                          <a:pt x="f18" y="f7"/>
                        </a:cubicBezTo>
                        <a:cubicBezTo>
                          <a:pt x="f19" y="f20"/>
                          <a:pt x="f21" y="f16"/>
                          <a:pt x="f5" y="f8"/>
                        </a:cubicBezTo>
                        <a:close/>
                      </a:path>
                    </a:pathLst>
                  </a:custGeom>
                  <a:solidFill>
                    <a:srgbClr val="442359"/>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72" name="Freeform 639">
                    <a:extLst>
                      <a:ext uri="{FF2B5EF4-FFF2-40B4-BE49-F238E27FC236}">
                        <a16:creationId xmlns:a16="http://schemas.microsoft.com/office/drawing/2014/main" id="{6FC14018-BD4A-4137-92AD-67287C1855A5}"/>
                      </a:ext>
                    </a:extLst>
                  </p:cNvPr>
                  <p:cNvSpPr/>
                  <p:nvPr/>
                </p:nvSpPr>
                <p:spPr>
                  <a:xfrm flipH="1">
                    <a:off x="1103580" y="5784485"/>
                    <a:ext cx="147337" cy="655917"/>
                  </a:xfrm>
                  <a:custGeom>
                    <a:avLst/>
                    <a:gdLst>
                      <a:gd name="f0" fmla="val 10800000"/>
                      <a:gd name="f1" fmla="val 5400000"/>
                      <a:gd name="f2" fmla="val 180"/>
                      <a:gd name="f3" fmla="val w"/>
                      <a:gd name="f4" fmla="val h"/>
                      <a:gd name="f5" fmla="val 0"/>
                      <a:gd name="f6" fmla="val 104"/>
                      <a:gd name="f7" fmla="val 463"/>
                      <a:gd name="f8" fmla="val 85"/>
                      <a:gd name="f9" fmla="val 14"/>
                      <a:gd name="f10" fmla="+- 0 0 -90"/>
                      <a:gd name="f11" fmla="*/ f3 1 104"/>
                      <a:gd name="f12" fmla="*/ f4 1 463"/>
                      <a:gd name="f13" fmla="val f5"/>
                      <a:gd name="f14" fmla="val f6"/>
                      <a:gd name="f15" fmla="val f7"/>
                      <a:gd name="f16" fmla="*/ f10 f0 1"/>
                      <a:gd name="f17" fmla="+- f15 0 f13"/>
                      <a:gd name="f18" fmla="+- f14 0 f13"/>
                      <a:gd name="f19" fmla="*/ f16 1 f2"/>
                      <a:gd name="f20" fmla="*/ f18 1 104"/>
                      <a:gd name="f21" fmla="*/ f17 1 463"/>
                      <a:gd name="f22" fmla="*/ 85 f18 1"/>
                      <a:gd name="f23" fmla="*/ 463 f17 1"/>
                      <a:gd name="f24" fmla="*/ 14 f18 1"/>
                      <a:gd name="f25" fmla="*/ 0 f18 1"/>
                      <a:gd name="f26" fmla="*/ 0 f17 1"/>
                      <a:gd name="f27" fmla="*/ 104 f18 1"/>
                      <a:gd name="f28" fmla="+- f19 0 f1"/>
                      <a:gd name="f29" fmla="*/ f22 1 104"/>
                      <a:gd name="f30" fmla="*/ f23 1 463"/>
                      <a:gd name="f31" fmla="*/ f24 1 104"/>
                      <a:gd name="f32" fmla="*/ f25 1 104"/>
                      <a:gd name="f33" fmla="*/ f26 1 463"/>
                      <a:gd name="f34" fmla="*/ f27 1 104"/>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104" h="463">
                        <a:moveTo>
                          <a:pt x="f8" y="f7"/>
                        </a:moveTo>
                        <a:lnTo>
                          <a:pt x="f9" y="f7"/>
                        </a:lnTo>
                        <a:lnTo>
                          <a:pt x="f5" y="f5"/>
                        </a:lnTo>
                        <a:lnTo>
                          <a:pt x="f6" y="f5"/>
                        </a:lnTo>
                        <a:lnTo>
                          <a:pt x="f8" y="f7"/>
                        </a:lnTo>
                        <a:close/>
                      </a:path>
                    </a:pathLst>
                  </a:custGeom>
                  <a:solidFill>
                    <a:srgbClr val="0072C6"/>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73" name="Freeform 640">
                    <a:extLst>
                      <a:ext uri="{FF2B5EF4-FFF2-40B4-BE49-F238E27FC236}">
                        <a16:creationId xmlns:a16="http://schemas.microsoft.com/office/drawing/2014/main" id="{EC89297D-4658-4968-BB89-22487A8ED1CC}"/>
                      </a:ext>
                    </a:extLst>
                  </p:cNvPr>
                  <p:cNvSpPr/>
                  <p:nvPr/>
                </p:nvSpPr>
                <p:spPr>
                  <a:xfrm flipH="1">
                    <a:off x="953408" y="5784485"/>
                    <a:ext cx="147337" cy="655917"/>
                  </a:xfrm>
                  <a:custGeom>
                    <a:avLst/>
                    <a:gdLst>
                      <a:gd name="f0" fmla="val 10800000"/>
                      <a:gd name="f1" fmla="val 5400000"/>
                      <a:gd name="f2" fmla="val 180"/>
                      <a:gd name="f3" fmla="val w"/>
                      <a:gd name="f4" fmla="val h"/>
                      <a:gd name="f5" fmla="val 0"/>
                      <a:gd name="f6" fmla="val 104"/>
                      <a:gd name="f7" fmla="val 463"/>
                      <a:gd name="f8" fmla="val 90"/>
                      <a:gd name="f9" fmla="val 19"/>
                      <a:gd name="f10" fmla="+- 0 0 -90"/>
                      <a:gd name="f11" fmla="*/ f3 1 104"/>
                      <a:gd name="f12" fmla="*/ f4 1 463"/>
                      <a:gd name="f13" fmla="val f5"/>
                      <a:gd name="f14" fmla="val f6"/>
                      <a:gd name="f15" fmla="val f7"/>
                      <a:gd name="f16" fmla="*/ f10 f0 1"/>
                      <a:gd name="f17" fmla="+- f15 0 f13"/>
                      <a:gd name="f18" fmla="+- f14 0 f13"/>
                      <a:gd name="f19" fmla="*/ f16 1 f2"/>
                      <a:gd name="f20" fmla="*/ f18 1 104"/>
                      <a:gd name="f21" fmla="*/ f17 1 463"/>
                      <a:gd name="f22" fmla="*/ 90 f18 1"/>
                      <a:gd name="f23" fmla="*/ 463 f17 1"/>
                      <a:gd name="f24" fmla="*/ 19 f18 1"/>
                      <a:gd name="f25" fmla="*/ 0 f18 1"/>
                      <a:gd name="f26" fmla="*/ 0 f17 1"/>
                      <a:gd name="f27" fmla="*/ 104 f18 1"/>
                      <a:gd name="f28" fmla="+- f19 0 f1"/>
                      <a:gd name="f29" fmla="*/ f22 1 104"/>
                      <a:gd name="f30" fmla="*/ f23 1 463"/>
                      <a:gd name="f31" fmla="*/ f24 1 104"/>
                      <a:gd name="f32" fmla="*/ f25 1 104"/>
                      <a:gd name="f33" fmla="*/ f26 1 463"/>
                      <a:gd name="f34" fmla="*/ f27 1 104"/>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104" h="463">
                        <a:moveTo>
                          <a:pt x="f8" y="f7"/>
                        </a:moveTo>
                        <a:lnTo>
                          <a:pt x="f9" y="f7"/>
                        </a:lnTo>
                        <a:lnTo>
                          <a:pt x="f5" y="f5"/>
                        </a:lnTo>
                        <a:lnTo>
                          <a:pt x="f6" y="f5"/>
                        </a:lnTo>
                        <a:lnTo>
                          <a:pt x="f8" y="f7"/>
                        </a:lnTo>
                        <a:close/>
                      </a:path>
                    </a:pathLst>
                  </a:custGeom>
                  <a:solidFill>
                    <a:srgbClr val="0072C6"/>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74" name="Freeform 641">
                    <a:extLst>
                      <a:ext uri="{FF2B5EF4-FFF2-40B4-BE49-F238E27FC236}">
                        <a16:creationId xmlns:a16="http://schemas.microsoft.com/office/drawing/2014/main" id="{6A0310DE-ED10-448E-9CA2-A2E40F620AF5}"/>
                      </a:ext>
                    </a:extLst>
                  </p:cNvPr>
                  <p:cNvSpPr/>
                  <p:nvPr/>
                </p:nvSpPr>
                <p:spPr>
                  <a:xfrm flipH="1">
                    <a:off x="1341580" y="5727819"/>
                    <a:ext cx="69421" cy="80750"/>
                  </a:xfrm>
                  <a:custGeom>
                    <a:avLst/>
                    <a:gdLst>
                      <a:gd name="f0" fmla="val 10800000"/>
                      <a:gd name="f1" fmla="val 5400000"/>
                      <a:gd name="f2" fmla="val 180"/>
                      <a:gd name="f3" fmla="val w"/>
                      <a:gd name="f4" fmla="val h"/>
                      <a:gd name="f5" fmla="val 0"/>
                      <a:gd name="f6" fmla="val 21"/>
                      <a:gd name="f7" fmla="val 24"/>
                      <a:gd name="f8" fmla="val 13"/>
                      <a:gd name="f9" fmla="val 19"/>
                      <a:gd name="f10" fmla="val 4"/>
                      <a:gd name="f11" fmla="val 10"/>
                      <a:gd name="f12" fmla="val 16"/>
                      <a:gd name="f13" fmla="+- 0 0 -90"/>
                      <a:gd name="f14" fmla="*/ f3 1 21"/>
                      <a:gd name="f15" fmla="*/ f4 1 24"/>
                      <a:gd name="f16" fmla="val f5"/>
                      <a:gd name="f17" fmla="val f6"/>
                      <a:gd name="f18" fmla="val f7"/>
                      <a:gd name="f19" fmla="*/ f13 f0 1"/>
                      <a:gd name="f20" fmla="+- f18 0 f16"/>
                      <a:gd name="f21" fmla="+- f17 0 f16"/>
                      <a:gd name="f22" fmla="*/ f19 1 f2"/>
                      <a:gd name="f23" fmla="*/ f21 1 21"/>
                      <a:gd name="f24" fmla="*/ f20 1 24"/>
                      <a:gd name="f25" fmla="*/ 0 f21 1"/>
                      <a:gd name="f26" fmla="*/ 0 f20 1"/>
                      <a:gd name="f27" fmla="*/ 13 f20 1"/>
                      <a:gd name="f28" fmla="*/ 10 f21 1"/>
                      <a:gd name="f29" fmla="*/ 24 f20 1"/>
                      <a:gd name="f30" fmla="*/ 21 f21 1"/>
                      <a:gd name="f31" fmla="+- f22 0 f1"/>
                      <a:gd name="f32" fmla="*/ f25 1 21"/>
                      <a:gd name="f33" fmla="*/ f26 1 24"/>
                      <a:gd name="f34" fmla="*/ f27 1 24"/>
                      <a:gd name="f35" fmla="*/ f28 1 21"/>
                      <a:gd name="f36" fmla="*/ f29 1 24"/>
                      <a:gd name="f37" fmla="*/ f30 1 21"/>
                      <a:gd name="f38" fmla="*/ 0 1 f23"/>
                      <a:gd name="f39" fmla="*/ f17 1 f23"/>
                      <a:gd name="f40" fmla="*/ 0 1 f24"/>
                      <a:gd name="f41" fmla="*/ f18 1 f24"/>
                      <a:gd name="f42" fmla="*/ f32 1 f23"/>
                      <a:gd name="f43" fmla="*/ f33 1 f24"/>
                      <a:gd name="f44" fmla="*/ f34 1 f24"/>
                      <a:gd name="f45" fmla="*/ f35 1 f23"/>
                      <a:gd name="f46" fmla="*/ f36 1 f24"/>
                      <a:gd name="f47" fmla="*/ f37 1 f23"/>
                      <a:gd name="f48" fmla="*/ f38 f14 1"/>
                      <a:gd name="f49" fmla="*/ f39 f14 1"/>
                      <a:gd name="f50" fmla="*/ f41 f15 1"/>
                      <a:gd name="f51" fmla="*/ f40 f15 1"/>
                      <a:gd name="f52" fmla="*/ f42 f14 1"/>
                      <a:gd name="f53" fmla="*/ f43 f15 1"/>
                      <a:gd name="f54" fmla="*/ f44 f15 1"/>
                      <a:gd name="f55" fmla="*/ f45 f14 1"/>
                      <a:gd name="f56" fmla="*/ f46 f15 1"/>
                      <a:gd name="f57" fmla="*/ f47 f14 1"/>
                    </a:gdLst>
                    <a:ahLst/>
                    <a:cxnLst>
                      <a:cxn ang="3cd4">
                        <a:pos x="hc" y="t"/>
                      </a:cxn>
                      <a:cxn ang="0">
                        <a:pos x="r" y="vc"/>
                      </a:cxn>
                      <a:cxn ang="cd4">
                        <a:pos x="hc" y="b"/>
                      </a:cxn>
                      <a:cxn ang="cd2">
                        <a:pos x="l" y="vc"/>
                      </a:cxn>
                      <a:cxn ang="f31">
                        <a:pos x="f52" y="f53"/>
                      </a:cxn>
                      <a:cxn ang="f31">
                        <a:pos x="f52" y="f54"/>
                      </a:cxn>
                      <a:cxn ang="f31">
                        <a:pos x="f55" y="f56"/>
                      </a:cxn>
                      <a:cxn ang="f31">
                        <a:pos x="f57" y="f54"/>
                      </a:cxn>
                      <a:cxn ang="f31">
                        <a:pos x="f57" y="f53"/>
                      </a:cxn>
                      <a:cxn ang="f31">
                        <a:pos x="f52" y="f53"/>
                      </a:cxn>
                    </a:cxnLst>
                    <a:rect l="f48" t="f51" r="f49" b="f50"/>
                    <a:pathLst>
                      <a:path w="21" h="24">
                        <a:moveTo>
                          <a:pt x="f5" y="f5"/>
                        </a:moveTo>
                        <a:cubicBezTo>
                          <a:pt x="f5" y="f8"/>
                          <a:pt x="f5" y="f8"/>
                          <a:pt x="f5" y="f8"/>
                        </a:cubicBezTo>
                        <a:cubicBezTo>
                          <a:pt x="f5" y="f9"/>
                          <a:pt x="f10" y="f7"/>
                          <a:pt x="f11" y="f7"/>
                        </a:cubicBezTo>
                        <a:cubicBezTo>
                          <a:pt x="f12" y="f7"/>
                          <a:pt x="f6" y="f9"/>
                          <a:pt x="f6" y="f8"/>
                        </a:cubicBezTo>
                        <a:cubicBezTo>
                          <a:pt x="f6" y="f5"/>
                          <a:pt x="f6" y="f5"/>
                          <a:pt x="f6" y="f5"/>
                        </a:cubicBezTo>
                        <a:lnTo>
                          <a:pt x="f5" y="f5"/>
                        </a:lnTo>
                        <a:close/>
                      </a:path>
                    </a:pathLst>
                  </a:custGeom>
                  <a:solidFill>
                    <a:srgbClr val="FFB9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75" name="Freeform 642">
                    <a:extLst>
                      <a:ext uri="{FF2B5EF4-FFF2-40B4-BE49-F238E27FC236}">
                        <a16:creationId xmlns:a16="http://schemas.microsoft.com/office/drawing/2014/main" id="{C0D73CF5-0602-4131-81E1-1A8A1C788183}"/>
                      </a:ext>
                    </a:extLst>
                  </p:cNvPr>
                  <p:cNvSpPr/>
                  <p:nvPr/>
                </p:nvSpPr>
                <p:spPr>
                  <a:xfrm flipH="1">
                    <a:off x="786246" y="5727819"/>
                    <a:ext cx="73664" cy="80750"/>
                  </a:xfrm>
                  <a:custGeom>
                    <a:avLst/>
                    <a:gdLst>
                      <a:gd name="f0" fmla="val 10800000"/>
                      <a:gd name="f1" fmla="val 5400000"/>
                      <a:gd name="f2" fmla="val 180"/>
                      <a:gd name="f3" fmla="val w"/>
                      <a:gd name="f4" fmla="val h"/>
                      <a:gd name="f5" fmla="val 0"/>
                      <a:gd name="f6" fmla="val 22"/>
                      <a:gd name="f7" fmla="val 24"/>
                      <a:gd name="f8" fmla="val 13"/>
                      <a:gd name="f9" fmla="val 19"/>
                      <a:gd name="f10" fmla="val 5"/>
                      <a:gd name="f11" fmla="val 11"/>
                      <a:gd name="f12" fmla="val 17"/>
                      <a:gd name="f13" fmla="+- 0 0 -90"/>
                      <a:gd name="f14" fmla="*/ f3 1 22"/>
                      <a:gd name="f15" fmla="*/ f4 1 24"/>
                      <a:gd name="f16" fmla="val f5"/>
                      <a:gd name="f17" fmla="val f6"/>
                      <a:gd name="f18" fmla="val f7"/>
                      <a:gd name="f19" fmla="*/ f13 f0 1"/>
                      <a:gd name="f20" fmla="+- f18 0 f16"/>
                      <a:gd name="f21" fmla="+- f17 0 f16"/>
                      <a:gd name="f22" fmla="*/ f19 1 f2"/>
                      <a:gd name="f23" fmla="*/ f21 1 22"/>
                      <a:gd name="f24" fmla="*/ f20 1 24"/>
                      <a:gd name="f25" fmla="*/ 0 f21 1"/>
                      <a:gd name="f26" fmla="*/ 0 f20 1"/>
                      <a:gd name="f27" fmla="*/ 13 f20 1"/>
                      <a:gd name="f28" fmla="*/ 11 f21 1"/>
                      <a:gd name="f29" fmla="*/ 24 f20 1"/>
                      <a:gd name="f30" fmla="*/ 22 f21 1"/>
                      <a:gd name="f31" fmla="+- f22 0 f1"/>
                      <a:gd name="f32" fmla="*/ f25 1 22"/>
                      <a:gd name="f33" fmla="*/ f26 1 24"/>
                      <a:gd name="f34" fmla="*/ f27 1 24"/>
                      <a:gd name="f35" fmla="*/ f28 1 22"/>
                      <a:gd name="f36" fmla="*/ f29 1 24"/>
                      <a:gd name="f37" fmla="*/ f30 1 22"/>
                      <a:gd name="f38" fmla="*/ 0 1 f23"/>
                      <a:gd name="f39" fmla="*/ f17 1 f23"/>
                      <a:gd name="f40" fmla="*/ 0 1 f24"/>
                      <a:gd name="f41" fmla="*/ f18 1 f24"/>
                      <a:gd name="f42" fmla="*/ f32 1 f23"/>
                      <a:gd name="f43" fmla="*/ f33 1 f24"/>
                      <a:gd name="f44" fmla="*/ f34 1 f24"/>
                      <a:gd name="f45" fmla="*/ f35 1 f23"/>
                      <a:gd name="f46" fmla="*/ f36 1 f24"/>
                      <a:gd name="f47" fmla="*/ f37 1 f23"/>
                      <a:gd name="f48" fmla="*/ f38 f14 1"/>
                      <a:gd name="f49" fmla="*/ f39 f14 1"/>
                      <a:gd name="f50" fmla="*/ f41 f15 1"/>
                      <a:gd name="f51" fmla="*/ f40 f15 1"/>
                      <a:gd name="f52" fmla="*/ f42 f14 1"/>
                      <a:gd name="f53" fmla="*/ f43 f15 1"/>
                      <a:gd name="f54" fmla="*/ f44 f15 1"/>
                      <a:gd name="f55" fmla="*/ f45 f14 1"/>
                      <a:gd name="f56" fmla="*/ f46 f15 1"/>
                      <a:gd name="f57" fmla="*/ f47 f14 1"/>
                    </a:gdLst>
                    <a:ahLst/>
                    <a:cxnLst>
                      <a:cxn ang="3cd4">
                        <a:pos x="hc" y="t"/>
                      </a:cxn>
                      <a:cxn ang="0">
                        <a:pos x="r" y="vc"/>
                      </a:cxn>
                      <a:cxn ang="cd4">
                        <a:pos x="hc" y="b"/>
                      </a:cxn>
                      <a:cxn ang="cd2">
                        <a:pos x="l" y="vc"/>
                      </a:cxn>
                      <a:cxn ang="f31">
                        <a:pos x="f52" y="f53"/>
                      </a:cxn>
                      <a:cxn ang="f31">
                        <a:pos x="f52" y="f54"/>
                      </a:cxn>
                      <a:cxn ang="f31">
                        <a:pos x="f55" y="f56"/>
                      </a:cxn>
                      <a:cxn ang="f31">
                        <a:pos x="f57" y="f54"/>
                      </a:cxn>
                      <a:cxn ang="f31">
                        <a:pos x="f57" y="f53"/>
                      </a:cxn>
                      <a:cxn ang="f31">
                        <a:pos x="f52" y="f53"/>
                      </a:cxn>
                    </a:cxnLst>
                    <a:rect l="f48" t="f51" r="f49" b="f50"/>
                    <a:pathLst>
                      <a:path w="22" h="24">
                        <a:moveTo>
                          <a:pt x="f5" y="f5"/>
                        </a:moveTo>
                        <a:cubicBezTo>
                          <a:pt x="f5" y="f8"/>
                          <a:pt x="f5" y="f8"/>
                          <a:pt x="f5" y="f8"/>
                        </a:cubicBezTo>
                        <a:cubicBezTo>
                          <a:pt x="f5" y="f9"/>
                          <a:pt x="f10" y="f7"/>
                          <a:pt x="f11" y="f7"/>
                        </a:cubicBezTo>
                        <a:cubicBezTo>
                          <a:pt x="f12" y="f7"/>
                          <a:pt x="f6" y="f9"/>
                          <a:pt x="f6" y="f8"/>
                        </a:cubicBezTo>
                        <a:cubicBezTo>
                          <a:pt x="f6" y="f5"/>
                          <a:pt x="f6" y="f5"/>
                          <a:pt x="f6" y="f5"/>
                        </a:cubicBezTo>
                        <a:lnTo>
                          <a:pt x="f5" y="f5"/>
                        </a:lnTo>
                        <a:close/>
                      </a:path>
                    </a:pathLst>
                  </a:custGeom>
                  <a:solidFill>
                    <a:srgbClr val="FFB9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76" name="Freeform 643">
                    <a:extLst>
                      <a:ext uri="{FF2B5EF4-FFF2-40B4-BE49-F238E27FC236}">
                        <a16:creationId xmlns:a16="http://schemas.microsoft.com/office/drawing/2014/main" id="{B3391500-FE35-4F10-B34C-F7E75EACD7BB}"/>
                      </a:ext>
                    </a:extLst>
                  </p:cNvPr>
                  <p:cNvSpPr/>
                  <p:nvPr/>
                </p:nvSpPr>
                <p:spPr>
                  <a:xfrm flipH="1">
                    <a:off x="919410" y="5069076"/>
                    <a:ext cx="361252" cy="715417"/>
                  </a:xfrm>
                  <a:custGeom>
                    <a:avLst/>
                    <a:gdLst>
                      <a:gd name="f0" fmla="val 10800000"/>
                      <a:gd name="f1" fmla="val 5400000"/>
                      <a:gd name="f2" fmla="val 180"/>
                      <a:gd name="f3" fmla="val w"/>
                      <a:gd name="f4" fmla="val h"/>
                      <a:gd name="f5" fmla="val 0"/>
                      <a:gd name="f6" fmla="val 255"/>
                      <a:gd name="f7" fmla="val 505"/>
                      <a:gd name="f8" fmla="val 167"/>
                      <a:gd name="f9" fmla="val 127"/>
                      <a:gd name="f10" fmla="val 314"/>
                      <a:gd name="f11" fmla="val 87"/>
                      <a:gd name="f12" fmla="val 23"/>
                      <a:gd name="f13" fmla="val 4"/>
                      <a:gd name="f14" fmla="val 250"/>
                      <a:gd name="f15" fmla="+- 0 0 -90"/>
                      <a:gd name="f16" fmla="*/ f3 1 255"/>
                      <a:gd name="f17" fmla="*/ f4 1 505"/>
                      <a:gd name="f18" fmla="val f5"/>
                      <a:gd name="f19" fmla="val f6"/>
                      <a:gd name="f20" fmla="val f7"/>
                      <a:gd name="f21" fmla="*/ f15 f0 1"/>
                      <a:gd name="f22" fmla="+- f20 0 f18"/>
                      <a:gd name="f23" fmla="+- f19 0 f18"/>
                      <a:gd name="f24" fmla="*/ f21 1 f2"/>
                      <a:gd name="f25" fmla="*/ f23 1 255"/>
                      <a:gd name="f26" fmla="*/ f22 1 505"/>
                      <a:gd name="f27" fmla="*/ 167 f23 1"/>
                      <a:gd name="f28" fmla="*/ 0 f22 1"/>
                      <a:gd name="f29" fmla="*/ 127 f23 1"/>
                      <a:gd name="f30" fmla="*/ 314 f22 1"/>
                      <a:gd name="f31" fmla="*/ 87 f23 1"/>
                      <a:gd name="f32" fmla="*/ 0 f23 1"/>
                      <a:gd name="f33" fmla="*/ 23 f22 1"/>
                      <a:gd name="f34" fmla="*/ 4 f23 1"/>
                      <a:gd name="f35" fmla="*/ 505 f22 1"/>
                      <a:gd name="f36" fmla="*/ 250 f23 1"/>
                      <a:gd name="f37" fmla="*/ 255 f23 1"/>
                      <a:gd name="f38" fmla="+- f24 0 f1"/>
                      <a:gd name="f39" fmla="*/ f27 1 255"/>
                      <a:gd name="f40" fmla="*/ f28 1 505"/>
                      <a:gd name="f41" fmla="*/ f29 1 255"/>
                      <a:gd name="f42" fmla="*/ f30 1 505"/>
                      <a:gd name="f43" fmla="*/ f31 1 255"/>
                      <a:gd name="f44" fmla="*/ f32 1 255"/>
                      <a:gd name="f45" fmla="*/ f33 1 505"/>
                      <a:gd name="f46" fmla="*/ f34 1 255"/>
                      <a:gd name="f47" fmla="*/ f35 1 505"/>
                      <a:gd name="f48" fmla="*/ f36 1 255"/>
                      <a:gd name="f49" fmla="*/ f37 1 255"/>
                      <a:gd name="f50" fmla="*/ 0 1 f25"/>
                      <a:gd name="f51" fmla="*/ f19 1 f25"/>
                      <a:gd name="f52" fmla="*/ 0 1 f26"/>
                      <a:gd name="f53" fmla="*/ f20 1 f26"/>
                      <a:gd name="f54" fmla="*/ f39 1 f25"/>
                      <a:gd name="f55" fmla="*/ f40 1 f26"/>
                      <a:gd name="f56" fmla="*/ f41 1 f25"/>
                      <a:gd name="f57" fmla="*/ f42 1 f26"/>
                      <a:gd name="f58" fmla="*/ f43 1 f25"/>
                      <a:gd name="f59" fmla="*/ f44 1 f25"/>
                      <a:gd name="f60" fmla="*/ f45 1 f26"/>
                      <a:gd name="f61" fmla="*/ f46 1 f25"/>
                      <a:gd name="f62" fmla="*/ f47 1 f26"/>
                      <a:gd name="f63" fmla="*/ f48 1 f25"/>
                      <a:gd name="f64" fmla="*/ f49 1 f25"/>
                      <a:gd name="f65" fmla="*/ f50 f16 1"/>
                      <a:gd name="f66" fmla="*/ f51 f16 1"/>
                      <a:gd name="f67" fmla="*/ f53 f17 1"/>
                      <a:gd name="f68" fmla="*/ f52 f17 1"/>
                      <a:gd name="f69" fmla="*/ f54 f16 1"/>
                      <a:gd name="f70" fmla="*/ f55 f17 1"/>
                      <a:gd name="f71" fmla="*/ f56 f16 1"/>
                      <a:gd name="f72" fmla="*/ f57 f17 1"/>
                      <a:gd name="f73" fmla="*/ f58 f16 1"/>
                      <a:gd name="f74" fmla="*/ f59 f16 1"/>
                      <a:gd name="f75" fmla="*/ f60 f17 1"/>
                      <a:gd name="f76" fmla="*/ f61 f16 1"/>
                      <a:gd name="f77" fmla="*/ f62 f17 1"/>
                      <a:gd name="f78" fmla="*/ f63 f16 1"/>
                      <a:gd name="f79" fmla="*/ f64 f16 1"/>
                    </a:gdLst>
                    <a:ahLst/>
                    <a:cxnLst>
                      <a:cxn ang="3cd4">
                        <a:pos x="hc" y="t"/>
                      </a:cxn>
                      <a:cxn ang="0">
                        <a:pos x="r" y="vc"/>
                      </a:cxn>
                      <a:cxn ang="cd4">
                        <a:pos x="hc" y="b"/>
                      </a:cxn>
                      <a:cxn ang="cd2">
                        <a:pos x="l" y="vc"/>
                      </a:cxn>
                      <a:cxn ang="f38">
                        <a:pos x="f69" y="f70"/>
                      </a:cxn>
                      <a:cxn ang="f38">
                        <a:pos x="f71" y="f72"/>
                      </a:cxn>
                      <a:cxn ang="f38">
                        <a:pos x="f73" y="f70"/>
                      </a:cxn>
                      <a:cxn ang="f38">
                        <a:pos x="f74" y="f75"/>
                      </a:cxn>
                      <a:cxn ang="f38">
                        <a:pos x="f76" y="f77"/>
                      </a:cxn>
                      <a:cxn ang="f38">
                        <a:pos x="f78" y="f77"/>
                      </a:cxn>
                      <a:cxn ang="f38">
                        <a:pos x="f79" y="f75"/>
                      </a:cxn>
                      <a:cxn ang="f38">
                        <a:pos x="f69" y="f70"/>
                      </a:cxn>
                    </a:cxnLst>
                    <a:rect l="f65" t="f68" r="f66" b="f67"/>
                    <a:pathLst>
                      <a:path w="255" h="505">
                        <a:moveTo>
                          <a:pt x="f8" y="f5"/>
                        </a:moveTo>
                        <a:lnTo>
                          <a:pt x="f9" y="f10"/>
                        </a:lnTo>
                        <a:lnTo>
                          <a:pt x="f11" y="f5"/>
                        </a:lnTo>
                        <a:lnTo>
                          <a:pt x="f5" y="f12"/>
                        </a:lnTo>
                        <a:lnTo>
                          <a:pt x="f13" y="f7"/>
                        </a:lnTo>
                        <a:lnTo>
                          <a:pt x="f14" y="f7"/>
                        </a:lnTo>
                        <a:lnTo>
                          <a:pt x="f6" y="f12"/>
                        </a:lnTo>
                        <a:lnTo>
                          <a:pt x="f8" y="f5"/>
                        </a:lnTo>
                        <a:close/>
                      </a:path>
                    </a:pathLst>
                  </a:custGeom>
                  <a:solidFill>
                    <a:srgbClr val="442359"/>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77" name="Freeform 644">
                    <a:extLst>
                      <a:ext uri="{FF2B5EF4-FFF2-40B4-BE49-F238E27FC236}">
                        <a16:creationId xmlns:a16="http://schemas.microsoft.com/office/drawing/2014/main" id="{4793344E-D195-4536-829F-E2DFF4C25C7A}"/>
                      </a:ext>
                    </a:extLst>
                  </p:cNvPr>
                  <p:cNvSpPr/>
                  <p:nvPr/>
                </p:nvSpPr>
                <p:spPr>
                  <a:xfrm flipH="1">
                    <a:off x="1010082" y="4865074"/>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78" name="Freeform 645">
                    <a:extLst>
                      <a:ext uri="{FF2B5EF4-FFF2-40B4-BE49-F238E27FC236}">
                        <a16:creationId xmlns:a16="http://schemas.microsoft.com/office/drawing/2014/main" id="{C820876A-AA33-4041-8629-CF9A6D22237B}"/>
                      </a:ext>
                    </a:extLst>
                  </p:cNvPr>
                  <p:cNvSpPr/>
                  <p:nvPr/>
                </p:nvSpPr>
                <p:spPr>
                  <a:xfrm flipH="1">
                    <a:off x="1010082" y="4860822"/>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79" name="Freeform 646">
                    <a:extLst>
                      <a:ext uri="{FF2B5EF4-FFF2-40B4-BE49-F238E27FC236}">
                        <a16:creationId xmlns:a16="http://schemas.microsoft.com/office/drawing/2014/main" id="{2ECC2ADA-3F9E-4B4A-BB33-DAEC3494FAFC}"/>
                      </a:ext>
                    </a:extLst>
                  </p:cNvPr>
                  <p:cNvSpPr/>
                  <p:nvPr/>
                </p:nvSpPr>
                <p:spPr>
                  <a:xfrm flipH="1">
                    <a:off x="1012908" y="4850910"/>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80" name="Freeform 647">
                    <a:extLst>
                      <a:ext uri="{FF2B5EF4-FFF2-40B4-BE49-F238E27FC236}">
                        <a16:creationId xmlns:a16="http://schemas.microsoft.com/office/drawing/2014/main" id="{751BF22B-04C5-4077-9FB5-5E84C151E404}"/>
                      </a:ext>
                    </a:extLst>
                  </p:cNvPr>
                  <p:cNvSpPr/>
                  <p:nvPr/>
                </p:nvSpPr>
                <p:spPr>
                  <a:xfrm flipH="1">
                    <a:off x="1012908" y="4855162"/>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81" name="Freeform 648">
                    <a:extLst>
                      <a:ext uri="{FF2B5EF4-FFF2-40B4-BE49-F238E27FC236}">
                        <a16:creationId xmlns:a16="http://schemas.microsoft.com/office/drawing/2014/main" id="{A628CCBC-2B2D-4DF8-A7C4-B38F53CCFE7E}"/>
                      </a:ext>
                    </a:extLst>
                  </p:cNvPr>
                  <p:cNvSpPr/>
                  <p:nvPr/>
                </p:nvSpPr>
                <p:spPr>
                  <a:xfrm flipH="1">
                    <a:off x="1189991" y="4855162"/>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82" name="Freeform 649">
                    <a:extLst>
                      <a:ext uri="{FF2B5EF4-FFF2-40B4-BE49-F238E27FC236}">
                        <a16:creationId xmlns:a16="http://schemas.microsoft.com/office/drawing/2014/main" id="{0D5073C5-2C85-432B-814B-85257E9D1A26}"/>
                      </a:ext>
                    </a:extLst>
                  </p:cNvPr>
                  <p:cNvSpPr/>
                  <p:nvPr/>
                </p:nvSpPr>
                <p:spPr>
                  <a:xfrm flipH="1">
                    <a:off x="1007248" y="4867908"/>
                    <a:ext cx="0" cy="2834"/>
                  </a:xfrm>
                  <a:custGeom>
                    <a:avLst/>
                    <a:gdLst>
                      <a:gd name="f0" fmla="val 10800000"/>
                      <a:gd name="f1" fmla="val 5400000"/>
                      <a:gd name="f2" fmla="val 180"/>
                      <a:gd name="f3" fmla="val w"/>
                      <a:gd name="f4" fmla="val h"/>
                      <a:gd name="f5" fmla="val 0"/>
                      <a:gd name="f6" fmla="val 2833"/>
                      <a:gd name="f7" fmla="+- 0 0 -90"/>
                      <a:gd name="f8" fmla="*/ f3 1 0"/>
                      <a:gd name="f9" fmla="*/ f4 1 2833"/>
                      <a:gd name="f10" fmla="val f5"/>
                      <a:gd name="f11" fmla="val f6"/>
                      <a:gd name="f12" fmla="*/ f7 f0 1"/>
                      <a:gd name="f13" fmla="+- f11 0 f10"/>
                      <a:gd name="f14" fmla="+- f10 0 f10"/>
                      <a:gd name="f15" fmla="*/ f12 1 f2"/>
                      <a:gd name="f16" fmla="*/ f14 1 0"/>
                      <a:gd name="f17" fmla="*/ f13 1 2833"/>
                      <a:gd name="f18" fmla="+- f15 0 f1"/>
                      <a:gd name="f19" fmla="*/ 0 1 f16"/>
                      <a:gd name="f20" fmla="*/ 2833 1 f17"/>
                      <a:gd name="f21" fmla="*/ 0 1 f17"/>
                      <a:gd name="f22" fmla="*/ 1 1 f16"/>
                      <a:gd name="f23" fmla="*/ f19 f8 1"/>
                      <a:gd name="f24" fmla="*/ f22 f8 1"/>
                      <a:gd name="f25" fmla="*/ f20 f9 1"/>
                      <a:gd name="f26" fmla="*/ f21 f9 1"/>
                    </a:gdLst>
                    <a:ahLst/>
                    <a:cxnLst>
                      <a:cxn ang="3cd4">
                        <a:pos x="hc" y="t"/>
                      </a:cxn>
                      <a:cxn ang="0">
                        <a:pos x="r" y="vc"/>
                      </a:cxn>
                      <a:cxn ang="cd4">
                        <a:pos x="hc" y="b"/>
                      </a:cxn>
                      <a:cxn ang="cd2">
                        <a:pos x="l" y="vc"/>
                      </a:cxn>
                      <a:cxn ang="f18">
                        <a:pos x="f23" y="f25"/>
                      </a:cxn>
                      <a:cxn ang="f18">
                        <a:pos x="f23" y="f26"/>
                      </a:cxn>
                      <a:cxn ang="f18">
                        <a:pos x="f23" y="f25"/>
                      </a:cxn>
                    </a:cxnLst>
                    <a:rect l="f23" t="f26" r="f24" b="f25"/>
                    <a:pathLst>
                      <a:path h="2833">
                        <a:moveTo>
                          <a:pt x="f5" y="f6"/>
                        </a:moveTo>
                        <a:cubicBezTo>
                          <a:pt x="f5" y="f5"/>
                          <a:pt x="f5" y="f5"/>
                          <a:pt x="f5" y="f5"/>
                        </a:cubicBezTo>
                        <a:cubicBezTo>
                          <a:pt x="f5" y="f5"/>
                          <a:pt x="f5" y="f5"/>
                          <a:pt x="f5" y="f6"/>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83" name="Freeform 650">
                    <a:extLst>
                      <a:ext uri="{FF2B5EF4-FFF2-40B4-BE49-F238E27FC236}">
                        <a16:creationId xmlns:a16="http://schemas.microsoft.com/office/drawing/2014/main" id="{FEF14CCD-C88A-4C57-92E1-2147104E5447}"/>
                      </a:ext>
                    </a:extLst>
                  </p:cNvPr>
                  <p:cNvSpPr/>
                  <p:nvPr/>
                </p:nvSpPr>
                <p:spPr>
                  <a:xfrm flipH="1">
                    <a:off x="1007248" y="4870743"/>
                    <a:ext cx="0" cy="4251"/>
                  </a:xfrm>
                  <a:custGeom>
                    <a:avLst/>
                    <a:gdLst>
                      <a:gd name="f0" fmla="val 10800000"/>
                      <a:gd name="f1" fmla="val 5400000"/>
                      <a:gd name="f2" fmla="val 180"/>
                      <a:gd name="f3" fmla="val w"/>
                      <a:gd name="f4" fmla="val h"/>
                      <a:gd name="f5" fmla="val 0"/>
                      <a:gd name="f6" fmla="val 4250"/>
                      <a:gd name="f7" fmla="+- 0 0 -90"/>
                      <a:gd name="f8" fmla="*/ f3 1 0"/>
                      <a:gd name="f9" fmla="*/ f4 1 4250"/>
                      <a:gd name="f10" fmla="val f5"/>
                      <a:gd name="f11" fmla="val f6"/>
                      <a:gd name="f12" fmla="*/ f7 f0 1"/>
                      <a:gd name="f13" fmla="+- f11 0 f10"/>
                      <a:gd name="f14" fmla="+- f10 0 f10"/>
                      <a:gd name="f15" fmla="*/ f12 1 f2"/>
                      <a:gd name="f16" fmla="*/ f14 1 0"/>
                      <a:gd name="f17" fmla="*/ f13 1 4250"/>
                      <a:gd name="f18" fmla="+- f15 0 f1"/>
                      <a:gd name="f19" fmla="*/ 0 1 f16"/>
                      <a:gd name="f20" fmla="*/ 4250 1 f17"/>
                      <a:gd name="f21" fmla="*/ 0 1 f17"/>
                      <a:gd name="f22" fmla="*/ 1 1 f16"/>
                      <a:gd name="f23" fmla="*/ f19 f8 1"/>
                      <a:gd name="f24" fmla="*/ f22 f8 1"/>
                      <a:gd name="f25" fmla="*/ f20 f9 1"/>
                      <a:gd name="f26" fmla="*/ f21 f9 1"/>
                    </a:gdLst>
                    <a:ahLst/>
                    <a:cxnLst>
                      <a:cxn ang="3cd4">
                        <a:pos x="hc" y="t"/>
                      </a:cxn>
                      <a:cxn ang="0">
                        <a:pos x="r" y="vc"/>
                      </a:cxn>
                      <a:cxn ang="cd4">
                        <a:pos x="hc" y="b"/>
                      </a:cxn>
                      <a:cxn ang="cd2">
                        <a:pos x="l" y="vc"/>
                      </a:cxn>
                      <a:cxn ang="f18">
                        <a:pos x="f23" y="f25"/>
                      </a:cxn>
                      <a:cxn ang="f18">
                        <a:pos x="f23" y="f26"/>
                      </a:cxn>
                      <a:cxn ang="f18">
                        <a:pos x="f23" y="f25"/>
                      </a:cxn>
                    </a:cxnLst>
                    <a:rect l="f23" t="f26" r="f24" b="f25"/>
                    <a:pathLst>
                      <a:path h="4250">
                        <a:moveTo>
                          <a:pt x="f5" y="f6"/>
                        </a:moveTo>
                        <a:cubicBezTo>
                          <a:pt x="f5" y="f6"/>
                          <a:pt x="f5" y="f5"/>
                          <a:pt x="f5" y="f5"/>
                        </a:cubicBezTo>
                        <a:cubicBezTo>
                          <a:pt x="f5" y="f5"/>
                          <a:pt x="f5" y="f6"/>
                          <a:pt x="f5" y="f6"/>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84" name="Freeform 651">
                    <a:extLst>
                      <a:ext uri="{FF2B5EF4-FFF2-40B4-BE49-F238E27FC236}">
                        <a16:creationId xmlns:a16="http://schemas.microsoft.com/office/drawing/2014/main" id="{2C4B9ABC-D218-4EF0-8BD7-8032D1974DD3}"/>
                      </a:ext>
                    </a:extLst>
                  </p:cNvPr>
                  <p:cNvSpPr/>
                  <p:nvPr/>
                </p:nvSpPr>
                <p:spPr>
                  <a:xfrm flipH="1">
                    <a:off x="1017160" y="4848075"/>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85" name="Freeform 652">
                    <a:extLst>
                      <a:ext uri="{FF2B5EF4-FFF2-40B4-BE49-F238E27FC236}">
                        <a16:creationId xmlns:a16="http://schemas.microsoft.com/office/drawing/2014/main" id="{56FF16F2-6CDE-4C13-9EEB-7C43AF861D9A}"/>
                      </a:ext>
                    </a:extLst>
                  </p:cNvPr>
                  <p:cNvSpPr/>
                  <p:nvPr/>
                </p:nvSpPr>
                <p:spPr>
                  <a:xfrm flipH="1">
                    <a:off x="1197077" y="4870743"/>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86" name="Freeform 653">
                    <a:extLst>
                      <a:ext uri="{FF2B5EF4-FFF2-40B4-BE49-F238E27FC236}">
                        <a16:creationId xmlns:a16="http://schemas.microsoft.com/office/drawing/2014/main" id="{77EFEE75-ED80-48F2-A464-535E13395A0E}"/>
                      </a:ext>
                    </a:extLst>
                  </p:cNvPr>
                  <p:cNvSpPr/>
                  <p:nvPr/>
                </p:nvSpPr>
                <p:spPr>
                  <a:xfrm flipH="1">
                    <a:off x="1194242" y="4860822"/>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87" name="Freeform 654">
                    <a:extLst>
                      <a:ext uri="{FF2B5EF4-FFF2-40B4-BE49-F238E27FC236}">
                        <a16:creationId xmlns:a16="http://schemas.microsoft.com/office/drawing/2014/main" id="{61ACF004-E6E2-4D80-B181-156C3BE9ABC4}"/>
                      </a:ext>
                    </a:extLst>
                  </p:cNvPr>
                  <p:cNvSpPr/>
                  <p:nvPr/>
                </p:nvSpPr>
                <p:spPr>
                  <a:xfrm flipH="1">
                    <a:off x="1194242" y="4857987"/>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88" name="Freeform 655">
                    <a:extLst>
                      <a:ext uri="{FF2B5EF4-FFF2-40B4-BE49-F238E27FC236}">
                        <a16:creationId xmlns:a16="http://schemas.microsoft.com/office/drawing/2014/main" id="{894FD619-DBF8-44FD-8F52-F3D53C150D3A}"/>
                      </a:ext>
                    </a:extLst>
                  </p:cNvPr>
                  <p:cNvSpPr/>
                  <p:nvPr/>
                </p:nvSpPr>
                <p:spPr>
                  <a:xfrm flipH="1">
                    <a:off x="1197077" y="4865074"/>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89" name="Freeform 656">
                    <a:extLst>
                      <a:ext uri="{FF2B5EF4-FFF2-40B4-BE49-F238E27FC236}">
                        <a16:creationId xmlns:a16="http://schemas.microsoft.com/office/drawing/2014/main" id="{B5F125C0-419A-4D29-A762-51F539F2BB97}"/>
                      </a:ext>
                    </a:extLst>
                  </p:cNvPr>
                  <p:cNvSpPr/>
                  <p:nvPr/>
                </p:nvSpPr>
                <p:spPr>
                  <a:xfrm flipH="1">
                    <a:off x="990249" y="4840989"/>
                    <a:ext cx="223835" cy="201168"/>
                  </a:xfrm>
                  <a:custGeom>
                    <a:avLst/>
                    <a:gdLst>
                      <a:gd name="f0" fmla="val 10800000"/>
                      <a:gd name="f1" fmla="val 5400000"/>
                      <a:gd name="f2" fmla="val 180"/>
                      <a:gd name="f3" fmla="val w"/>
                      <a:gd name="f4" fmla="val h"/>
                      <a:gd name="f5" fmla="val 0"/>
                      <a:gd name="f6" fmla="val 67"/>
                      <a:gd name="f7" fmla="val 60"/>
                      <a:gd name="f8" fmla="val 64"/>
                      <a:gd name="f9" fmla="val 15"/>
                      <a:gd name="f10" fmla="val 63"/>
                      <a:gd name="f11" fmla="val 62"/>
                      <a:gd name="f12" fmla="val 14"/>
                      <a:gd name="f13" fmla="val 10"/>
                      <a:gd name="f14" fmla="val 9"/>
                      <a:gd name="f15" fmla="val 8"/>
                      <a:gd name="f16" fmla="val 7"/>
                      <a:gd name="f17" fmla="val 61"/>
                      <a:gd name="f18" fmla="val 6"/>
                      <a:gd name="f19" fmla="val 5"/>
                      <a:gd name="f20" fmla="val 4"/>
                      <a:gd name="f21" fmla="val 3"/>
                      <a:gd name="f22" fmla="val 59"/>
                      <a:gd name="f23" fmla="val 2"/>
                      <a:gd name="f24" fmla="val 58"/>
                      <a:gd name="f25" fmla="val 56"/>
                      <a:gd name="f26" fmla="val 54"/>
                      <a:gd name="f27" fmla="val 50"/>
                      <a:gd name="f28" fmla="val 47"/>
                      <a:gd name="f29" fmla="val 45"/>
                      <a:gd name="f30" fmla="val 1"/>
                      <a:gd name="f31" fmla="val 40"/>
                      <a:gd name="f32" fmla="val 34"/>
                      <a:gd name="f33" fmla="val 27"/>
                      <a:gd name="f34" fmla="val 20"/>
                      <a:gd name="f35" fmla="val 17"/>
                      <a:gd name="f36" fmla="val 19"/>
                      <a:gd name="f37" fmla="val 30"/>
                      <a:gd name="f38" fmla="val 32"/>
                      <a:gd name="f39" fmla="val 35"/>
                      <a:gd name="f40" fmla="val 13"/>
                      <a:gd name="f41" fmla="val 21"/>
                      <a:gd name="f42" fmla="val 46"/>
                      <a:gd name="f43" fmla="val 65"/>
                      <a:gd name="f44" fmla="+- 0 0 -90"/>
                      <a:gd name="f45" fmla="*/ f3 1 67"/>
                      <a:gd name="f46" fmla="*/ f4 1 60"/>
                      <a:gd name="f47" fmla="val f5"/>
                      <a:gd name="f48" fmla="val f6"/>
                      <a:gd name="f49" fmla="val f7"/>
                      <a:gd name="f50" fmla="*/ f44 f0 1"/>
                      <a:gd name="f51" fmla="+- f49 0 f47"/>
                      <a:gd name="f52" fmla="+- f48 0 f47"/>
                      <a:gd name="f53" fmla="*/ f50 1 f2"/>
                      <a:gd name="f54" fmla="*/ f52 1 67"/>
                      <a:gd name="f55" fmla="*/ f51 1 60"/>
                      <a:gd name="f56" fmla="*/ 64 f52 1"/>
                      <a:gd name="f57" fmla="*/ 15 f51 1"/>
                      <a:gd name="f58" fmla="*/ 62 f52 1"/>
                      <a:gd name="f59" fmla="*/ 14 f51 1"/>
                      <a:gd name="f60" fmla="*/ 10 f51 1"/>
                      <a:gd name="f61" fmla="*/ 9 f51 1"/>
                      <a:gd name="f62" fmla="*/ 8 f51 1"/>
                      <a:gd name="f63" fmla="*/ 61 f52 1"/>
                      <a:gd name="f64" fmla="*/ 7 f51 1"/>
                      <a:gd name="f65" fmla="*/ 6 f51 1"/>
                      <a:gd name="f66" fmla="*/ 60 f52 1"/>
                      <a:gd name="f67" fmla="*/ 4 f51 1"/>
                      <a:gd name="f68" fmla="*/ 3 f51 1"/>
                      <a:gd name="f69" fmla="*/ 59 f52 1"/>
                      <a:gd name="f70" fmla="*/ 2 f51 1"/>
                      <a:gd name="f71" fmla="*/ 54 f52 1"/>
                      <a:gd name="f72" fmla="*/ 45 f52 1"/>
                      <a:gd name="f73" fmla="*/ 1 f51 1"/>
                      <a:gd name="f74" fmla="*/ 27 f52 1"/>
                      <a:gd name="f75" fmla="*/ 9 f52 1"/>
                      <a:gd name="f76" fmla="*/ 0 f51 1"/>
                      <a:gd name="f77" fmla="*/ 7 f52 1"/>
                      <a:gd name="f78" fmla="*/ 6 f52 1"/>
                      <a:gd name="f79" fmla="*/ 5 f51 1"/>
                      <a:gd name="f80" fmla="*/ 5 f52 1"/>
                      <a:gd name="f81" fmla="*/ 4 f52 1"/>
                      <a:gd name="f82" fmla="*/ 0 f52 1"/>
                      <a:gd name="f83" fmla="*/ 19 f51 1"/>
                      <a:gd name="f84" fmla="*/ 30 f51 1"/>
                      <a:gd name="f85" fmla="*/ 35 f51 1"/>
                      <a:gd name="f86" fmla="*/ 21 f52 1"/>
                      <a:gd name="f87" fmla="*/ 60 f51 1"/>
                      <a:gd name="f88" fmla="*/ 46 f52 1"/>
                      <a:gd name="f89" fmla="*/ 67 f52 1"/>
                      <a:gd name="f90" fmla="+- f53 0 f1"/>
                      <a:gd name="f91" fmla="*/ f56 1 67"/>
                      <a:gd name="f92" fmla="*/ f57 1 60"/>
                      <a:gd name="f93" fmla="*/ f58 1 67"/>
                      <a:gd name="f94" fmla="*/ f59 1 60"/>
                      <a:gd name="f95" fmla="*/ f60 1 60"/>
                      <a:gd name="f96" fmla="*/ f61 1 60"/>
                      <a:gd name="f97" fmla="*/ f62 1 60"/>
                      <a:gd name="f98" fmla="*/ f63 1 67"/>
                      <a:gd name="f99" fmla="*/ f64 1 60"/>
                      <a:gd name="f100" fmla="*/ f65 1 60"/>
                      <a:gd name="f101" fmla="*/ f66 1 67"/>
                      <a:gd name="f102" fmla="*/ f67 1 60"/>
                      <a:gd name="f103" fmla="*/ f68 1 60"/>
                      <a:gd name="f104" fmla="*/ f69 1 67"/>
                      <a:gd name="f105" fmla="*/ f70 1 60"/>
                      <a:gd name="f106" fmla="*/ f71 1 67"/>
                      <a:gd name="f107" fmla="*/ f72 1 67"/>
                      <a:gd name="f108" fmla="*/ f73 1 60"/>
                      <a:gd name="f109" fmla="*/ f74 1 67"/>
                      <a:gd name="f110" fmla="*/ f75 1 67"/>
                      <a:gd name="f111" fmla="*/ f76 1 60"/>
                      <a:gd name="f112" fmla="*/ f77 1 67"/>
                      <a:gd name="f113" fmla="*/ f78 1 67"/>
                      <a:gd name="f114" fmla="*/ f79 1 60"/>
                      <a:gd name="f115" fmla="*/ f80 1 67"/>
                      <a:gd name="f116" fmla="*/ f81 1 67"/>
                      <a:gd name="f117" fmla="*/ f82 1 67"/>
                      <a:gd name="f118" fmla="*/ f83 1 60"/>
                      <a:gd name="f119" fmla="*/ f84 1 60"/>
                      <a:gd name="f120" fmla="*/ f85 1 60"/>
                      <a:gd name="f121" fmla="*/ f86 1 67"/>
                      <a:gd name="f122" fmla="*/ f87 1 60"/>
                      <a:gd name="f123" fmla="*/ f88 1 67"/>
                      <a:gd name="f124" fmla="*/ f89 1 67"/>
                      <a:gd name="f125" fmla="*/ 0 1 f54"/>
                      <a:gd name="f126" fmla="*/ f48 1 f54"/>
                      <a:gd name="f127" fmla="*/ 0 1 f55"/>
                      <a:gd name="f128" fmla="*/ f49 1 f55"/>
                      <a:gd name="f129" fmla="*/ f91 1 f54"/>
                      <a:gd name="f130" fmla="*/ f92 1 f55"/>
                      <a:gd name="f131" fmla="*/ f93 1 f54"/>
                      <a:gd name="f132" fmla="*/ f94 1 f55"/>
                      <a:gd name="f133" fmla="*/ f95 1 f55"/>
                      <a:gd name="f134" fmla="*/ f96 1 f55"/>
                      <a:gd name="f135" fmla="*/ f97 1 f55"/>
                      <a:gd name="f136" fmla="*/ f98 1 f54"/>
                      <a:gd name="f137" fmla="*/ f99 1 f55"/>
                      <a:gd name="f138" fmla="*/ f100 1 f55"/>
                      <a:gd name="f139" fmla="*/ f101 1 f54"/>
                      <a:gd name="f140" fmla="*/ f102 1 f55"/>
                      <a:gd name="f141" fmla="*/ f103 1 f55"/>
                      <a:gd name="f142" fmla="*/ f104 1 f54"/>
                      <a:gd name="f143" fmla="*/ f105 1 f55"/>
                      <a:gd name="f144" fmla="*/ f106 1 f54"/>
                      <a:gd name="f145" fmla="*/ f107 1 f54"/>
                      <a:gd name="f146" fmla="*/ f108 1 f55"/>
                      <a:gd name="f147" fmla="*/ f109 1 f54"/>
                      <a:gd name="f148" fmla="*/ f110 1 f54"/>
                      <a:gd name="f149" fmla="*/ f111 1 f55"/>
                      <a:gd name="f150" fmla="*/ f112 1 f54"/>
                      <a:gd name="f151" fmla="*/ f113 1 f54"/>
                      <a:gd name="f152" fmla="*/ f114 1 f55"/>
                      <a:gd name="f153" fmla="*/ f115 1 f54"/>
                      <a:gd name="f154" fmla="*/ f116 1 f54"/>
                      <a:gd name="f155" fmla="*/ f117 1 f54"/>
                      <a:gd name="f156" fmla="*/ f118 1 f55"/>
                      <a:gd name="f157" fmla="*/ f119 1 f55"/>
                      <a:gd name="f158" fmla="*/ f120 1 f55"/>
                      <a:gd name="f159" fmla="*/ f121 1 f54"/>
                      <a:gd name="f160" fmla="*/ f122 1 f55"/>
                      <a:gd name="f161" fmla="*/ f123 1 f54"/>
                      <a:gd name="f162" fmla="*/ f124 1 f54"/>
                      <a:gd name="f163" fmla="*/ f125 f45 1"/>
                      <a:gd name="f164" fmla="*/ f126 f45 1"/>
                      <a:gd name="f165" fmla="*/ f128 f46 1"/>
                      <a:gd name="f166" fmla="*/ f127 f46 1"/>
                      <a:gd name="f167" fmla="*/ f129 f45 1"/>
                      <a:gd name="f168" fmla="*/ f130 f46 1"/>
                      <a:gd name="f169" fmla="*/ f131 f45 1"/>
                      <a:gd name="f170" fmla="*/ f132 f46 1"/>
                      <a:gd name="f171" fmla="*/ f133 f46 1"/>
                      <a:gd name="f172" fmla="*/ f134 f46 1"/>
                      <a:gd name="f173" fmla="*/ f135 f46 1"/>
                      <a:gd name="f174" fmla="*/ f136 f45 1"/>
                      <a:gd name="f175" fmla="*/ f137 f46 1"/>
                      <a:gd name="f176" fmla="*/ f138 f46 1"/>
                      <a:gd name="f177" fmla="*/ f139 f45 1"/>
                      <a:gd name="f178" fmla="*/ f140 f46 1"/>
                      <a:gd name="f179" fmla="*/ f141 f46 1"/>
                      <a:gd name="f180" fmla="*/ f142 f45 1"/>
                      <a:gd name="f181" fmla="*/ f143 f46 1"/>
                      <a:gd name="f182" fmla="*/ f144 f45 1"/>
                      <a:gd name="f183" fmla="*/ f145 f45 1"/>
                      <a:gd name="f184" fmla="*/ f146 f46 1"/>
                      <a:gd name="f185" fmla="*/ f147 f45 1"/>
                      <a:gd name="f186" fmla="*/ f148 f45 1"/>
                      <a:gd name="f187" fmla="*/ f149 f46 1"/>
                      <a:gd name="f188" fmla="*/ f150 f45 1"/>
                      <a:gd name="f189" fmla="*/ f151 f45 1"/>
                      <a:gd name="f190" fmla="*/ f152 f46 1"/>
                      <a:gd name="f191" fmla="*/ f153 f45 1"/>
                      <a:gd name="f192" fmla="*/ f154 f45 1"/>
                      <a:gd name="f193" fmla="*/ f155 f45 1"/>
                      <a:gd name="f194" fmla="*/ f156 f46 1"/>
                      <a:gd name="f195" fmla="*/ f157 f46 1"/>
                      <a:gd name="f196" fmla="*/ f158 f46 1"/>
                      <a:gd name="f197" fmla="*/ f159 f45 1"/>
                      <a:gd name="f198" fmla="*/ f160 f46 1"/>
                      <a:gd name="f199" fmla="*/ f161 f45 1"/>
                      <a:gd name="f200" fmla="*/ f162 f45 1"/>
                    </a:gdLst>
                    <a:ahLst/>
                    <a:cxnLst>
                      <a:cxn ang="3cd4">
                        <a:pos x="hc" y="t"/>
                      </a:cxn>
                      <a:cxn ang="0">
                        <a:pos x="r" y="vc"/>
                      </a:cxn>
                      <a:cxn ang="cd4">
                        <a:pos x="hc" y="b"/>
                      </a:cxn>
                      <a:cxn ang="cd2">
                        <a:pos x="l" y="vc"/>
                      </a:cxn>
                      <a:cxn ang="f90">
                        <a:pos x="f167" y="f168"/>
                      </a:cxn>
                      <a:cxn ang="f90">
                        <a:pos x="f169" y="f170"/>
                      </a:cxn>
                      <a:cxn ang="f90">
                        <a:pos x="f169" y="f171"/>
                      </a:cxn>
                      <a:cxn ang="f90">
                        <a:pos x="f169" y="f172"/>
                      </a:cxn>
                      <a:cxn ang="f90">
                        <a:pos x="f169" y="f172"/>
                      </a:cxn>
                      <a:cxn ang="f90">
                        <a:pos x="f169" y="f173"/>
                      </a:cxn>
                      <a:cxn ang="f90">
                        <a:pos x="f174" y="f175"/>
                      </a:cxn>
                      <a:cxn ang="f90">
                        <a:pos x="f174" y="f175"/>
                      </a:cxn>
                      <a:cxn ang="f90">
                        <a:pos x="f174" y="f176"/>
                      </a:cxn>
                      <a:cxn ang="f90">
                        <a:pos x="f174" y="f176"/>
                      </a:cxn>
                      <a:cxn ang="f90">
                        <a:pos x="f177" y="f178"/>
                      </a:cxn>
                      <a:cxn ang="f90">
                        <a:pos x="f177" y="f178"/>
                      </a:cxn>
                      <a:cxn ang="f90">
                        <a:pos x="f177" y="f179"/>
                      </a:cxn>
                      <a:cxn ang="f90">
                        <a:pos x="f177" y="f179"/>
                      </a:cxn>
                      <a:cxn ang="f90">
                        <a:pos x="f180" y="f181"/>
                      </a:cxn>
                      <a:cxn ang="f90">
                        <a:pos x="f180" y="f181"/>
                      </a:cxn>
                      <a:cxn ang="f90">
                        <a:pos x="f182" y="f179"/>
                      </a:cxn>
                      <a:cxn ang="f90">
                        <a:pos x="f183" y="f184"/>
                      </a:cxn>
                      <a:cxn ang="f90">
                        <a:pos x="f185" y="f179"/>
                      </a:cxn>
                      <a:cxn ang="f90">
                        <a:pos x="f186" y="f187"/>
                      </a:cxn>
                      <a:cxn ang="f90">
                        <a:pos x="f188" y="f178"/>
                      </a:cxn>
                      <a:cxn ang="f90">
                        <a:pos x="f188" y="f178"/>
                      </a:cxn>
                      <a:cxn ang="f90">
                        <a:pos x="f189" y="f190"/>
                      </a:cxn>
                      <a:cxn ang="f90">
                        <a:pos x="f189" y="f190"/>
                      </a:cxn>
                      <a:cxn ang="f90">
                        <a:pos x="f189" y="f176"/>
                      </a:cxn>
                      <a:cxn ang="f90">
                        <a:pos x="f189" y="f176"/>
                      </a:cxn>
                      <a:cxn ang="f90">
                        <a:pos x="f191" y="f175"/>
                      </a:cxn>
                      <a:cxn ang="f90">
                        <a:pos x="f191" y="f175"/>
                      </a:cxn>
                      <a:cxn ang="f90">
                        <a:pos x="f191" y="f172"/>
                      </a:cxn>
                      <a:cxn ang="f90">
                        <a:pos x="f191" y="f172"/>
                      </a:cxn>
                      <a:cxn ang="f90">
                        <a:pos x="f191" y="f171"/>
                      </a:cxn>
                      <a:cxn ang="f90">
                        <a:pos x="f191" y="f170"/>
                      </a:cxn>
                      <a:cxn ang="f90">
                        <a:pos x="f192" y="f170"/>
                      </a:cxn>
                      <a:cxn ang="f90">
                        <a:pos x="f193" y="f194"/>
                      </a:cxn>
                      <a:cxn ang="f90">
                        <a:pos x="f193" y="f195"/>
                      </a:cxn>
                      <a:cxn ang="f90">
                        <a:pos x="f191" y="f196"/>
                      </a:cxn>
                      <a:cxn ang="f90">
                        <a:pos x="f197" y="f198"/>
                      </a:cxn>
                      <a:cxn ang="f90">
                        <a:pos x="f199" y="f198"/>
                      </a:cxn>
                      <a:cxn ang="f90">
                        <a:pos x="f169" y="f196"/>
                      </a:cxn>
                      <a:cxn ang="f90">
                        <a:pos x="f200" y="f195"/>
                      </a:cxn>
                      <a:cxn ang="f90">
                        <a:pos x="f200" y="f194"/>
                      </a:cxn>
                      <a:cxn ang="f90">
                        <a:pos x="f167" y="f168"/>
                      </a:cxn>
                    </a:cxnLst>
                    <a:rect l="f163" t="f166" r="f164" b="f165"/>
                    <a:pathLst>
                      <a:path w="67" h="60">
                        <a:moveTo>
                          <a:pt x="f8" y="f9"/>
                        </a:moveTo>
                        <a:cubicBezTo>
                          <a:pt x="f10" y="f9"/>
                          <a:pt x="f11" y="f12"/>
                          <a:pt x="f11" y="f12"/>
                        </a:cubicBezTo>
                        <a:cubicBezTo>
                          <a:pt x="f11" y="f13"/>
                          <a:pt x="f11" y="f13"/>
                          <a:pt x="f11" y="f13"/>
                        </a:cubicBezTo>
                        <a:cubicBezTo>
                          <a:pt x="f11" y="f13"/>
                          <a:pt x="f11" y="f14"/>
                          <a:pt x="f11" y="f14"/>
                        </a:cubicBezTo>
                        <a:cubicBezTo>
                          <a:pt x="f11" y="f14"/>
                          <a:pt x="f11" y="f14"/>
                          <a:pt x="f11" y="f14"/>
                        </a:cubicBezTo>
                        <a:cubicBezTo>
                          <a:pt x="f11" y="f15"/>
                          <a:pt x="f11" y="f15"/>
                          <a:pt x="f11" y="f15"/>
                        </a:cubicBezTo>
                        <a:cubicBezTo>
                          <a:pt x="f11" y="f15"/>
                          <a:pt x="f11" y="f16"/>
                          <a:pt x="f17" y="f16"/>
                        </a:cubicBezTo>
                        <a:cubicBezTo>
                          <a:pt x="f17" y="f16"/>
                          <a:pt x="f17" y="f16"/>
                          <a:pt x="f17" y="f16"/>
                        </a:cubicBezTo>
                        <a:cubicBezTo>
                          <a:pt x="f17" y="f18"/>
                          <a:pt x="f17" y="f18"/>
                          <a:pt x="f17" y="f18"/>
                        </a:cubicBezTo>
                        <a:cubicBezTo>
                          <a:pt x="f17" y="f18"/>
                          <a:pt x="f17" y="f18"/>
                          <a:pt x="f17" y="f18"/>
                        </a:cubicBezTo>
                        <a:cubicBezTo>
                          <a:pt x="f17" y="f19"/>
                          <a:pt x="f17" y="f19"/>
                          <a:pt x="f7" y="f20"/>
                        </a:cubicBezTo>
                        <a:cubicBezTo>
                          <a:pt x="f7" y="f20"/>
                          <a:pt x="f7" y="f20"/>
                          <a:pt x="f7" y="f20"/>
                        </a:cubicBezTo>
                        <a:cubicBezTo>
                          <a:pt x="f7" y="f20"/>
                          <a:pt x="f7" y="f20"/>
                          <a:pt x="f7" y="f21"/>
                        </a:cubicBezTo>
                        <a:cubicBezTo>
                          <a:pt x="f7" y="f21"/>
                          <a:pt x="f7" y="f21"/>
                          <a:pt x="f7" y="f21"/>
                        </a:cubicBezTo>
                        <a:cubicBezTo>
                          <a:pt x="f7" y="f21"/>
                          <a:pt x="f22" y="f21"/>
                          <a:pt x="f22" y="f23"/>
                        </a:cubicBezTo>
                        <a:cubicBezTo>
                          <a:pt x="f22" y="f23"/>
                          <a:pt x="f22" y="f23"/>
                          <a:pt x="f22" y="f23"/>
                        </a:cubicBezTo>
                        <a:cubicBezTo>
                          <a:pt x="f24" y="f21"/>
                          <a:pt x="f25" y="f21"/>
                          <a:pt x="f26" y="f21"/>
                        </a:cubicBezTo>
                        <a:cubicBezTo>
                          <a:pt x="f27" y="f21"/>
                          <a:pt x="f28" y="f23"/>
                          <a:pt x="f29" y="f30"/>
                        </a:cubicBezTo>
                        <a:cubicBezTo>
                          <a:pt x="f31" y="f23"/>
                          <a:pt x="f32" y="f21"/>
                          <a:pt x="f33" y="f21"/>
                        </a:cubicBezTo>
                        <a:cubicBezTo>
                          <a:pt x="f34" y="f21"/>
                          <a:pt x="f12" y="f23"/>
                          <a:pt x="f14" y="f5"/>
                        </a:cubicBezTo>
                        <a:cubicBezTo>
                          <a:pt x="f15" y="f30"/>
                          <a:pt x="f16" y="f23"/>
                          <a:pt x="f16" y="f20"/>
                        </a:cubicBezTo>
                        <a:cubicBezTo>
                          <a:pt x="f16" y="f20"/>
                          <a:pt x="f16" y="f20"/>
                          <a:pt x="f16" y="f20"/>
                        </a:cubicBezTo>
                        <a:cubicBezTo>
                          <a:pt x="f18" y="f20"/>
                          <a:pt x="f18" y="f20"/>
                          <a:pt x="f18" y="f19"/>
                        </a:cubicBezTo>
                        <a:cubicBezTo>
                          <a:pt x="f18" y="f19"/>
                          <a:pt x="f18" y="f19"/>
                          <a:pt x="f18" y="f19"/>
                        </a:cubicBezTo>
                        <a:cubicBezTo>
                          <a:pt x="f18" y="f19"/>
                          <a:pt x="f18" y="f18"/>
                          <a:pt x="f18" y="f18"/>
                        </a:cubicBezTo>
                        <a:cubicBezTo>
                          <a:pt x="f18" y="f18"/>
                          <a:pt x="f18" y="f18"/>
                          <a:pt x="f18" y="f18"/>
                        </a:cubicBezTo>
                        <a:cubicBezTo>
                          <a:pt x="f19" y="f18"/>
                          <a:pt x="f19" y="f16"/>
                          <a:pt x="f19" y="f16"/>
                        </a:cubicBezTo>
                        <a:cubicBezTo>
                          <a:pt x="f19" y="f16"/>
                          <a:pt x="f19" y="f16"/>
                          <a:pt x="f19" y="f16"/>
                        </a:cubicBezTo>
                        <a:cubicBezTo>
                          <a:pt x="f19" y="f15"/>
                          <a:pt x="f19" y="f15"/>
                          <a:pt x="f19" y="f14"/>
                        </a:cubicBezTo>
                        <a:cubicBezTo>
                          <a:pt x="f19" y="f14"/>
                          <a:pt x="f19" y="f14"/>
                          <a:pt x="f19" y="f14"/>
                        </a:cubicBezTo>
                        <a:cubicBezTo>
                          <a:pt x="f19" y="f14"/>
                          <a:pt x="f19" y="f13"/>
                          <a:pt x="f19" y="f13"/>
                        </a:cubicBezTo>
                        <a:cubicBezTo>
                          <a:pt x="f19" y="f12"/>
                          <a:pt x="f19" y="f12"/>
                          <a:pt x="f19" y="f12"/>
                        </a:cubicBezTo>
                        <a:cubicBezTo>
                          <a:pt x="f19" y="f12"/>
                          <a:pt x="f20" y="f12"/>
                          <a:pt x="f20" y="f12"/>
                        </a:cubicBezTo>
                        <a:cubicBezTo>
                          <a:pt x="f23" y="f9"/>
                          <a:pt x="f5" y="f35"/>
                          <a:pt x="f5" y="f36"/>
                        </a:cubicBezTo>
                        <a:cubicBezTo>
                          <a:pt x="f5" y="f37"/>
                          <a:pt x="f5" y="f37"/>
                          <a:pt x="f5" y="f37"/>
                        </a:cubicBezTo>
                        <a:cubicBezTo>
                          <a:pt x="f5" y="f38"/>
                          <a:pt x="f23" y="f39"/>
                          <a:pt x="f19" y="f39"/>
                        </a:cubicBezTo>
                        <a:cubicBezTo>
                          <a:pt x="f19" y="f39"/>
                          <a:pt x="f40" y="f7"/>
                          <a:pt x="f41" y="f7"/>
                        </a:cubicBezTo>
                        <a:cubicBezTo>
                          <a:pt x="f42" y="f7"/>
                          <a:pt x="f42" y="f7"/>
                          <a:pt x="f42" y="f7"/>
                        </a:cubicBezTo>
                        <a:cubicBezTo>
                          <a:pt x="f26" y="f7"/>
                          <a:pt x="f11" y="f39"/>
                          <a:pt x="f11" y="f39"/>
                        </a:cubicBezTo>
                        <a:cubicBezTo>
                          <a:pt x="f43" y="f39"/>
                          <a:pt x="f6" y="f38"/>
                          <a:pt x="f6" y="f37"/>
                        </a:cubicBezTo>
                        <a:cubicBezTo>
                          <a:pt x="f6" y="f36"/>
                          <a:pt x="f6" y="f36"/>
                          <a:pt x="f6" y="f36"/>
                        </a:cubicBezTo>
                        <a:cubicBezTo>
                          <a:pt x="f6" y="f35"/>
                          <a:pt x="f43" y="f9"/>
                          <a:pt x="f8" y="f9"/>
                        </a:cubicBezTo>
                        <a:close/>
                      </a:path>
                    </a:pathLst>
                  </a:custGeom>
                  <a:solidFill>
                    <a:srgbClr val="FFB9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90" name="Freeform 657">
                    <a:extLst>
                      <a:ext uri="{FF2B5EF4-FFF2-40B4-BE49-F238E27FC236}">
                        <a16:creationId xmlns:a16="http://schemas.microsoft.com/office/drawing/2014/main" id="{46F86D56-BF50-4C2A-85A6-6E4564DDE754}"/>
                      </a:ext>
                    </a:extLst>
                  </p:cNvPr>
                  <p:cNvSpPr/>
                  <p:nvPr/>
                </p:nvSpPr>
                <p:spPr>
                  <a:xfrm flipH="1">
                    <a:off x="1002996" y="4882073"/>
                    <a:ext cx="191246" cy="62334"/>
                  </a:xfrm>
                  <a:custGeom>
                    <a:avLst/>
                    <a:gdLst>
                      <a:gd name="f0" fmla="val 10800000"/>
                      <a:gd name="f1" fmla="val 5400000"/>
                      <a:gd name="f2" fmla="val 180"/>
                      <a:gd name="f3" fmla="val w"/>
                      <a:gd name="f4" fmla="val h"/>
                      <a:gd name="f5" fmla="val 0"/>
                      <a:gd name="f6" fmla="val 57"/>
                      <a:gd name="f7" fmla="val 19"/>
                      <a:gd name="f8" fmla="val 56"/>
                      <a:gd name="f9" fmla="val 2"/>
                      <a:gd name="f10" fmla="val 48"/>
                      <a:gd name="f11" fmla="val 42"/>
                      <a:gd name="f12" fmla="val 1"/>
                      <a:gd name="f13" fmla="val 36"/>
                      <a:gd name="f14" fmla="val 31"/>
                      <a:gd name="f15" fmla="val 4"/>
                      <a:gd name="f16" fmla="val 28"/>
                      <a:gd name="f17" fmla="val 26"/>
                      <a:gd name="f18" fmla="val 21"/>
                      <a:gd name="f19" fmla="val 15"/>
                      <a:gd name="f20" fmla="val 8"/>
                      <a:gd name="f21" fmla="val 3"/>
                      <a:gd name="f22" fmla="val 5"/>
                      <a:gd name="f23" fmla="val 6"/>
                      <a:gd name="f24" fmla="val 10"/>
                      <a:gd name="f25" fmla="val 17"/>
                      <a:gd name="f26" fmla="val 18"/>
                      <a:gd name="f27" fmla="val 24"/>
                      <a:gd name="f28" fmla="val 25"/>
                      <a:gd name="f29" fmla="val 9"/>
                      <a:gd name="f30" fmla="val 27"/>
                      <a:gd name="f31" fmla="val 7"/>
                      <a:gd name="f32" fmla="val 30"/>
                      <a:gd name="f33" fmla="val 33"/>
                      <a:gd name="f34" fmla="val 40"/>
                      <a:gd name="f35" fmla="val 47"/>
                      <a:gd name="f36" fmla="val 52"/>
                      <a:gd name="f37" fmla="val 53"/>
                      <a:gd name="f38" fmla="val 55"/>
                      <a:gd name="f39" fmla="val 14"/>
                      <a:gd name="f40" fmla="val 16"/>
                      <a:gd name="f41" fmla="val 11"/>
                      <a:gd name="f42" fmla="val 12"/>
                      <a:gd name="f43" fmla="val 22"/>
                      <a:gd name="f44" fmla="val 23"/>
                      <a:gd name="f45" fmla="val 45"/>
                      <a:gd name="f46" fmla="val 41"/>
                      <a:gd name="f47" fmla="val 37"/>
                      <a:gd name="f48" fmla="val 35"/>
                      <a:gd name="f49" fmla="val 38"/>
                      <a:gd name="f50" fmla="val 50"/>
                      <a:gd name="f51" fmla="+- 0 0 -90"/>
                      <a:gd name="f52" fmla="*/ f3 1 57"/>
                      <a:gd name="f53" fmla="*/ f4 1 19"/>
                      <a:gd name="f54" fmla="val f5"/>
                      <a:gd name="f55" fmla="val f6"/>
                      <a:gd name="f56" fmla="val f7"/>
                      <a:gd name="f57" fmla="*/ f51 f0 1"/>
                      <a:gd name="f58" fmla="+- f56 0 f54"/>
                      <a:gd name="f59" fmla="+- f55 0 f54"/>
                      <a:gd name="f60" fmla="*/ f57 1 f2"/>
                      <a:gd name="f61" fmla="*/ f59 1 57"/>
                      <a:gd name="f62" fmla="*/ f58 1 19"/>
                      <a:gd name="f63" fmla="*/ 56 f59 1"/>
                      <a:gd name="f64" fmla="*/ 2 f58 1"/>
                      <a:gd name="f65" fmla="*/ 42 f59 1"/>
                      <a:gd name="f66" fmla="*/ 1 f58 1"/>
                      <a:gd name="f67" fmla="*/ 28 f59 1"/>
                      <a:gd name="f68" fmla="*/ 4 f58 1"/>
                      <a:gd name="f69" fmla="*/ 15 f59 1"/>
                      <a:gd name="f70" fmla="*/ 0 f59 1"/>
                      <a:gd name="f71" fmla="*/ 2 f59 1"/>
                      <a:gd name="f72" fmla="*/ 6 f58 1"/>
                      <a:gd name="f73" fmla="*/ 3 f59 1"/>
                      <a:gd name="f74" fmla="*/ 10 f58 1"/>
                      <a:gd name="f75" fmla="*/ 17 f59 1"/>
                      <a:gd name="f76" fmla="*/ 18 f58 1"/>
                      <a:gd name="f77" fmla="*/ 26 f59 1"/>
                      <a:gd name="f78" fmla="*/ 8 f58 1"/>
                      <a:gd name="f79" fmla="*/ 7 f58 1"/>
                      <a:gd name="f80" fmla="*/ 30 f59 1"/>
                      <a:gd name="f81" fmla="*/ 40 f59 1"/>
                      <a:gd name="f82" fmla="*/ 53 f59 1"/>
                      <a:gd name="f83" fmla="*/ 55 f59 1"/>
                      <a:gd name="f84" fmla="*/ 21 f59 1"/>
                      <a:gd name="f85" fmla="*/ 14 f58 1"/>
                      <a:gd name="f86" fmla="*/ 11 f59 1"/>
                      <a:gd name="f87" fmla="*/ 16 f58 1"/>
                      <a:gd name="f88" fmla="*/ 5 f59 1"/>
                      <a:gd name="f89" fmla="*/ 22 f59 1"/>
                      <a:gd name="f90" fmla="*/ 45 f59 1"/>
                      <a:gd name="f91" fmla="*/ 35 f59 1"/>
                      <a:gd name="f92" fmla="*/ 52 f59 1"/>
                      <a:gd name="f93" fmla="+- f60 0 f1"/>
                      <a:gd name="f94" fmla="*/ f63 1 57"/>
                      <a:gd name="f95" fmla="*/ f64 1 19"/>
                      <a:gd name="f96" fmla="*/ f65 1 57"/>
                      <a:gd name="f97" fmla="*/ f66 1 19"/>
                      <a:gd name="f98" fmla="*/ f67 1 57"/>
                      <a:gd name="f99" fmla="*/ f68 1 19"/>
                      <a:gd name="f100" fmla="*/ f69 1 57"/>
                      <a:gd name="f101" fmla="*/ f70 1 57"/>
                      <a:gd name="f102" fmla="*/ f71 1 57"/>
                      <a:gd name="f103" fmla="*/ f72 1 19"/>
                      <a:gd name="f104" fmla="*/ f73 1 57"/>
                      <a:gd name="f105" fmla="*/ f74 1 19"/>
                      <a:gd name="f106" fmla="*/ f75 1 57"/>
                      <a:gd name="f107" fmla="*/ f76 1 19"/>
                      <a:gd name="f108" fmla="*/ f77 1 57"/>
                      <a:gd name="f109" fmla="*/ f78 1 19"/>
                      <a:gd name="f110" fmla="*/ f79 1 19"/>
                      <a:gd name="f111" fmla="*/ f80 1 57"/>
                      <a:gd name="f112" fmla="*/ f81 1 57"/>
                      <a:gd name="f113" fmla="*/ f82 1 57"/>
                      <a:gd name="f114" fmla="*/ f83 1 57"/>
                      <a:gd name="f115" fmla="*/ f84 1 57"/>
                      <a:gd name="f116" fmla="*/ f85 1 19"/>
                      <a:gd name="f117" fmla="*/ f86 1 57"/>
                      <a:gd name="f118" fmla="*/ f87 1 19"/>
                      <a:gd name="f119" fmla="*/ f88 1 57"/>
                      <a:gd name="f120" fmla="*/ f89 1 57"/>
                      <a:gd name="f121" fmla="*/ f90 1 57"/>
                      <a:gd name="f122" fmla="*/ f91 1 57"/>
                      <a:gd name="f123" fmla="*/ f92 1 57"/>
                      <a:gd name="f124" fmla="*/ 0 1 f61"/>
                      <a:gd name="f125" fmla="*/ f55 1 f61"/>
                      <a:gd name="f126" fmla="*/ 0 1 f62"/>
                      <a:gd name="f127" fmla="*/ f56 1 f62"/>
                      <a:gd name="f128" fmla="*/ f94 1 f61"/>
                      <a:gd name="f129" fmla="*/ f95 1 f62"/>
                      <a:gd name="f130" fmla="*/ f96 1 f61"/>
                      <a:gd name="f131" fmla="*/ f97 1 f62"/>
                      <a:gd name="f132" fmla="*/ f98 1 f61"/>
                      <a:gd name="f133" fmla="*/ f99 1 f62"/>
                      <a:gd name="f134" fmla="*/ f100 1 f61"/>
                      <a:gd name="f135" fmla="*/ f101 1 f61"/>
                      <a:gd name="f136" fmla="*/ f102 1 f61"/>
                      <a:gd name="f137" fmla="*/ f103 1 f62"/>
                      <a:gd name="f138" fmla="*/ f104 1 f61"/>
                      <a:gd name="f139" fmla="*/ f105 1 f62"/>
                      <a:gd name="f140" fmla="*/ f106 1 f61"/>
                      <a:gd name="f141" fmla="*/ f107 1 f62"/>
                      <a:gd name="f142" fmla="*/ f108 1 f61"/>
                      <a:gd name="f143" fmla="*/ f109 1 f62"/>
                      <a:gd name="f144" fmla="*/ f110 1 f62"/>
                      <a:gd name="f145" fmla="*/ f111 1 f61"/>
                      <a:gd name="f146" fmla="*/ f112 1 f61"/>
                      <a:gd name="f147" fmla="*/ f113 1 f61"/>
                      <a:gd name="f148" fmla="*/ f114 1 f61"/>
                      <a:gd name="f149" fmla="*/ f115 1 f61"/>
                      <a:gd name="f150" fmla="*/ f116 1 f62"/>
                      <a:gd name="f151" fmla="*/ f117 1 f61"/>
                      <a:gd name="f152" fmla="*/ f118 1 f62"/>
                      <a:gd name="f153" fmla="*/ f119 1 f61"/>
                      <a:gd name="f154" fmla="*/ f120 1 f61"/>
                      <a:gd name="f155" fmla="*/ f121 1 f61"/>
                      <a:gd name="f156" fmla="*/ f122 1 f61"/>
                      <a:gd name="f157" fmla="*/ f123 1 f61"/>
                      <a:gd name="f158" fmla="*/ f124 f52 1"/>
                      <a:gd name="f159" fmla="*/ f125 f52 1"/>
                      <a:gd name="f160" fmla="*/ f127 f53 1"/>
                      <a:gd name="f161" fmla="*/ f126 f53 1"/>
                      <a:gd name="f162" fmla="*/ f128 f52 1"/>
                      <a:gd name="f163" fmla="*/ f129 f53 1"/>
                      <a:gd name="f164" fmla="*/ f130 f52 1"/>
                      <a:gd name="f165" fmla="*/ f131 f53 1"/>
                      <a:gd name="f166" fmla="*/ f132 f52 1"/>
                      <a:gd name="f167" fmla="*/ f133 f53 1"/>
                      <a:gd name="f168" fmla="*/ f134 f52 1"/>
                      <a:gd name="f169" fmla="*/ f135 f52 1"/>
                      <a:gd name="f170" fmla="*/ f136 f52 1"/>
                      <a:gd name="f171" fmla="*/ f137 f53 1"/>
                      <a:gd name="f172" fmla="*/ f138 f52 1"/>
                      <a:gd name="f173" fmla="*/ f139 f53 1"/>
                      <a:gd name="f174" fmla="*/ f140 f52 1"/>
                      <a:gd name="f175" fmla="*/ f141 f53 1"/>
                      <a:gd name="f176" fmla="*/ f142 f52 1"/>
                      <a:gd name="f177" fmla="*/ f143 f53 1"/>
                      <a:gd name="f178" fmla="*/ f144 f53 1"/>
                      <a:gd name="f179" fmla="*/ f145 f52 1"/>
                      <a:gd name="f180" fmla="*/ f146 f52 1"/>
                      <a:gd name="f181" fmla="*/ f147 f52 1"/>
                      <a:gd name="f182" fmla="*/ f148 f52 1"/>
                      <a:gd name="f183" fmla="*/ f149 f52 1"/>
                      <a:gd name="f184" fmla="*/ f150 f53 1"/>
                      <a:gd name="f185" fmla="*/ f151 f52 1"/>
                      <a:gd name="f186" fmla="*/ f152 f53 1"/>
                      <a:gd name="f187" fmla="*/ f153 f52 1"/>
                      <a:gd name="f188" fmla="*/ f154 f52 1"/>
                      <a:gd name="f189" fmla="*/ f155 f52 1"/>
                      <a:gd name="f190" fmla="*/ f156 f52 1"/>
                      <a:gd name="f191" fmla="*/ f157 f52 1"/>
                    </a:gdLst>
                    <a:ahLst/>
                    <a:cxnLst>
                      <a:cxn ang="3cd4">
                        <a:pos x="hc" y="t"/>
                      </a:cxn>
                      <a:cxn ang="0">
                        <a:pos x="r" y="vc"/>
                      </a:cxn>
                      <a:cxn ang="cd4">
                        <a:pos x="hc" y="b"/>
                      </a:cxn>
                      <a:cxn ang="cd2">
                        <a:pos x="l" y="vc"/>
                      </a:cxn>
                      <a:cxn ang="f93">
                        <a:pos x="f162" y="f163"/>
                      </a:cxn>
                      <a:cxn ang="f93">
                        <a:pos x="f164" y="f165"/>
                      </a:cxn>
                      <a:cxn ang="f93">
                        <a:pos x="f166" y="f167"/>
                      </a:cxn>
                      <a:cxn ang="f93">
                        <a:pos x="f168" y="f165"/>
                      </a:cxn>
                      <a:cxn ang="f93">
                        <a:pos x="f169" y="f163"/>
                      </a:cxn>
                      <a:cxn ang="f93">
                        <a:pos x="f169" y="f167"/>
                      </a:cxn>
                      <a:cxn ang="f93">
                        <a:pos x="f170" y="f171"/>
                      </a:cxn>
                      <a:cxn ang="f93">
                        <a:pos x="f172" y="f173"/>
                      </a:cxn>
                      <a:cxn ang="f93">
                        <a:pos x="f174" y="f175"/>
                      </a:cxn>
                      <a:cxn ang="f93">
                        <a:pos x="f176" y="f177"/>
                      </a:cxn>
                      <a:cxn ang="f93">
                        <a:pos x="f166" y="f178"/>
                      </a:cxn>
                      <a:cxn ang="f93">
                        <a:pos x="f179" y="f177"/>
                      </a:cxn>
                      <a:cxn ang="f93">
                        <a:pos x="f180" y="f175"/>
                      </a:cxn>
                      <a:cxn ang="f93">
                        <a:pos x="f181" y="f173"/>
                      </a:cxn>
                      <a:cxn ang="f93">
                        <a:pos x="f182" y="f171"/>
                      </a:cxn>
                      <a:cxn ang="f93">
                        <a:pos x="f162" y="f167"/>
                      </a:cxn>
                      <a:cxn ang="f93">
                        <a:pos x="f162" y="f163"/>
                      </a:cxn>
                      <a:cxn ang="f93">
                        <a:pos x="f183" y="f184"/>
                      </a:cxn>
                      <a:cxn ang="f93">
                        <a:pos x="f185" y="f186"/>
                      </a:cxn>
                      <a:cxn ang="f93">
                        <a:pos x="f187" y="f178"/>
                      </a:cxn>
                      <a:cxn ang="f93">
                        <a:pos x="f168" y="f163"/>
                      </a:cxn>
                      <a:cxn ang="f93">
                        <a:pos x="f188" y="f167"/>
                      </a:cxn>
                      <a:cxn ang="f93">
                        <a:pos x="f183" y="f184"/>
                      </a:cxn>
                      <a:cxn ang="f93">
                        <a:pos x="f189" y="f186"/>
                      </a:cxn>
                      <a:cxn ang="f93">
                        <a:pos x="f190" y="f184"/>
                      </a:cxn>
                      <a:cxn ang="f93">
                        <a:pos x="f190" y="f167"/>
                      </a:cxn>
                      <a:cxn ang="f93">
                        <a:pos x="f164" y="f163"/>
                      </a:cxn>
                      <a:cxn ang="f93">
                        <a:pos x="f191" y="f178"/>
                      </a:cxn>
                      <a:cxn ang="f93">
                        <a:pos x="f189" y="f186"/>
                      </a:cxn>
                    </a:cxnLst>
                    <a:rect l="f158" t="f161" r="f159" b="f160"/>
                    <a:pathLst>
                      <a:path w="57" h="19">
                        <a:moveTo>
                          <a:pt x="f8" y="f9"/>
                        </a:moveTo>
                        <a:cubicBezTo>
                          <a:pt x="f8" y="f9"/>
                          <a:pt x="f10" y="f5"/>
                          <a:pt x="f11" y="f12"/>
                        </a:cubicBezTo>
                        <a:cubicBezTo>
                          <a:pt x="f13" y="f9"/>
                          <a:pt x="f14" y="f15"/>
                          <a:pt x="f16" y="f15"/>
                        </a:cubicBezTo>
                        <a:cubicBezTo>
                          <a:pt x="f17" y="f15"/>
                          <a:pt x="f18" y="f9"/>
                          <a:pt x="f19" y="f12"/>
                        </a:cubicBezTo>
                        <a:cubicBezTo>
                          <a:pt x="f20" y="f5"/>
                          <a:pt x="f5" y="f9"/>
                          <a:pt x="f5" y="f9"/>
                        </a:cubicBezTo>
                        <a:cubicBezTo>
                          <a:pt x="f5" y="f9"/>
                          <a:pt x="f5" y="f21"/>
                          <a:pt x="f5" y="f15"/>
                        </a:cubicBezTo>
                        <a:cubicBezTo>
                          <a:pt x="f5" y="f22"/>
                          <a:pt x="f5" y="f22"/>
                          <a:pt x="f9" y="f23"/>
                        </a:cubicBezTo>
                        <a:cubicBezTo>
                          <a:pt x="f21" y="f23"/>
                          <a:pt x="f21" y="f24"/>
                          <a:pt x="f21" y="f24"/>
                        </a:cubicBezTo>
                        <a:cubicBezTo>
                          <a:pt x="f22" y="f25"/>
                          <a:pt x="f24" y="f7"/>
                          <a:pt x="f25" y="f26"/>
                        </a:cubicBezTo>
                        <a:cubicBezTo>
                          <a:pt x="f27" y="f25"/>
                          <a:pt x="f28" y="f29"/>
                          <a:pt x="f17" y="f20"/>
                        </a:cubicBezTo>
                        <a:cubicBezTo>
                          <a:pt x="f30" y="f31"/>
                          <a:pt x="f16" y="f31"/>
                          <a:pt x="f16" y="f31"/>
                        </a:cubicBezTo>
                        <a:cubicBezTo>
                          <a:pt x="f16" y="f31"/>
                          <a:pt x="f32" y="f31"/>
                          <a:pt x="f32" y="f20"/>
                        </a:cubicBezTo>
                        <a:cubicBezTo>
                          <a:pt x="f14" y="f29"/>
                          <a:pt x="f33" y="f25"/>
                          <a:pt x="f34" y="f26"/>
                        </a:cubicBezTo>
                        <a:cubicBezTo>
                          <a:pt x="f35" y="f7"/>
                          <a:pt x="f36" y="f25"/>
                          <a:pt x="f37" y="f24"/>
                        </a:cubicBezTo>
                        <a:cubicBezTo>
                          <a:pt x="f37" y="f24"/>
                          <a:pt x="f37" y="f23"/>
                          <a:pt x="f38" y="f23"/>
                        </a:cubicBezTo>
                        <a:cubicBezTo>
                          <a:pt x="f8" y="f22"/>
                          <a:pt x="f8" y="f22"/>
                          <a:pt x="f8" y="f15"/>
                        </a:cubicBezTo>
                        <a:cubicBezTo>
                          <a:pt x="f8" y="f21"/>
                          <a:pt x="f6" y="f9"/>
                          <a:pt x="f8" y="f9"/>
                        </a:cubicBezTo>
                        <a:close/>
                        <a:moveTo>
                          <a:pt x="f18" y="f39"/>
                        </a:moveTo>
                        <a:cubicBezTo>
                          <a:pt x="f7" y="f40"/>
                          <a:pt x="f40" y="f25"/>
                          <a:pt x="f41" y="f40"/>
                        </a:cubicBezTo>
                        <a:cubicBezTo>
                          <a:pt x="f23" y="f40"/>
                          <a:pt x="f22" y="f42"/>
                          <a:pt x="f22" y="f31"/>
                        </a:cubicBezTo>
                        <a:cubicBezTo>
                          <a:pt x="f22" y="f12"/>
                          <a:pt x="f19" y="f9"/>
                          <a:pt x="f19" y="f9"/>
                        </a:cubicBezTo>
                        <a:cubicBezTo>
                          <a:pt x="f7" y="f21"/>
                          <a:pt x="f7" y="f21"/>
                          <a:pt x="f43" y="f15"/>
                        </a:cubicBezTo>
                        <a:cubicBezTo>
                          <a:pt x="f28" y="f22"/>
                          <a:pt x="f44" y="f41"/>
                          <a:pt x="f18" y="f39"/>
                        </a:cubicBezTo>
                        <a:close/>
                        <a:moveTo>
                          <a:pt x="f45" y="f40"/>
                        </a:moveTo>
                        <a:cubicBezTo>
                          <a:pt x="f46" y="f25"/>
                          <a:pt x="f47" y="f40"/>
                          <a:pt x="f48" y="f39"/>
                        </a:cubicBezTo>
                        <a:cubicBezTo>
                          <a:pt x="f33" y="f41"/>
                          <a:pt x="f14" y="f22"/>
                          <a:pt x="f48" y="f15"/>
                        </a:cubicBezTo>
                        <a:cubicBezTo>
                          <a:pt x="f49" y="f21"/>
                          <a:pt x="f49" y="f21"/>
                          <a:pt x="f11" y="f9"/>
                        </a:cubicBezTo>
                        <a:cubicBezTo>
                          <a:pt x="f11" y="f9"/>
                          <a:pt x="f36" y="f12"/>
                          <a:pt x="f36" y="f31"/>
                        </a:cubicBezTo>
                        <a:cubicBezTo>
                          <a:pt x="f36" y="f42"/>
                          <a:pt x="f50" y="f40"/>
                          <a:pt x="f45" y="f40"/>
                        </a:cubicBezTo>
                        <a:close/>
                      </a:path>
                    </a:pathLst>
                  </a:custGeom>
                  <a:solidFill>
                    <a:srgbClr val="0000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91" name="Oval 658">
                    <a:extLst>
                      <a:ext uri="{FF2B5EF4-FFF2-40B4-BE49-F238E27FC236}">
                        <a16:creationId xmlns:a16="http://schemas.microsoft.com/office/drawing/2014/main" id="{FE62918D-A4B5-4003-BD61-812F9128E97C}"/>
                      </a:ext>
                    </a:extLst>
                  </p:cNvPr>
                  <p:cNvSpPr/>
                  <p:nvPr/>
                </p:nvSpPr>
                <p:spPr>
                  <a:xfrm flipH="1">
                    <a:off x="1184330" y="4887742"/>
                    <a:ext cx="5669" cy="70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92" name="Oval 659">
                    <a:extLst>
                      <a:ext uri="{FF2B5EF4-FFF2-40B4-BE49-F238E27FC236}">
                        <a16:creationId xmlns:a16="http://schemas.microsoft.com/office/drawing/2014/main" id="{2C8B8C27-57B8-4FBE-B788-E53B3F89EE01}"/>
                      </a:ext>
                    </a:extLst>
                  </p:cNvPr>
                  <p:cNvSpPr/>
                  <p:nvPr/>
                </p:nvSpPr>
                <p:spPr>
                  <a:xfrm flipH="1">
                    <a:off x="1010082" y="4887742"/>
                    <a:ext cx="2834" cy="70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grpSp>
          </p:grpSp>
          <p:grpSp>
            <p:nvGrpSpPr>
              <p:cNvPr id="93" name="Group 341">
                <a:extLst>
                  <a:ext uri="{FF2B5EF4-FFF2-40B4-BE49-F238E27FC236}">
                    <a16:creationId xmlns:a16="http://schemas.microsoft.com/office/drawing/2014/main" id="{82512593-A286-40BA-A38E-8ACCA7ABBC36}"/>
                  </a:ext>
                </a:extLst>
              </p:cNvPr>
              <p:cNvGrpSpPr/>
              <p:nvPr/>
            </p:nvGrpSpPr>
            <p:grpSpPr>
              <a:xfrm>
                <a:off x="878528" y="3844283"/>
                <a:ext cx="421483" cy="335401"/>
                <a:chOff x="878528" y="3844283"/>
                <a:chExt cx="421483" cy="335401"/>
              </a:xfrm>
            </p:grpSpPr>
            <p:sp>
              <p:nvSpPr>
                <p:cNvPr id="94" name="Freeform 1993">
                  <a:extLst>
                    <a:ext uri="{FF2B5EF4-FFF2-40B4-BE49-F238E27FC236}">
                      <a16:creationId xmlns:a16="http://schemas.microsoft.com/office/drawing/2014/main" id="{420D3E89-283E-46D3-9212-EAFB1C1DA861}"/>
                    </a:ext>
                  </a:extLst>
                </p:cNvPr>
                <p:cNvSpPr/>
                <p:nvPr/>
              </p:nvSpPr>
              <p:spPr>
                <a:xfrm>
                  <a:off x="991319" y="4068375"/>
                  <a:ext cx="195901" cy="111309"/>
                </a:xfrm>
                <a:custGeom>
                  <a:avLst/>
                  <a:gdLst>
                    <a:gd name="f0" fmla="val 10800000"/>
                    <a:gd name="f1" fmla="val 5400000"/>
                    <a:gd name="f2" fmla="val 180"/>
                    <a:gd name="f3" fmla="val w"/>
                    <a:gd name="f4" fmla="val h"/>
                    <a:gd name="f5" fmla="val 0"/>
                    <a:gd name="f6" fmla="val 56"/>
                    <a:gd name="f7" fmla="val 32"/>
                    <a:gd name="f8" fmla="val 48"/>
                    <a:gd name="f9" fmla="val 30"/>
                    <a:gd name="f10" fmla="val 17"/>
                    <a:gd name="f11" fmla="val 40"/>
                    <a:gd name="f12" fmla="val 8"/>
                    <a:gd name="f13" fmla="val 28"/>
                    <a:gd name="f14" fmla="val 16"/>
                    <a:gd name="f15" fmla="val 12"/>
                    <a:gd name="f16" fmla="val 11"/>
                    <a:gd name="f17" fmla="val 44"/>
                    <a:gd name="f18" fmla="val 13"/>
                    <a:gd name="f19" fmla="+- 0 0 -90"/>
                    <a:gd name="f20" fmla="*/ f3 1 56"/>
                    <a:gd name="f21" fmla="*/ f4 1 32"/>
                    <a:gd name="f22" fmla="val f5"/>
                    <a:gd name="f23" fmla="val f6"/>
                    <a:gd name="f24" fmla="val f7"/>
                    <a:gd name="f25" fmla="*/ f19 f0 1"/>
                    <a:gd name="f26" fmla="+- f24 0 f22"/>
                    <a:gd name="f27" fmla="+- f23 0 f22"/>
                    <a:gd name="f28" fmla="*/ f25 1 f2"/>
                    <a:gd name="f29" fmla="*/ f27 1 56"/>
                    <a:gd name="f30" fmla="*/ f26 1 32"/>
                    <a:gd name="f31" fmla="*/ 56 f27 1"/>
                    <a:gd name="f32" fmla="*/ 32 f26 1"/>
                    <a:gd name="f33" fmla="*/ 48 f27 1"/>
                    <a:gd name="f34" fmla="*/ 30 f26 1"/>
                    <a:gd name="f35" fmla="*/ 28 f27 1"/>
                    <a:gd name="f36" fmla="*/ 8 f26 1"/>
                    <a:gd name="f37" fmla="*/ 8 f27 1"/>
                    <a:gd name="f38" fmla="*/ 0 f27 1"/>
                    <a:gd name="f39" fmla="*/ 0 f26 1"/>
                    <a:gd name="f40" fmla="+- f28 0 f1"/>
                    <a:gd name="f41" fmla="*/ f31 1 56"/>
                    <a:gd name="f42" fmla="*/ f32 1 32"/>
                    <a:gd name="f43" fmla="*/ f33 1 56"/>
                    <a:gd name="f44" fmla="*/ f34 1 32"/>
                    <a:gd name="f45" fmla="*/ f35 1 56"/>
                    <a:gd name="f46" fmla="*/ f36 1 32"/>
                    <a:gd name="f47" fmla="*/ f37 1 56"/>
                    <a:gd name="f48" fmla="*/ f38 1 56"/>
                    <a:gd name="f49" fmla="*/ f39 1 32"/>
                    <a:gd name="f50" fmla="*/ 0 1 f29"/>
                    <a:gd name="f51" fmla="*/ f23 1 f29"/>
                    <a:gd name="f52" fmla="*/ 0 1 f30"/>
                    <a:gd name="f53" fmla="*/ f24 1 f30"/>
                    <a:gd name="f54" fmla="*/ f41 1 f29"/>
                    <a:gd name="f55" fmla="*/ f42 1 f30"/>
                    <a:gd name="f56" fmla="*/ f43 1 f29"/>
                    <a:gd name="f57" fmla="*/ f44 1 f30"/>
                    <a:gd name="f58" fmla="*/ f45 1 f29"/>
                    <a:gd name="f59" fmla="*/ f46 1 f30"/>
                    <a:gd name="f60" fmla="*/ f47 1 f29"/>
                    <a:gd name="f61" fmla="*/ f48 1 f29"/>
                    <a:gd name="f62" fmla="*/ f49 1 f30"/>
                    <a:gd name="f63" fmla="*/ f50 f20 1"/>
                    <a:gd name="f64" fmla="*/ f51 f20 1"/>
                    <a:gd name="f65" fmla="*/ f53 f21 1"/>
                    <a:gd name="f66" fmla="*/ f52 f21 1"/>
                    <a:gd name="f67" fmla="*/ f54 f20 1"/>
                    <a:gd name="f68" fmla="*/ f55 f21 1"/>
                    <a:gd name="f69" fmla="*/ f56 f20 1"/>
                    <a:gd name="f70" fmla="*/ f57 f21 1"/>
                    <a:gd name="f71" fmla="*/ f58 f20 1"/>
                    <a:gd name="f72" fmla="*/ f59 f21 1"/>
                    <a:gd name="f73" fmla="*/ f60 f20 1"/>
                    <a:gd name="f74" fmla="*/ f61 f20 1"/>
                    <a:gd name="f75" fmla="*/ f62 f21 1"/>
                  </a:gdLst>
                  <a:ahLst/>
                  <a:cxnLst>
                    <a:cxn ang="3cd4">
                      <a:pos x="hc" y="t"/>
                    </a:cxn>
                    <a:cxn ang="0">
                      <a:pos x="r" y="vc"/>
                    </a:cxn>
                    <a:cxn ang="cd4">
                      <a:pos x="hc" y="b"/>
                    </a:cxn>
                    <a:cxn ang="cd2">
                      <a:pos x="l" y="vc"/>
                    </a:cxn>
                    <a:cxn ang="f40">
                      <a:pos x="f67" y="f68"/>
                    </a:cxn>
                    <a:cxn ang="f40">
                      <a:pos x="f69" y="f68"/>
                    </a:cxn>
                    <a:cxn ang="f40">
                      <a:pos x="f69" y="f70"/>
                    </a:cxn>
                    <a:cxn ang="f40">
                      <a:pos x="f71" y="f72"/>
                    </a:cxn>
                    <a:cxn ang="f40">
                      <a:pos x="f73" y="f70"/>
                    </a:cxn>
                    <a:cxn ang="f40">
                      <a:pos x="f73" y="f68"/>
                    </a:cxn>
                    <a:cxn ang="f40">
                      <a:pos x="f74" y="f68"/>
                    </a:cxn>
                    <a:cxn ang="f40">
                      <a:pos x="f74" y="f70"/>
                    </a:cxn>
                    <a:cxn ang="f40">
                      <a:pos x="f71" y="f75"/>
                    </a:cxn>
                    <a:cxn ang="f40">
                      <a:pos x="f67" y="f70"/>
                    </a:cxn>
                    <a:cxn ang="f40">
                      <a:pos x="f67" y="f68"/>
                    </a:cxn>
                  </a:cxnLst>
                  <a:rect l="f63" t="f66" r="f64" b="f65"/>
                  <a:pathLst>
                    <a:path w="56" h="32">
                      <a:moveTo>
                        <a:pt x="f6" y="f7"/>
                      </a:moveTo>
                      <a:cubicBezTo>
                        <a:pt x="f8" y="f7"/>
                        <a:pt x="f8" y="f7"/>
                        <a:pt x="f8" y="f7"/>
                      </a:cubicBezTo>
                      <a:cubicBezTo>
                        <a:pt x="f8" y="f9"/>
                        <a:pt x="f8" y="f9"/>
                        <a:pt x="f8" y="f9"/>
                      </a:cubicBezTo>
                      <a:cubicBezTo>
                        <a:pt x="f8" y="f10"/>
                        <a:pt x="f11" y="f12"/>
                        <a:pt x="f13" y="f12"/>
                      </a:cubicBezTo>
                      <a:cubicBezTo>
                        <a:pt x="f14" y="f12"/>
                        <a:pt x="f12" y="f14"/>
                        <a:pt x="f12" y="f9"/>
                      </a:cubicBezTo>
                      <a:cubicBezTo>
                        <a:pt x="f12" y="f7"/>
                        <a:pt x="f12" y="f7"/>
                        <a:pt x="f12" y="f7"/>
                      </a:cubicBezTo>
                      <a:cubicBezTo>
                        <a:pt x="f5" y="f7"/>
                        <a:pt x="f5" y="f7"/>
                        <a:pt x="f5" y="f7"/>
                      </a:cubicBezTo>
                      <a:cubicBezTo>
                        <a:pt x="f5" y="f9"/>
                        <a:pt x="f5" y="f9"/>
                        <a:pt x="f5" y="f9"/>
                      </a:cubicBezTo>
                      <a:cubicBezTo>
                        <a:pt x="f5" y="f15"/>
                        <a:pt x="f16" y="f5"/>
                        <a:pt x="f13" y="f5"/>
                      </a:cubicBezTo>
                      <a:cubicBezTo>
                        <a:pt x="f17" y="f5"/>
                        <a:pt x="f6" y="f18"/>
                        <a:pt x="f6" y="f9"/>
                      </a:cubicBezTo>
                      <a:lnTo>
                        <a:pt x="f6"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95" name="Freeform 1994">
                  <a:extLst>
                    <a:ext uri="{FF2B5EF4-FFF2-40B4-BE49-F238E27FC236}">
                      <a16:creationId xmlns:a16="http://schemas.microsoft.com/office/drawing/2014/main" id="{4A52F26A-E545-459D-802F-C168DA9FCC6E}"/>
                    </a:ext>
                  </a:extLst>
                </p:cNvPr>
                <p:cNvSpPr/>
                <p:nvPr/>
              </p:nvSpPr>
              <p:spPr>
                <a:xfrm>
                  <a:off x="1130829" y="3844283"/>
                  <a:ext cx="140991" cy="139500"/>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96" name="Freeform 1995">
                  <a:extLst>
                    <a:ext uri="{FF2B5EF4-FFF2-40B4-BE49-F238E27FC236}">
                      <a16:creationId xmlns:a16="http://schemas.microsoft.com/office/drawing/2014/main" id="{8C39356E-5C4D-4053-8FBE-5474C2AA7850}"/>
                    </a:ext>
                  </a:extLst>
                </p:cNvPr>
                <p:cNvSpPr/>
                <p:nvPr/>
              </p:nvSpPr>
              <p:spPr>
                <a:xfrm>
                  <a:off x="1130829" y="3955584"/>
                  <a:ext cx="169182" cy="112791"/>
                </a:xfrm>
                <a:custGeom>
                  <a:avLst/>
                  <a:gdLst>
                    <a:gd name="f0" fmla="val 10800000"/>
                    <a:gd name="f1" fmla="val 5400000"/>
                    <a:gd name="f2" fmla="val 180"/>
                    <a:gd name="f3" fmla="val w"/>
                    <a:gd name="f4" fmla="val h"/>
                    <a:gd name="f5" fmla="val 0"/>
                    <a:gd name="f6" fmla="val 48"/>
                    <a:gd name="f7" fmla="val 32"/>
                    <a:gd name="f8" fmla="val 40"/>
                    <a:gd name="f9" fmla="val 30"/>
                    <a:gd name="f10" fmla="val 17"/>
                    <a:gd name="f11" fmla="val 8"/>
                    <a:gd name="f12" fmla="val 20"/>
                    <a:gd name="f13" fmla="val 14"/>
                    <a:gd name="f14" fmla="val 9"/>
                    <a:gd name="f15" fmla="val 10"/>
                    <a:gd name="f16" fmla="val 5"/>
                    <a:gd name="f17" fmla="val 3"/>
                    <a:gd name="f18" fmla="val 12"/>
                    <a:gd name="f19" fmla="val 36"/>
                    <a:gd name="f20" fmla="val 13"/>
                    <a:gd name="f21" fmla="+- 0 0 -90"/>
                    <a:gd name="f22" fmla="*/ f3 1 48"/>
                    <a:gd name="f23" fmla="*/ f4 1 32"/>
                    <a:gd name="f24" fmla="val f5"/>
                    <a:gd name="f25" fmla="val f6"/>
                    <a:gd name="f26" fmla="val f7"/>
                    <a:gd name="f27" fmla="*/ f21 f0 1"/>
                    <a:gd name="f28" fmla="+- f26 0 f24"/>
                    <a:gd name="f29" fmla="+- f25 0 f24"/>
                    <a:gd name="f30" fmla="*/ f27 1 f2"/>
                    <a:gd name="f31" fmla="*/ f29 1 48"/>
                    <a:gd name="f32" fmla="*/ f28 1 32"/>
                    <a:gd name="f33" fmla="*/ 48 f29 1"/>
                    <a:gd name="f34" fmla="*/ 32 f28 1"/>
                    <a:gd name="f35" fmla="*/ 40 f29 1"/>
                    <a:gd name="f36" fmla="*/ 30 f28 1"/>
                    <a:gd name="f37" fmla="*/ 20 f29 1"/>
                    <a:gd name="f38" fmla="*/ 8 f28 1"/>
                    <a:gd name="f39" fmla="*/ 5 f29 1"/>
                    <a:gd name="f40" fmla="*/ 14 f28 1"/>
                    <a:gd name="f41" fmla="*/ 0 f29 1"/>
                    <a:gd name="f42" fmla="*/ 0 f28 1"/>
                    <a:gd name="f43" fmla="+- f30 0 f1"/>
                    <a:gd name="f44" fmla="*/ f33 1 48"/>
                    <a:gd name="f45" fmla="*/ f34 1 32"/>
                    <a:gd name="f46" fmla="*/ f35 1 48"/>
                    <a:gd name="f47" fmla="*/ f36 1 32"/>
                    <a:gd name="f48" fmla="*/ f37 1 48"/>
                    <a:gd name="f49" fmla="*/ f38 1 32"/>
                    <a:gd name="f50" fmla="*/ f39 1 48"/>
                    <a:gd name="f51" fmla="*/ f40 1 32"/>
                    <a:gd name="f52" fmla="*/ f41 1 48"/>
                    <a:gd name="f53" fmla="*/ f42 1 32"/>
                    <a:gd name="f54" fmla="*/ 0 1 f31"/>
                    <a:gd name="f55" fmla="*/ f25 1 f31"/>
                    <a:gd name="f56" fmla="*/ 0 1 f32"/>
                    <a:gd name="f57" fmla="*/ f26 1 f32"/>
                    <a:gd name="f58" fmla="*/ f44 1 f31"/>
                    <a:gd name="f59" fmla="*/ f45 1 f32"/>
                    <a:gd name="f60" fmla="*/ f46 1 f31"/>
                    <a:gd name="f61" fmla="*/ f47 1 f32"/>
                    <a:gd name="f62" fmla="*/ f48 1 f31"/>
                    <a:gd name="f63" fmla="*/ f49 1 f32"/>
                    <a:gd name="f64" fmla="*/ f50 1 f31"/>
                    <a:gd name="f65" fmla="*/ f51 1 f32"/>
                    <a:gd name="f66" fmla="*/ f52 1 f31"/>
                    <a:gd name="f67" fmla="*/ f53 1 f32"/>
                    <a:gd name="f68" fmla="*/ f54 f22 1"/>
                    <a:gd name="f69" fmla="*/ f55 f22 1"/>
                    <a:gd name="f70" fmla="*/ f57 f23 1"/>
                    <a:gd name="f71" fmla="*/ f56 f23 1"/>
                    <a:gd name="f72" fmla="*/ f58 f22 1"/>
                    <a:gd name="f73" fmla="*/ f59 f23 1"/>
                    <a:gd name="f74" fmla="*/ f60 f22 1"/>
                    <a:gd name="f75" fmla="*/ f61 f23 1"/>
                    <a:gd name="f76" fmla="*/ f62 f22 1"/>
                    <a:gd name="f77" fmla="*/ f63 f23 1"/>
                    <a:gd name="f78" fmla="*/ f64 f22 1"/>
                    <a:gd name="f79" fmla="*/ f65 f23 1"/>
                    <a:gd name="f80" fmla="*/ f66 f22 1"/>
                    <a:gd name="f81" fmla="*/ f67 f23 1"/>
                  </a:gdLst>
                  <a:ahLst/>
                  <a:cxnLst>
                    <a:cxn ang="3cd4">
                      <a:pos x="hc" y="t"/>
                    </a:cxn>
                    <a:cxn ang="0">
                      <a:pos x="r" y="vc"/>
                    </a:cxn>
                    <a:cxn ang="cd4">
                      <a:pos x="hc" y="b"/>
                    </a:cxn>
                    <a:cxn ang="cd2">
                      <a:pos x="l" y="vc"/>
                    </a:cxn>
                    <a:cxn ang="f43">
                      <a:pos x="f72" y="f73"/>
                    </a:cxn>
                    <a:cxn ang="f43">
                      <a:pos x="f74" y="f73"/>
                    </a:cxn>
                    <a:cxn ang="f43">
                      <a:pos x="f74" y="f75"/>
                    </a:cxn>
                    <a:cxn ang="f43">
                      <a:pos x="f76" y="f77"/>
                    </a:cxn>
                    <a:cxn ang="f43">
                      <a:pos x="f78" y="f79"/>
                    </a:cxn>
                    <a:cxn ang="f43">
                      <a:pos x="f80" y="f77"/>
                    </a:cxn>
                    <a:cxn ang="f43">
                      <a:pos x="f76" y="f81"/>
                    </a:cxn>
                    <a:cxn ang="f43">
                      <a:pos x="f72" y="f75"/>
                    </a:cxn>
                    <a:cxn ang="f43">
                      <a:pos x="f72" y="f73"/>
                    </a:cxn>
                  </a:cxnLst>
                  <a:rect l="f68" t="f71" r="f69" b="f70"/>
                  <a:pathLst>
                    <a:path w="48" h="32">
                      <a:moveTo>
                        <a:pt x="f6" y="f7"/>
                      </a:moveTo>
                      <a:cubicBezTo>
                        <a:pt x="f8" y="f7"/>
                        <a:pt x="f8" y="f7"/>
                        <a:pt x="f8" y="f7"/>
                      </a:cubicBezTo>
                      <a:cubicBezTo>
                        <a:pt x="f8" y="f9"/>
                        <a:pt x="f8" y="f9"/>
                        <a:pt x="f8" y="f9"/>
                      </a:cubicBezTo>
                      <a:cubicBezTo>
                        <a:pt x="f8" y="f10"/>
                        <a:pt x="f7" y="f11"/>
                        <a:pt x="f12" y="f11"/>
                      </a:cubicBezTo>
                      <a:cubicBezTo>
                        <a:pt x="f13" y="f11"/>
                        <a:pt x="f14" y="f15"/>
                        <a:pt x="f16" y="f13"/>
                      </a:cubicBezTo>
                      <a:cubicBezTo>
                        <a:pt x="f5" y="f11"/>
                        <a:pt x="f5" y="f11"/>
                        <a:pt x="f5" y="f11"/>
                      </a:cubicBezTo>
                      <a:cubicBezTo>
                        <a:pt x="f16" y="f17"/>
                        <a:pt x="f18" y="f5"/>
                        <a:pt x="f12" y="f5"/>
                      </a:cubicBezTo>
                      <a:cubicBezTo>
                        <a:pt x="f19" y="f5"/>
                        <a:pt x="f6" y="f20"/>
                        <a:pt x="f6" y="f9"/>
                      </a:cubicBezTo>
                      <a:lnTo>
                        <a:pt x="f6"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97" name="Freeform 1996">
                  <a:extLst>
                    <a:ext uri="{FF2B5EF4-FFF2-40B4-BE49-F238E27FC236}">
                      <a16:creationId xmlns:a16="http://schemas.microsoft.com/office/drawing/2014/main" id="{41CD3834-6363-4437-A7E1-9606693208E3}"/>
                    </a:ext>
                  </a:extLst>
                </p:cNvPr>
                <p:cNvSpPr/>
                <p:nvPr/>
              </p:nvSpPr>
              <p:spPr>
                <a:xfrm>
                  <a:off x="906728" y="3844283"/>
                  <a:ext cx="140991" cy="139500"/>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98" name="Freeform 1997">
                  <a:extLst>
                    <a:ext uri="{FF2B5EF4-FFF2-40B4-BE49-F238E27FC236}">
                      <a16:creationId xmlns:a16="http://schemas.microsoft.com/office/drawing/2014/main" id="{1C941C5F-9FCB-4F80-9424-76D6C6DAD6CE}"/>
                    </a:ext>
                  </a:extLst>
                </p:cNvPr>
                <p:cNvSpPr/>
                <p:nvPr/>
              </p:nvSpPr>
              <p:spPr>
                <a:xfrm>
                  <a:off x="878528" y="3955584"/>
                  <a:ext cx="169182" cy="112791"/>
                </a:xfrm>
                <a:custGeom>
                  <a:avLst/>
                  <a:gdLst>
                    <a:gd name="f0" fmla="val 10800000"/>
                    <a:gd name="f1" fmla="val 5400000"/>
                    <a:gd name="f2" fmla="val 180"/>
                    <a:gd name="f3" fmla="val w"/>
                    <a:gd name="f4" fmla="val h"/>
                    <a:gd name="f5" fmla="val 0"/>
                    <a:gd name="f6" fmla="val 48"/>
                    <a:gd name="f7" fmla="val 32"/>
                    <a:gd name="f8" fmla="val 8"/>
                    <a:gd name="f9" fmla="val 30"/>
                    <a:gd name="f10" fmla="val 12"/>
                    <a:gd name="f11" fmla="val 11"/>
                    <a:gd name="f12" fmla="val 28"/>
                    <a:gd name="f13" fmla="val 36"/>
                    <a:gd name="f14" fmla="val 43"/>
                    <a:gd name="f15" fmla="val 3"/>
                    <a:gd name="f16" fmla="val 42"/>
                    <a:gd name="f17" fmla="val 14"/>
                    <a:gd name="f18" fmla="val 38"/>
                    <a:gd name="f19" fmla="val 10"/>
                    <a:gd name="f20" fmla="val 33"/>
                    <a:gd name="f21" fmla="val 16"/>
                    <a:gd name="f22" fmla="+- 0 0 -90"/>
                    <a:gd name="f23" fmla="*/ f3 1 48"/>
                    <a:gd name="f24" fmla="*/ f4 1 32"/>
                    <a:gd name="f25" fmla="val f5"/>
                    <a:gd name="f26" fmla="val f6"/>
                    <a:gd name="f27" fmla="val f7"/>
                    <a:gd name="f28" fmla="*/ f22 f0 1"/>
                    <a:gd name="f29" fmla="+- f27 0 f25"/>
                    <a:gd name="f30" fmla="+- f26 0 f25"/>
                    <a:gd name="f31" fmla="*/ f28 1 f2"/>
                    <a:gd name="f32" fmla="*/ f30 1 48"/>
                    <a:gd name="f33" fmla="*/ f29 1 32"/>
                    <a:gd name="f34" fmla="*/ 8 f30 1"/>
                    <a:gd name="f35" fmla="*/ 32 f29 1"/>
                    <a:gd name="f36" fmla="*/ 0 f30 1"/>
                    <a:gd name="f37" fmla="*/ 30 f29 1"/>
                    <a:gd name="f38" fmla="*/ 28 f30 1"/>
                    <a:gd name="f39" fmla="*/ 0 f29 1"/>
                    <a:gd name="f40" fmla="*/ 48 f30 1"/>
                    <a:gd name="f41" fmla="*/ 8 f29 1"/>
                    <a:gd name="f42" fmla="*/ 42 f30 1"/>
                    <a:gd name="f43" fmla="*/ 14 f29 1"/>
                    <a:gd name="f44" fmla="+- f31 0 f1"/>
                    <a:gd name="f45" fmla="*/ f34 1 48"/>
                    <a:gd name="f46" fmla="*/ f35 1 32"/>
                    <a:gd name="f47" fmla="*/ f36 1 48"/>
                    <a:gd name="f48" fmla="*/ f37 1 32"/>
                    <a:gd name="f49" fmla="*/ f38 1 48"/>
                    <a:gd name="f50" fmla="*/ f39 1 32"/>
                    <a:gd name="f51" fmla="*/ f40 1 48"/>
                    <a:gd name="f52" fmla="*/ f41 1 32"/>
                    <a:gd name="f53" fmla="*/ f42 1 48"/>
                    <a:gd name="f54" fmla="*/ f43 1 32"/>
                    <a:gd name="f55" fmla="*/ 0 1 f32"/>
                    <a:gd name="f56" fmla="*/ f26 1 f32"/>
                    <a:gd name="f57" fmla="*/ 0 1 f33"/>
                    <a:gd name="f58" fmla="*/ f27 1 f33"/>
                    <a:gd name="f59" fmla="*/ f45 1 f32"/>
                    <a:gd name="f60" fmla="*/ f46 1 f33"/>
                    <a:gd name="f61" fmla="*/ f47 1 f32"/>
                    <a:gd name="f62" fmla="*/ f48 1 f33"/>
                    <a:gd name="f63" fmla="*/ f49 1 f32"/>
                    <a:gd name="f64" fmla="*/ f50 1 f33"/>
                    <a:gd name="f65" fmla="*/ f51 1 f32"/>
                    <a:gd name="f66" fmla="*/ f52 1 f33"/>
                    <a:gd name="f67" fmla="*/ f53 1 f32"/>
                    <a:gd name="f68" fmla="*/ f54 1 f33"/>
                    <a:gd name="f69" fmla="*/ f55 f23 1"/>
                    <a:gd name="f70" fmla="*/ f56 f23 1"/>
                    <a:gd name="f71" fmla="*/ f58 f24 1"/>
                    <a:gd name="f72" fmla="*/ f57 f24 1"/>
                    <a:gd name="f73" fmla="*/ f59 f23 1"/>
                    <a:gd name="f74" fmla="*/ f60 f24 1"/>
                    <a:gd name="f75" fmla="*/ f61 f23 1"/>
                    <a:gd name="f76" fmla="*/ f62 f24 1"/>
                    <a:gd name="f77" fmla="*/ f63 f23 1"/>
                    <a:gd name="f78" fmla="*/ f64 f24 1"/>
                    <a:gd name="f79" fmla="*/ f65 f23 1"/>
                    <a:gd name="f80" fmla="*/ f66 f24 1"/>
                    <a:gd name="f81" fmla="*/ f67 f23 1"/>
                    <a:gd name="f82" fmla="*/ f68 f24 1"/>
                  </a:gdLst>
                  <a:ahLst/>
                  <a:cxnLst>
                    <a:cxn ang="3cd4">
                      <a:pos x="hc" y="t"/>
                    </a:cxn>
                    <a:cxn ang="0">
                      <a:pos x="r" y="vc"/>
                    </a:cxn>
                    <a:cxn ang="cd4">
                      <a:pos x="hc" y="b"/>
                    </a:cxn>
                    <a:cxn ang="cd2">
                      <a:pos x="l" y="vc"/>
                    </a:cxn>
                    <a:cxn ang="f44">
                      <a:pos x="f73" y="f74"/>
                    </a:cxn>
                    <a:cxn ang="f44">
                      <a:pos x="f75" y="f74"/>
                    </a:cxn>
                    <a:cxn ang="f44">
                      <a:pos x="f75" y="f76"/>
                    </a:cxn>
                    <a:cxn ang="f44">
                      <a:pos x="f77" y="f78"/>
                    </a:cxn>
                    <a:cxn ang="f44">
                      <a:pos x="f79" y="f80"/>
                    </a:cxn>
                    <a:cxn ang="f44">
                      <a:pos x="f81" y="f82"/>
                    </a:cxn>
                    <a:cxn ang="f44">
                      <a:pos x="f77" y="f80"/>
                    </a:cxn>
                    <a:cxn ang="f44">
                      <a:pos x="f73" y="f76"/>
                    </a:cxn>
                    <a:cxn ang="f44">
                      <a:pos x="f73" y="f74"/>
                    </a:cxn>
                  </a:cxnLst>
                  <a:rect l="f69" t="f72" r="f70" b="f71"/>
                  <a:pathLst>
                    <a:path w="48" h="32">
                      <a:moveTo>
                        <a:pt x="f8" y="f7"/>
                      </a:moveTo>
                      <a:cubicBezTo>
                        <a:pt x="f5" y="f7"/>
                        <a:pt x="f5" y="f7"/>
                        <a:pt x="f5" y="f7"/>
                      </a:cubicBezTo>
                      <a:cubicBezTo>
                        <a:pt x="f5" y="f9"/>
                        <a:pt x="f5" y="f9"/>
                        <a:pt x="f5" y="f9"/>
                      </a:cubicBezTo>
                      <a:cubicBezTo>
                        <a:pt x="f5" y="f10"/>
                        <a:pt x="f11" y="f5"/>
                        <a:pt x="f12" y="f5"/>
                      </a:cubicBezTo>
                      <a:cubicBezTo>
                        <a:pt x="f13" y="f5"/>
                        <a:pt x="f14" y="f15"/>
                        <a:pt x="f6" y="f8"/>
                      </a:cubicBezTo>
                      <a:cubicBezTo>
                        <a:pt x="f16" y="f17"/>
                        <a:pt x="f16" y="f17"/>
                        <a:pt x="f16" y="f17"/>
                      </a:cubicBezTo>
                      <a:cubicBezTo>
                        <a:pt x="f18" y="f19"/>
                        <a:pt x="f20" y="f8"/>
                        <a:pt x="f12" y="f8"/>
                      </a:cubicBezTo>
                      <a:cubicBezTo>
                        <a:pt x="f21" y="f8"/>
                        <a:pt x="f8" y="f21"/>
                        <a:pt x="f8" y="f9"/>
                      </a:cubicBezTo>
                      <a:lnTo>
                        <a:pt x="f8"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99" name="Freeform 1998">
                  <a:extLst>
                    <a:ext uri="{FF2B5EF4-FFF2-40B4-BE49-F238E27FC236}">
                      <a16:creationId xmlns:a16="http://schemas.microsoft.com/office/drawing/2014/main" id="{617D75A4-657E-4EB4-9892-489CFCDE58CE}"/>
                    </a:ext>
                  </a:extLst>
                </p:cNvPr>
                <p:cNvSpPr/>
                <p:nvPr/>
              </p:nvSpPr>
              <p:spPr>
                <a:xfrm>
                  <a:off x="1019519" y="3955584"/>
                  <a:ext cx="139500" cy="140991"/>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sp>
          <p:nvSpPr>
            <p:cNvPr id="100" name="TextBox 367">
              <a:extLst>
                <a:ext uri="{FF2B5EF4-FFF2-40B4-BE49-F238E27FC236}">
                  <a16:creationId xmlns:a16="http://schemas.microsoft.com/office/drawing/2014/main" id="{C0B44A9C-76E1-4462-B24F-1FB616137319}"/>
                </a:ext>
              </a:extLst>
            </p:cNvPr>
            <p:cNvSpPr txBox="1"/>
            <p:nvPr/>
          </p:nvSpPr>
          <p:spPr>
            <a:xfrm>
              <a:off x="531943" y="3195892"/>
              <a:ext cx="1133353" cy="244684"/>
            </a:xfrm>
            <a:prstGeom prst="rect">
              <a:avLst/>
            </a:prstGeom>
            <a:noFill/>
            <a:ln cap="flat">
              <a:noFill/>
            </a:ln>
          </p:spPr>
          <p:txBody>
            <a:bodyPr vert="horz" wrap="square" lIns="89642" tIns="44821" rIns="89642" bIns="44821" anchor="t" anchorCtr="1" compatLnSpc="1">
              <a:spAutoFit/>
            </a:bodyPr>
            <a:lstStyle/>
            <a:p>
              <a:pPr algn="ctr" defTabSz="895893">
                <a:lnSpc>
                  <a:spcPct val="90000"/>
                </a:lnSpc>
                <a:defRPr sz="1800" b="0" i="0" u="none" strike="noStrike" kern="0" cap="none" spc="0" baseline="0">
                  <a:solidFill>
                    <a:srgbClr val="000000"/>
                  </a:solidFill>
                  <a:uFillTx/>
                </a:defRPr>
              </a:pPr>
              <a:r>
                <a:rPr lang="en-US" sz="1078" kern="0">
                  <a:solidFill>
                    <a:srgbClr val="505050"/>
                  </a:solidFill>
                  <a:latin typeface="Segoe UI Semibold" pitchFamily="34"/>
                  <a:cs typeface="Segoe UI Semibold" pitchFamily="34"/>
                </a:rPr>
                <a:t>Domain User</a:t>
              </a:r>
            </a:p>
          </p:txBody>
        </p:sp>
      </p:grpSp>
      <p:grpSp>
        <p:nvGrpSpPr>
          <p:cNvPr id="101" name="Group 15">
            <a:extLst>
              <a:ext uri="{FF2B5EF4-FFF2-40B4-BE49-F238E27FC236}">
                <a16:creationId xmlns:a16="http://schemas.microsoft.com/office/drawing/2014/main" id="{D6EC4F9C-6A46-4E87-98D3-3C42662C4763}"/>
              </a:ext>
            </a:extLst>
          </p:cNvPr>
          <p:cNvGrpSpPr/>
          <p:nvPr/>
        </p:nvGrpSpPr>
        <p:grpSpPr>
          <a:xfrm>
            <a:off x="1694136" y="3133555"/>
            <a:ext cx="1545472" cy="3363172"/>
            <a:chOff x="1728106" y="3195892"/>
            <a:chExt cx="1576462" cy="3430611"/>
          </a:xfrm>
        </p:grpSpPr>
        <p:grpSp>
          <p:nvGrpSpPr>
            <p:cNvPr id="102" name="Group 10">
              <a:extLst>
                <a:ext uri="{FF2B5EF4-FFF2-40B4-BE49-F238E27FC236}">
                  <a16:creationId xmlns:a16="http://schemas.microsoft.com/office/drawing/2014/main" id="{D3915BB4-2450-4AF5-A54D-EE3F1CDA243F}"/>
                </a:ext>
              </a:extLst>
            </p:cNvPr>
            <p:cNvGrpSpPr/>
            <p:nvPr/>
          </p:nvGrpSpPr>
          <p:grpSpPr>
            <a:xfrm>
              <a:off x="1728106" y="3523238"/>
              <a:ext cx="1576462" cy="3103265"/>
              <a:chOff x="1728106" y="3523238"/>
              <a:chExt cx="1576462" cy="3103265"/>
            </a:xfrm>
          </p:grpSpPr>
          <p:sp>
            <p:nvSpPr>
              <p:cNvPr id="103" name="Oval 178">
                <a:extLst>
                  <a:ext uri="{FF2B5EF4-FFF2-40B4-BE49-F238E27FC236}">
                    <a16:creationId xmlns:a16="http://schemas.microsoft.com/office/drawing/2014/main" id="{B09C48AC-E815-44EA-82A5-C196BAF973B6}"/>
                  </a:ext>
                </a:extLst>
              </p:cNvPr>
              <p:cNvSpPr/>
              <p:nvPr/>
            </p:nvSpPr>
            <p:spPr>
              <a:xfrm>
                <a:off x="2135434" y="3523238"/>
                <a:ext cx="984598" cy="9845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57150" cap="flat">
                <a:solidFill>
                  <a:srgbClr val="F8F8F8"/>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a:endParaRPr>
              </a:p>
            </p:txBody>
          </p:sp>
          <p:pic>
            <p:nvPicPr>
              <p:cNvPr id="104" name="Picture 339">
                <a:extLst>
                  <a:ext uri="{FF2B5EF4-FFF2-40B4-BE49-F238E27FC236}">
                    <a16:creationId xmlns:a16="http://schemas.microsoft.com/office/drawing/2014/main" id="{0A6F1123-7A24-4E04-AE02-3C65DA65D44F}"/>
                  </a:ext>
                </a:extLst>
              </p:cNvPr>
              <p:cNvPicPr>
                <a:picLocks noChangeAspect="1"/>
              </p:cNvPicPr>
              <p:nvPr/>
            </p:nvPicPr>
            <p:blipFill>
              <a:blip r:embed="rId5" cstate="email">
                <a:extLst>
                  <a:ext uri="{28A0092B-C50C-407E-A947-70E740481C1C}">
                    <a14:useLocalDpi xmlns:a14="http://schemas.microsoft.com/office/drawing/2010/main"/>
                  </a:ext>
                </a:extLst>
              </a:blip>
              <a:srcRect l="13846" t="6433" r="13846" b="6439"/>
              <a:stretch>
                <a:fillRect/>
              </a:stretch>
            </p:blipFill>
            <p:spPr>
              <a:xfrm>
                <a:off x="1728106" y="4672422"/>
                <a:ext cx="1576462" cy="1954081"/>
              </a:xfrm>
              <a:prstGeom prst="rect">
                <a:avLst/>
              </a:prstGeom>
              <a:noFill/>
              <a:ln cap="flat">
                <a:noFill/>
              </a:ln>
            </p:spPr>
          </p:pic>
          <p:grpSp>
            <p:nvGrpSpPr>
              <p:cNvPr id="105" name="Group 348">
                <a:extLst>
                  <a:ext uri="{FF2B5EF4-FFF2-40B4-BE49-F238E27FC236}">
                    <a16:creationId xmlns:a16="http://schemas.microsoft.com/office/drawing/2014/main" id="{226C185E-5889-44E6-979E-8748A3C6A701}"/>
                  </a:ext>
                </a:extLst>
              </p:cNvPr>
              <p:cNvGrpSpPr/>
              <p:nvPr/>
            </p:nvGrpSpPr>
            <p:grpSpPr>
              <a:xfrm>
                <a:off x="2398553" y="3786347"/>
                <a:ext cx="458361" cy="458361"/>
                <a:chOff x="2398553" y="3786347"/>
                <a:chExt cx="458361" cy="458361"/>
              </a:xfrm>
            </p:grpSpPr>
            <p:sp>
              <p:nvSpPr>
                <p:cNvPr id="106" name="Oval 80">
                  <a:extLst>
                    <a:ext uri="{FF2B5EF4-FFF2-40B4-BE49-F238E27FC236}">
                      <a16:creationId xmlns:a16="http://schemas.microsoft.com/office/drawing/2014/main" id="{34E9F7BD-57E8-4B01-8E69-4CA432C80465}"/>
                    </a:ext>
                  </a:extLst>
                </p:cNvPr>
                <p:cNvSpPr/>
                <p:nvPr/>
              </p:nvSpPr>
              <p:spPr>
                <a:xfrm>
                  <a:off x="2402101" y="3786347"/>
                  <a:ext cx="454813" cy="45836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rgbClr val="FFFFFF"/>
                  </a:solidFill>
                  <a:prstDash val="solid"/>
                  <a:miter/>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07" name="Oval 81">
                  <a:extLst>
                    <a:ext uri="{FF2B5EF4-FFF2-40B4-BE49-F238E27FC236}">
                      <a16:creationId xmlns:a16="http://schemas.microsoft.com/office/drawing/2014/main" id="{15C6EA3E-3AB7-4821-BD75-CD8755187C63}"/>
                    </a:ext>
                  </a:extLst>
                </p:cNvPr>
                <p:cNvSpPr/>
                <p:nvPr/>
              </p:nvSpPr>
              <p:spPr>
                <a:xfrm>
                  <a:off x="2515807" y="3786347"/>
                  <a:ext cx="222080" cy="45836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rgbClr val="FFFFFF"/>
                  </a:solidFill>
                  <a:prstDash val="solid"/>
                  <a:miter/>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08" name="Line 82">
                  <a:extLst>
                    <a:ext uri="{FF2B5EF4-FFF2-40B4-BE49-F238E27FC236}">
                      <a16:creationId xmlns:a16="http://schemas.microsoft.com/office/drawing/2014/main" id="{A2685DC7-7FBE-48BE-A612-0A668E22E594}"/>
                    </a:ext>
                  </a:extLst>
                </p:cNvPr>
                <p:cNvSpPr/>
                <p:nvPr/>
              </p:nvSpPr>
              <p:spPr>
                <a:xfrm>
                  <a:off x="2398553" y="4011984"/>
                  <a:ext cx="45836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9046" cap="flat">
                  <a:solidFill>
                    <a:srgbClr val="FFFFFF"/>
                  </a:solidFill>
                  <a:prstDash val="solid"/>
                  <a:miter/>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09" name="Freeform 83">
                  <a:extLst>
                    <a:ext uri="{FF2B5EF4-FFF2-40B4-BE49-F238E27FC236}">
                      <a16:creationId xmlns:a16="http://schemas.microsoft.com/office/drawing/2014/main" id="{A2337CE4-1087-4655-A718-B111D826AE7A}"/>
                    </a:ext>
                  </a:extLst>
                </p:cNvPr>
                <p:cNvSpPr/>
                <p:nvPr/>
              </p:nvSpPr>
              <p:spPr>
                <a:xfrm>
                  <a:off x="2448296" y="3873407"/>
                  <a:ext cx="357100" cy="51526"/>
                </a:xfrm>
                <a:custGeom>
                  <a:avLst/>
                  <a:gdLst>
                    <a:gd name="f0" fmla="val 10800000"/>
                    <a:gd name="f1" fmla="val 5400000"/>
                    <a:gd name="f2" fmla="val 180"/>
                    <a:gd name="f3" fmla="val w"/>
                    <a:gd name="f4" fmla="val h"/>
                    <a:gd name="f5" fmla="val 0"/>
                    <a:gd name="f6" fmla="val 85"/>
                    <a:gd name="f7" fmla="val 12"/>
                    <a:gd name="f8" fmla="val 74"/>
                    <a:gd name="f9" fmla="val 7"/>
                    <a:gd name="f10" fmla="val 59"/>
                    <a:gd name="f11" fmla="val 43"/>
                    <a:gd name="f12" fmla="val 26"/>
                    <a:gd name="f13" fmla="val 11"/>
                    <a:gd name="f14" fmla="+- 0 0 -90"/>
                    <a:gd name="f15" fmla="*/ f3 1 85"/>
                    <a:gd name="f16" fmla="*/ f4 1 12"/>
                    <a:gd name="f17" fmla="val f5"/>
                    <a:gd name="f18" fmla="val f6"/>
                    <a:gd name="f19" fmla="val f7"/>
                    <a:gd name="f20" fmla="*/ f14 f0 1"/>
                    <a:gd name="f21" fmla="+- f19 0 f17"/>
                    <a:gd name="f22" fmla="+- f18 0 f17"/>
                    <a:gd name="f23" fmla="*/ f20 1 f2"/>
                    <a:gd name="f24" fmla="*/ f22 1 85"/>
                    <a:gd name="f25" fmla="*/ f21 1 12"/>
                    <a:gd name="f26" fmla="*/ 85 f22 1"/>
                    <a:gd name="f27" fmla="*/ 0 f21 1"/>
                    <a:gd name="f28" fmla="*/ 43 f22 1"/>
                    <a:gd name="f29" fmla="*/ 12 f21 1"/>
                    <a:gd name="f30" fmla="*/ 0 f22 1"/>
                    <a:gd name="f31" fmla="+- f23 0 f1"/>
                    <a:gd name="f32" fmla="*/ f26 1 85"/>
                    <a:gd name="f33" fmla="*/ f27 1 12"/>
                    <a:gd name="f34" fmla="*/ f28 1 85"/>
                    <a:gd name="f35" fmla="*/ f29 1 12"/>
                    <a:gd name="f36" fmla="*/ f30 1 85"/>
                    <a:gd name="f37" fmla="*/ 0 1 f24"/>
                    <a:gd name="f38" fmla="*/ f18 1 f24"/>
                    <a:gd name="f39" fmla="*/ 0 1 f25"/>
                    <a:gd name="f40" fmla="*/ f19 1 f25"/>
                    <a:gd name="f41" fmla="*/ f32 1 f24"/>
                    <a:gd name="f42" fmla="*/ f33 1 f25"/>
                    <a:gd name="f43" fmla="*/ f34 1 f24"/>
                    <a:gd name="f44" fmla="*/ f35 1 f25"/>
                    <a:gd name="f45" fmla="*/ f36 1 f24"/>
                    <a:gd name="f46" fmla="*/ f37 f15 1"/>
                    <a:gd name="f47" fmla="*/ f38 f15 1"/>
                    <a:gd name="f48" fmla="*/ f40 f16 1"/>
                    <a:gd name="f49" fmla="*/ f39 f16 1"/>
                    <a:gd name="f50" fmla="*/ f41 f15 1"/>
                    <a:gd name="f51" fmla="*/ f42 f16 1"/>
                    <a:gd name="f52" fmla="*/ f43 f15 1"/>
                    <a:gd name="f53" fmla="*/ f44 f16 1"/>
                    <a:gd name="f54" fmla="*/ f45 f15 1"/>
                  </a:gdLst>
                  <a:ahLst/>
                  <a:cxnLst>
                    <a:cxn ang="3cd4">
                      <a:pos x="hc" y="t"/>
                    </a:cxn>
                    <a:cxn ang="0">
                      <a:pos x="r" y="vc"/>
                    </a:cxn>
                    <a:cxn ang="cd4">
                      <a:pos x="hc" y="b"/>
                    </a:cxn>
                    <a:cxn ang="cd2">
                      <a:pos x="l" y="vc"/>
                    </a:cxn>
                    <a:cxn ang="f31">
                      <a:pos x="f50" y="f51"/>
                    </a:cxn>
                    <a:cxn ang="f31">
                      <a:pos x="f52" y="f53"/>
                    </a:cxn>
                    <a:cxn ang="f31">
                      <a:pos x="f54" y="f51"/>
                    </a:cxn>
                  </a:cxnLst>
                  <a:rect l="f46" t="f49" r="f47" b="f48"/>
                  <a:pathLst>
                    <a:path w="85" h="12">
                      <a:moveTo>
                        <a:pt x="f6" y="f5"/>
                      </a:moveTo>
                      <a:cubicBezTo>
                        <a:pt x="f8" y="f9"/>
                        <a:pt x="f10" y="f7"/>
                        <a:pt x="f11" y="f7"/>
                      </a:cubicBezTo>
                      <a:cubicBezTo>
                        <a:pt x="f12" y="f7"/>
                        <a:pt x="f13" y="f9"/>
                        <a:pt x="f5" y="f5"/>
                      </a:cubicBezTo>
                    </a:path>
                  </a:pathLst>
                </a:custGeom>
                <a:noFill/>
                <a:ln w="19046" cap="flat">
                  <a:solidFill>
                    <a:srgbClr val="FFFFFF"/>
                  </a:solidFill>
                  <a:prstDash val="solid"/>
                  <a:miter/>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10" name="Freeform 84">
                  <a:extLst>
                    <a:ext uri="{FF2B5EF4-FFF2-40B4-BE49-F238E27FC236}">
                      <a16:creationId xmlns:a16="http://schemas.microsoft.com/office/drawing/2014/main" id="{FD0D1A52-494D-4BFE-B33A-F1ED85F524B6}"/>
                    </a:ext>
                  </a:extLst>
                </p:cNvPr>
                <p:cNvSpPr/>
                <p:nvPr/>
              </p:nvSpPr>
              <p:spPr>
                <a:xfrm>
                  <a:off x="2448296" y="4100809"/>
                  <a:ext cx="357100" cy="55074"/>
                </a:xfrm>
                <a:custGeom>
                  <a:avLst/>
                  <a:gdLst>
                    <a:gd name="f0" fmla="val 10800000"/>
                    <a:gd name="f1" fmla="val 5400000"/>
                    <a:gd name="f2" fmla="val 180"/>
                    <a:gd name="f3" fmla="val w"/>
                    <a:gd name="f4" fmla="val h"/>
                    <a:gd name="f5" fmla="val 0"/>
                    <a:gd name="f6" fmla="val 85"/>
                    <a:gd name="f7" fmla="val 13"/>
                    <a:gd name="f8" fmla="val 74"/>
                    <a:gd name="f9" fmla="val 5"/>
                    <a:gd name="f10" fmla="val 59"/>
                    <a:gd name="f11" fmla="val 43"/>
                    <a:gd name="f12" fmla="val 26"/>
                    <a:gd name="f13" fmla="val 11"/>
                    <a:gd name="f14" fmla="+- 0 0 -90"/>
                    <a:gd name="f15" fmla="*/ f3 1 85"/>
                    <a:gd name="f16" fmla="*/ f4 1 13"/>
                    <a:gd name="f17" fmla="val f5"/>
                    <a:gd name="f18" fmla="val f6"/>
                    <a:gd name="f19" fmla="val f7"/>
                    <a:gd name="f20" fmla="*/ f14 f0 1"/>
                    <a:gd name="f21" fmla="+- f19 0 f17"/>
                    <a:gd name="f22" fmla="+- f18 0 f17"/>
                    <a:gd name="f23" fmla="*/ f20 1 f2"/>
                    <a:gd name="f24" fmla="*/ f22 1 85"/>
                    <a:gd name="f25" fmla="*/ f21 1 13"/>
                    <a:gd name="f26" fmla="*/ 85 f22 1"/>
                    <a:gd name="f27" fmla="*/ 13 f21 1"/>
                    <a:gd name="f28" fmla="*/ 43 f22 1"/>
                    <a:gd name="f29" fmla="*/ 0 f21 1"/>
                    <a:gd name="f30" fmla="*/ 0 f22 1"/>
                    <a:gd name="f31" fmla="+- f23 0 f1"/>
                    <a:gd name="f32" fmla="*/ f26 1 85"/>
                    <a:gd name="f33" fmla="*/ f27 1 13"/>
                    <a:gd name="f34" fmla="*/ f28 1 85"/>
                    <a:gd name="f35" fmla="*/ f29 1 13"/>
                    <a:gd name="f36" fmla="*/ f30 1 85"/>
                    <a:gd name="f37" fmla="*/ 0 1 f24"/>
                    <a:gd name="f38" fmla="*/ f18 1 f24"/>
                    <a:gd name="f39" fmla="*/ 0 1 f25"/>
                    <a:gd name="f40" fmla="*/ f19 1 f25"/>
                    <a:gd name="f41" fmla="*/ f32 1 f24"/>
                    <a:gd name="f42" fmla="*/ f33 1 f25"/>
                    <a:gd name="f43" fmla="*/ f34 1 f24"/>
                    <a:gd name="f44" fmla="*/ f35 1 f25"/>
                    <a:gd name="f45" fmla="*/ f36 1 f24"/>
                    <a:gd name="f46" fmla="*/ f37 f15 1"/>
                    <a:gd name="f47" fmla="*/ f38 f15 1"/>
                    <a:gd name="f48" fmla="*/ f40 f16 1"/>
                    <a:gd name="f49" fmla="*/ f39 f16 1"/>
                    <a:gd name="f50" fmla="*/ f41 f15 1"/>
                    <a:gd name="f51" fmla="*/ f42 f16 1"/>
                    <a:gd name="f52" fmla="*/ f43 f15 1"/>
                    <a:gd name="f53" fmla="*/ f44 f16 1"/>
                    <a:gd name="f54" fmla="*/ f45 f15 1"/>
                  </a:gdLst>
                  <a:ahLst/>
                  <a:cxnLst>
                    <a:cxn ang="3cd4">
                      <a:pos x="hc" y="t"/>
                    </a:cxn>
                    <a:cxn ang="0">
                      <a:pos x="r" y="vc"/>
                    </a:cxn>
                    <a:cxn ang="cd4">
                      <a:pos x="hc" y="b"/>
                    </a:cxn>
                    <a:cxn ang="cd2">
                      <a:pos x="l" y="vc"/>
                    </a:cxn>
                    <a:cxn ang="f31">
                      <a:pos x="f50" y="f51"/>
                    </a:cxn>
                    <a:cxn ang="f31">
                      <a:pos x="f52" y="f53"/>
                    </a:cxn>
                    <a:cxn ang="f31">
                      <a:pos x="f54" y="f51"/>
                    </a:cxn>
                  </a:cxnLst>
                  <a:rect l="f46" t="f49" r="f47" b="f48"/>
                  <a:pathLst>
                    <a:path w="85" h="13">
                      <a:moveTo>
                        <a:pt x="f6" y="f7"/>
                      </a:moveTo>
                      <a:cubicBezTo>
                        <a:pt x="f8" y="f9"/>
                        <a:pt x="f10" y="f5"/>
                        <a:pt x="f11" y="f5"/>
                      </a:cubicBezTo>
                      <a:cubicBezTo>
                        <a:pt x="f12" y="f5"/>
                        <a:pt x="f13" y="f9"/>
                        <a:pt x="f5" y="f7"/>
                      </a:cubicBezTo>
                    </a:path>
                  </a:pathLst>
                </a:custGeom>
                <a:noFill/>
                <a:ln w="19046" cap="flat">
                  <a:solidFill>
                    <a:srgbClr val="FFFFFF"/>
                  </a:solidFill>
                  <a:prstDash val="solid"/>
                  <a:miter/>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000000"/>
                    </a:solidFill>
                    <a:latin typeface="Segoe UI"/>
                  </a:endParaRPr>
                </a:p>
              </p:txBody>
            </p:sp>
          </p:grpSp>
        </p:grpSp>
        <p:sp>
          <p:nvSpPr>
            <p:cNvPr id="111" name="TextBox 368">
              <a:extLst>
                <a:ext uri="{FF2B5EF4-FFF2-40B4-BE49-F238E27FC236}">
                  <a16:creationId xmlns:a16="http://schemas.microsoft.com/office/drawing/2014/main" id="{638B0264-6388-4AC7-8161-3EFC858023FD}"/>
                </a:ext>
              </a:extLst>
            </p:cNvPr>
            <p:cNvSpPr txBox="1"/>
            <p:nvPr/>
          </p:nvSpPr>
          <p:spPr>
            <a:xfrm>
              <a:off x="2061057" y="3195892"/>
              <a:ext cx="1133353" cy="244684"/>
            </a:xfrm>
            <a:prstGeom prst="rect">
              <a:avLst/>
            </a:prstGeom>
            <a:noFill/>
            <a:ln cap="flat">
              <a:noFill/>
            </a:ln>
          </p:spPr>
          <p:txBody>
            <a:bodyPr vert="horz" wrap="square" lIns="89642" tIns="44821" rIns="89642" bIns="44821" anchor="t" anchorCtr="1" compatLnSpc="1">
              <a:spAutoFit/>
            </a:bodyPr>
            <a:lstStyle/>
            <a:p>
              <a:pPr algn="ctr" defTabSz="895893">
                <a:lnSpc>
                  <a:spcPct val="90000"/>
                </a:lnSpc>
                <a:defRPr sz="1800" b="0" i="0" u="none" strike="noStrike" kern="0" cap="none" spc="0" baseline="0">
                  <a:solidFill>
                    <a:srgbClr val="000000"/>
                  </a:solidFill>
                  <a:uFillTx/>
                </a:defRPr>
              </a:pPr>
              <a:r>
                <a:rPr lang="en-US" sz="1078" kern="0">
                  <a:solidFill>
                    <a:srgbClr val="505050"/>
                  </a:solidFill>
                  <a:latin typeface="Segoe UI Semibold" pitchFamily="34"/>
                  <a:cs typeface="Segoe UI Semibold" pitchFamily="34"/>
                </a:rPr>
                <a:t>Global Admin.</a:t>
              </a:r>
            </a:p>
          </p:txBody>
        </p:sp>
      </p:grpSp>
      <p:grpSp>
        <p:nvGrpSpPr>
          <p:cNvPr id="112" name="Group 17">
            <a:extLst>
              <a:ext uri="{FF2B5EF4-FFF2-40B4-BE49-F238E27FC236}">
                <a16:creationId xmlns:a16="http://schemas.microsoft.com/office/drawing/2014/main" id="{563BD70D-7CEE-4B80-A238-DEDE9CEC1945}"/>
              </a:ext>
            </a:extLst>
          </p:cNvPr>
          <p:cNvGrpSpPr/>
          <p:nvPr/>
        </p:nvGrpSpPr>
        <p:grpSpPr>
          <a:xfrm>
            <a:off x="5031830" y="3133555"/>
            <a:ext cx="1111074" cy="3240440"/>
            <a:chOff x="5132728" y="3195892"/>
            <a:chExt cx="1133353" cy="3305418"/>
          </a:xfrm>
        </p:grpSpPr>
        <p:grpSp>
          <p:nvGrpSpPr>
            <p:cNvPr id="113" name="Group 13">
              <a:extLst>
                <a:ext uri="{FF2B5EF4-FFF2-40B4-BE49-F238E27FC236}">
                  <a16:creationId xmlns:a16="http://schemas.microsoft.com/office/drawing/2014/main" id="{0F6A7C9F-090C-4D84-BD08-57869B6E2B66}"/>
                </a:ext>
              </a:extLst>
            </p:cNvPr>
            <p:cNvGrpSpPr/>
            <p:nvPr/>
          </p:nvGrpSpPr>
          <p:grpSpPr>
            <a:xfrm>
              <a:off x="5207105" y="3523247"/>
              <a:ext cx="984598" cy="2978063"/>
              <a:chOff x="5207105" y="3523247"/>
              <a:chExt cx="984598" cy="2978063"/>
            </a:xfrm>
          </p:grpSpPr>
          <p:sp>
            <p:nvSpPr>
              <p:cNvPr id="114" name="Oval 180">
                <a:extLst>
                  <a:ext uri="{FF2B5EF4-FFF2-40B4-BE49-F238E27FC236}">
                    <a16:creationId xmlns:a16="http://schemas.microsoft.com/office/drawing/2014/main" id="{B37FB3C6-FD81-449E-8DDD-2D7BC9D80A4E}"/>
                  </a:ext>
                </a:extLst>
              </p:cNvPr>
              <p:cNvSpPr/>
              <p:nvPr/>
            </p:nvSpPr>
            <p:spPr>
              <a:xfrm>
                <a:off x="5207105" y="3523247"/>
                <a:ext cx="984598" cy="9845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57150" cap="flat">
                <a:solidFill>
                  <a:srgbClr val="F8F8F8"/>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a:endParaRPr>
              </a:p>
            </p:txBody>
          </p:sp>
          <p:grpSp>
            <p:nvGrpSpPr>
              <p:cNvPr id="115" name="Group 308">
                <a:extLst>
                  <a:ext uri="{FF2B5EF4-FFF2-40B4-BE49-F238E27FC236}">
                    <a16:creationId xmlns:a16="http://schemas.microsoft.com/office/drawing/2014/main" id="{17A36DD2-067B-4F30-9AB7-7667BD30DF59}"/>
                  </a:ext>
                </a:extLst>
              </p:cNvPr>
              <p:cNvGrpSpPr/>
              <p:nvPr/>
            </p:nvGrpSpPr>
            <p:grpSpPr>
              <a:xfrm>
                <a:off x="5372858" y="4747491"/>
                <a:ext cx="653083" cy="1753819"/>
                <a:chOff x="5372858" y="4747491"/>
                <a:chExt cx="653083" cy="1753819"/>
              </a:xfrm>
            </p:grpSpPr>
            <p:sp>
              <p:nvSpPr>
                <p:cNvPr id="116" name="Rectangle 630">
                  <a:extLst>
                    <a:ext uri="{FF2B5EF4-FFF2-40B4-BE49-F238E27FC236}">
                      <a16:creationId xmlns:a16="http://schemas.microsoft.com/office/drawing/2014/main" id="{7886309A-0667-41FF-A808-680FA6A06B76}"/>
                    </a:ext>
                  </a:extLst>
                </p:cNvPr>
                <p:cNvSpPr/>
                <p:nvPr/>
              </p:nvSpPr>
              <p:spPr>
                <a:xfrm flipH="1">
                  <a:off x="5644865" y="5069076"/>
                  <a:ext cx="113330" cy="334332"/>
                </a:xfrm>
                <a:prstGeom prst="rect">
                  <a:avLst/>
                </a:prstGeom>
                <a:solidFill>
                  <a:srgbClr val="FFFFFF"/>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17" name="Freeform 631">
                  <a:extLst>
                    <a:ext uri="{FF2B5EF4-FFF2-40B4-BE49-F238E27FC236}">
                      <a16:creationId xmlns:a16="http://schemas.microsoft.com/office/drawing/2014/main" id="{6D8130F1-D9FA-41AC-B32D-560935233250}"/>
                    </a:ext>
                  </a:extLst>
                </p:cNvPr>
                <p:cNvSpPr/>
                <p:nvPr/>
              </p:nvSpPr>
              <p:spPr>
                <a:xfrm flipH="1">
                  <a:off x="5711442" y="6427646"/>
                  <a:ext cx="140250" cy="73664"/>
                </a:xfrm>
                <a:custGeom>
                  <a:avLst/>
                  <a:gdLst>
                    <a:gd name="f0" fmla="val 10800000"/>
                    <a:gd name="f1" fmla="val 5400000"/>
                    <a:gd name="f2" fmla="val 180"/>
                    <a:gd name="f3" fmla="val w"/>
                    <a:gd name="f4" fmla="val h"/>
                    <a:gd name="f5" fmla="val 0"/>
                    <a:gd name="f6" fmla="val 42"/>
                    <a:gd name="f7" fmla="val 22"/>
                    <a:gd name="f8" fmla="val 21"/>
                    <a:gd name="f9" fmla="val 9"/>
                    <a:gd name="f10" fmla="val 10"/>
                    <a:gd name="f11" fmla="val 33"/>
                    <a:gd name="f12" fmla="+- 0 0 -90"/>
                    <a:gd name="f13" fmla="*/ f3 1 42"/>
                    <a:gd name="f14" fmla="*/ f4 1 22"/>
                    <a:gd name="f15" fmla="val f5"/>
                    <a:gd name="f16" fmla="val f6"/>
                    <a:gd name="f17" fmla="val f7"/>
                    <a:gd name="f18" fmla="*/ f12 f0 1"/>
                    <a:gd name="f19" fmla="+- f17 0 f15"/>
                    <a:gd name="f20" fmla="+- f16 0 f15"/>
                    <a:gd name="f21" fmla="*/ f18 1 f2"/>
                    <a:gd name="f22" fmla="*/ f20 1 42"/>
                    <a:gd name="f23" fmla="*/ f19 1 22"/>
                    <a:gd name="f24" fmla="*/ 21 f20 1"/>
                    <a:gd name="f25" fmla="*/ 0 f19 1"/>
                    <a:gd name="f26" fmla="*/ 0 f20 1"/>
                    <a:gd name="f27" fmla="*/ 22 f19 1"/>
                    <a:gd name="f28" fmla="*/ 42 f20 1"/>
                    <a:gd name="f29" fmla="+- f21 0 f1"/>
                    <a:gd name="f30" fmla="*/ f24 1 42"/>
                    <a:gd name="f31" fmla="*/ f25 1 22"/>
                    <a:gd name="f32" fmla="*/ f26 1 42"/>
                    <a:gd name="f33" fmla="*/ f27 1 22"/>
                    <a:gd name="f34" fmla="*/ f28 1 42"/>
                    <a:gd name="f35" fmla="*/ 0 1 f22"/>
                    <a:gd name="f36" fmla="*/ f16 1 f22"/>
                    <a:gd name="f37" fmla="*/ 0 1 f23"/>
                    <a:gd name="f38" fmla="*/ f17 1 f23"/>
                    <a:gd name="f39" fmla="*/ f30 1 f22"/>
                    <a:gd name="f40" fmla="*/ f31 1 f23"/>
                    <a:gd name="f41" fmla="*/ f32 1 f22"/>
                    <a:gd name="f42" fmla="*/ f33 1 f23"/>
                    <a:gd name="f43" fmla="*/ f34 1 f22"/>
                    <a:gd name="f44" fmla="*/ f35 f13 1"/>
                    <a:gd name="f45" fmla="*/ f36 f13 1"/>
                    <a:gd name="f46" fmla="*/ f38 f14 1"/>
                    <a:gd name="f47" fmla="*/ f37 f14 1"/>
                    <a:gd name="f48" fmla="*/ f39 f13 1"/>
                    <a:gd name="f49" fmla="*/ f40 f14 1"/>
                    <a:gd name="f50" fmla="*/ f41 f13 1"/>
                    <a:gd name="f51" fmla="*/ f42 f14 1"/>
                    <a:gd name="f52" fmla="*/ f43 f13 1"/>
                  </a:gdLst>
                  <a:ahLst/>
                  <a:cxnLst>
                    <a:cxn ang="3cd4">
                      <a:pos x="hc" y="t"/>
                    </a:cxn>
                    <a:cxn ang="0">
                      <a:pos x="r" y="vc"/>
                    </a:cxn>
                    <a:cxn ang="cd4">
                      <a:pos x="hc" y="b"/>
                    </a:cxn>
                    <a:cxn ang="cd2">
                      <a:pos x="l" y="vc"/>
                    </a:cxn>
                    <a:cxn ang="f29">
                      <a:pos x="f48" y="f49"/>
                    </a:cxn>
                    <a:cxn ang="f29">
                      <a:pos x="f50" y="f51"/>
                    </a:cxn>
                    <a:cxn ang="f29">
                      <a:pos x="f52" y="f51"/>
                    </a:cxn>
                    <a:cxn ang="f29">
                      <a:pos x="f48" y="f49"/>
                    </a:cxn>
                  </a:cxnLst>
                  <a:rect l="f44" t="f47" r="f45" b="f46"/>
                  <a:pathLst>
                    <a:path w="42" h="22">
                      <a:moveTo>
                        <a:pt x="f8" y="f5"/>
                      </a:moveTo>
                      <a:cubicBezTo>
                        <a:pt x="f9" y="f5"/>
                        <a:pt x="f5" y="f10"/>
                        <a:pt x="f5" y="f7"/>
                      </a:cubicBezTo>
                      <a:cubicBezTo>
                        <a:pt x="f6" y="f7"/>
                        <a:pt x="f6" y="f7"/>
                        <a:pt x="f6" y="f7"/>
                      </a:cubicBezTo>
                      <a:cubicBezTo>
                        <a:pt x="f6" y="f10"/>
                        <a:pt x="f11" y="f5"/>
                        <a:pt x="f8" y="f5"/>
                      </a:cubicBezTo>
                      <a:close/>
                    </a:path>
                  </a:pathLst>
                </a:custGeom>
                <a:solidFill>
                  <a:srgbClr val="0000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18" name="Freeform 632">
                  <a:extLst>
                    <a:ext uri="{FF2B5EF4-FFF2-40B4-BE49-F238E27FC236}">
                      <a16:creationId xmlns:a16="http://schemas.microsoft.com/office/drawing/2014/main" id="{932992EA-9700-465A-8B8D-48937A989415}"/>
                    </a:ext>
                  </a:extLst>
                </p:cNvPr>
                <p:cNvSpPr/>
                <p:nvPr/>
              </p:nvSpPr>
              <p:spPr>
                <a:xfrm flipH="1">
                  <a:off x="5554193" y="6427646"/>
                  <a:ext cx="140250" cy="73664"/>
                </a:xfrm>
                <a:custGeom>
                  <a:avLst/>
                  <a:gdLst>
                    <a:gd name="f0" fmla="val 10800000"/>
                    <a:gd name="f1" fmla="val 5400000"/>
                    <a:gd name="f2" fmla="val 180"/>
                    <a:gd name="f3" fmla="val w"/>
                    <a:gd name="f4" fmla="val h"/>
                    <a:gd name="f5" fmla="val 0"/>
                    <a:gd name="f6" fmla="val 42"/>
                    <a:gd name="f7" fmla="val 22"/>
                    <a:gd name="f8" fmla="val 21"/>
                    <a:gd name="f9" fmla="val 9"/>
                    <a:gd name="f10" fmla="val 10"/>
                    <a:gd name="f11" fmla="val 33"/>
                    <a:gd name="f12" fmla="+- 0 0 -90"/>
                    <a:gd name="f13" fmla="*/ f3 1 42"/>
                    <a:gd name="f14" fmla="*/ f4 1 22"/>
                    <a:gd name="f15" fmla="val f5"/>
                    <a:gd name="f16" fmla="val f6"/>
                    <a:gd name="f17" fmla="val f7"/>
                    <a:gd name="f18" fmla="*/ f12 f0 1"/>
                    <a:gd name="f19" fmla="+- f17 0 f15"/>
                    <a:gd name="f20" fmla="+- f16 0 f15"/>
                    <a:gd name="f21" fmla="*/ f18 1 f2"/>
                    <a:gd name="f22" fmla="*/ f20 1 42"/>
                    <a:gd name="f23" fmla="*/ f19 1 22"/>
                    <a:gd name="f24" fmla="*/ 21 f20 1"/>
                    <a:gd name="f25" fmla="*/ 0 f19 1"/>
                    <a:gd name="f26" fmla="*/ 0 f20 1"/>
                    <a:gd name="f27" fmla="*/ 22 f19 1"/>
                    <a:gd name="f28" fmla="*/ 42 f20 1"/>
                    <a:gd name="f29" fmla="+- f21 0 f1"/>
                    <a:gd name="f30" fmla="*/ f24 1 42"/>
                    <a:gd name="f31" fmla="*/ f25 1 22"/>
                    <a:gd name="f32" fmla="*/ f26 1 42"/>
                    <a:gd name="f33" fmla="*/ f27 1 22"/>
                    <a:gd name="f34" fmla="*/ f28 1 42"/>
                    <a:gd name="f35" fmla="*/ 0 1 f22"/>
                    <a:gd name="f36" fmla="*/ f16 1 f22"/>
                    <a:gd name="f37" fmla="*/ 0 1 f23"/>
                    <a:gd name="f38" fmla="*/ f17 1 f23"/>
                    <a:gd name="f39" fmla="*/ f30 1 f22"/>
                    <a:gd name="f40" fmla="*/ f31 1 f23"/>
                    <a:gd name="f41" fmla="*/ f32 1 f22"/>
                    <a:gd name="f42" fmla="*/ f33 1 f23"/>
                    <a:gd name="f43" fmla="*/ f34 1 f22"/>
                    <a:gd name="f44" fmla="*/ f35 f13 1"/>
                    <a:gd name="f45" fmla="*/ f36 f13 1"/>
                    <a:gd name="f46" fmla="*/ f38 f14 1"/>
                    <a:gd name="f47" fmla="*/ f37 f14 1"/>
                    <a:gd name="f48" fmla="*/ f39 f13 1"/>
                    <a:gd name="f49" fmla="*/ f40 f14 1"/>
                    <a:gd name="f50" fmla="*/ f41 f13 1"/>
                    <a:gd name="f51" fmla="*/ f42 f14 1"/>
                    <a:gd name="f52" fmla="*/ f43 f13 1"/>
                  </a:gdLst>
                  <a:ahLst/>
                  <a:cxnLst>
                    <a:cxn ang="3cd4">
                      <a:pos x="hc" y="t"/>
                    </a:cxn>
                    <a:cxn ang="0">
                      <a:pos x="r" y="vc"/>
                    </a:cxn>
                    <a:cxn ang="cd4">
                      <a:pos x="hc" y="b"/>
                    </a:cxn>
                    <a:cxn ang="cd2">
                      <a:pos x="l" y="vc"/>
                    </a:cxn>
                    <a:cxn ang="f29">
                      <a:pos x="f48" y="f49"/>
                    </a:cxn>
                    <a:cxn ang="f29">
                      <a:pos x="f50" y="f51"/>
                    </a:cxn>
                    <a:cxn ang="f29">
                      <a:pos x="f52" y="f51"/>
                    </a:cxn>
                    <a:cxn ang="f29">
                      <a:pos x="f48" y="f49"/>
                    </a:cxn>
                  </a:cxnLst>
                  <a:rect l="f44" t="f47" r="f45" b="f46"/>
                  <a:pathLst>
                    <a:path w="42" h="22">
                      <a:moveTo>
                        <a:pt x="f8" y="f5"/>
                      </a:moveTo>
                      <a:cubicBezTo>
                        <a:pt x="f9" y="f5"/>
                        <a:pt x="f5" y="f10"/>
                        <a:pt x="f5" y="f7"/>
                      </a:cubicBezTo>
                      <a:cubicBezTo>
                        <a:pt x="f6" y="f7"/>
                        <a:pt x="f6" y="f7"/>
                        <a:pt x="f6" y="f7"/>
                      </a:cubicBezTo>
                      <a:cubicBezTo>
                        <a:pt x="f6" y="f10"/>
                        <a:pt x="f11" y="f5"/>
                        <a:pt x="f8" y="f5"/>
                      </a:cubicBezTo>
                      <a:close/>
                    </a:path>
                  </a:pathLst>
                </a:custGeom>
                <a:solidFill>
                  <a:srgbClr val="0000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19" name="Freeform 633">
                  <a:extLst>
                    <a:ext uri="{FF2B5EF4-FFF2-40B4-BE49-F238E27FC236}">
                      <a16:creationId xmlns:a16="http://schemas.microsoft.com/office/drawing/2014/main" id="{3080D1B0-91AE-4C0C-8FBC-04DCF82E4ED5}"/>
                    </a:ext>
                  </a:extLst>
                </p:cNvPr>
                <p:cNvSpPr/>
                <p:nvPr/>
              </p:nvSpPr>
              <p:spPr>
                <a:xfrm flipH="1">
                  <a:off x="5581113" y="4777237"/>
                  <a:ext cx="221001" cy="264910"/>
                </a:xfrm>
                <a:custGeom>
                  <a:avLst/>
                  <a:gdLst>
                    <a:gd name="f0" fmla="val 10800000"/>
                    <a:gd name="f1" fmla="val 5400000"/>
                    <a:gd name="f2" fmla="val 180"/>
                    <a:gd name="f3" fmla="val w"/>
                    <a:gd name="f4" fmla="val h"/>
                    <a:gd name="f5" fmla="val 0"/>
                    <a:gd name="f6" fmla="val 66"/>
                    <a:gd name="f7" fmla="val 79"/>
                    <a:gd name="f8" fmla="val 59"/>
                    <a:gd name="f9" fmla="val 45"/>
                    <a:gd name="f10" fmla="val 53"/>
                    <a:gd name="f11" fmla="val 64"/>
                    <a:gd name="f12" fmla="val 39"/>
                    <a:gd name="f13" fmla="val 23"/>
                    <a:gd name="f14" fmla="val 74"/>
                    <a:gd name="f15" fmla="val 8"/>
                    <a:gd name="f16" fmla="val 69"/>
                    <a:gd name="f17" fmla="val 49"/>
                    <a:gd name="f18" fmla="val 6"/>
                    <a:gd name="f19" fmla="val 30"/>
                    <a:gd name="f20" fmla="val 13"/>
                    <a:gd name="f21" fmla="val 11"/>
                    <a:gd name="f22" fmla="val 46"/>
                    <a:gd name="f23" fmla="val 5"/>
                    <a:gd name="f24" fmla="val 62"/>
                    <a:gd name="f25" fmla="val 10"/>
                    <a:gd name="f26" fmla="val 26"/>
                    <a:gd name="f27" fmla="+- 0 0 -90"/>
                    <a:gd name="f28" fmla="*/ f3 1 66"/>
                    <a:gd name="f29" fmla="*/ f4 1 79"/>
                    <a:gd name="f30" fmla="val f5"/>
                    <a:gd name="f31" fmla="val f6"/>
                    <a:gd name="f32" fmla="val f7"/>
                    <a:gd name="f33" fmla="*/ f27 f0 1"/>
                    <a:gd name="f34" fmla="+- f32 0 f30"/>
                    <a:gd name="f35" fmla="+- f31 0 f30"/>
                    <a:gd name="f36" fmla="*/ f33 1 f2"/>
                    <a:gd name="f37" fmla="*/ f35 1 66"/>
                    <a:gd name="f38" fmla="*/ f34 1 79"/>
                    <a:gd name="f39" fmla="*/ 59 f35 1"/>
                    <a:gd name="f40" fmla="*/ 45 f34 1"/>
                    <a:gd name="f41" fmla="*/ 23 f35 1"/>
                    <a:gd name="f42" fmla="*/ 74 f34 1"/>
                    <a:gd name="f43" fmla="*/ 6 f35 1"/>
                    <a:gd name="f44" fmla="*/ 30 f34 1"/>
                    <a:gd name="f45" fmla="*/ 46 f35 1"/>
                    <a:gd name="f46" fmla="*/ 5 f34 1"/>
                    <a:gd name="f47" fmla="+- f36 0 f1"/>
                    <a:gd name="f48" fmla="*/ f39 1 66"/>
                    <a:gd name="f49" fmla="*/ f40 1 79"/>
                    <a:gd name="f50" fmla="*/ f41 1 66"/>
                    <a:gd name="f51" fmla="*/ f42 1 79"/>
                    <a:gd name="f52" fmla="*/ f43 1 66"/>
                    <a:gd name="f53" fmla="*/ f44 1 79"/>
                    <a:gd name="f54" fmla="*/ f45 1 66"/>
                    <a:gd name="f55" fmla="*/ f46 1 79"/>
                    <a:gd name="f56" fmla="*/ 0 1 f37"/>
                    <a:gd name="f57" fmla="*/ f31 1 f37"/>
                    <a:gd name="f58" fmla="*/ 0 1 f38"/>
                    <a:gd name="f59" fmla="*/ f32 1 f38"/>
                    <a:gd name="f60" fmla="*/ f48 1 f37"/>
                    <a:gd name="f61" fmla="*/ f49 1 f38"/>
                    <a:gd name="f62" fmla="*/ f50 1 f37"/>
                    <a:gd name="f63" fmla="*/ f51 1 f38"/>
                    <a:gd name="f64" fmla="*/ f52 1 f37"/>
                    <a:gd name="f65" fmla="*/ f53 1 f38"/>
                    <a:gd name="f66" fmla="*/ f54 1 f37"/>
                    <a:gd name="f67" fmla="*/ f55 1 f38"/>
                    <a:gd name="f68" fmla="*/ f56 f28 1"/>
                    <a:gd name="f69" fmla="*/ f57 f28 1"/>
                    <a:gd name="f70" fmla="*/ f59 f29 1"/>
                    <a:gd name="f71" fmla="*/ f58 f29 1"/>
                    <a:gd name="f72" fmla="*/ f60 f28 1"/>
                    <a:gd name="f73" fmla="*/ f61 f29 1"/>
                    <a:gd name="f74" fmla="*/ f62 f28 1"/>
                    <a:gd name="f75" fmla="*/ f63 f29 1"/>
                    <a:gd name="f76" fmla="*/ f64 f28 1"/>
                    <a:gd name="f77" fmla="*/ f65 f29 1"/>
                    <a:gd name="f78" fmla="*/ f66 f28 1"/>
                    <a:gd name="f79" fmla="*/ f67 f29 1"/>
                  </a:gdLst>
                  <a:ahLst/>
                  <a:cxnLst>
                    <a:cxn ang="3cd4">
                      <a:pos x="hc" y="t"/>
                    </a:cxn>
                    <a:cxn ang="0">
                      <a:pos x="r" y="vc"/>
                    </a:cxn>
                    <a:cxn ang="cd4">
                      <a:pos x="hc" y="b"/>
                    </a:cxn>
                    <a:cxn ang="cd2">
                      <a:pos x="l" y="vc"/>
                    </a:cxn>
                    <a:cxn ang="f47">
                      <a:pos x="f72" y="f73"/>
                    </a:cxn>
                    <a:cxn ang="f47">
                      <a:pos x="f74" y="f75"/>
                    </a:cxn>
                    <a:cxn ang="f47">
                      <a:pos x="f76" y="f77"/>
                    </a:cxn>
                    <a:cxn ang="f47">
                      <a:pos x="f78" y="f79"/>
                    </a:cxn>
                    <a:cxn ang="f47">
                      <a:pos x="f72" y="f73"/>
                    </a:cxn>
                  </a:cxnLst>
                  <a:rect l="f68" t="f71" r="f69" b="f70"/>
                  <a:pathLst>
                    <a:path w="66" h="79">
                      <a:moveTo>
                        <a:pt x="f8" y="f9"/>
                      </a:moveTo>
                      <a:cubicBezTo>
                        <a:pt x="f10" y="f11"/>
                        <a:pt x="f12" y="f7"/>
                        <a:pt x="f13" y="f14"/>
                      </a:cubicBezTo>
                      <a:cubicBezTo>
                        <a:pt x="f15" y="f16"/>
                        <a:pt x="f5" y="f17"/>
                        <a:pt x="f18" y="f19"/>
                      </a:cubicBezTo>
                      <a:cubicBezTo>
                        <a:pt x="f20" y="f21"/>
                        <a:pt x="f19" y="f5"/>
                        <a:pt x="f22" y="f23"/>
                      </a:cubicBezTo>
                      <a:cubicBezTo>
                        <a:pt x="f24" y="f25"/>
                        <a:pt x="f6" y="f26"/>
                        <a:pt x="f8" y="f9"/>
                      </a:cubicBezTo>
                      <a:close/>
                    </a:path>
                  </a:pathLst>
                </a:custGeom>
                <a:solidFill>
                  <a:srgbClr val="0000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20" name="Freeform 634">
                  <a:extLst>
                    <a:ext uri="{FF2B5EF4-FFF2-40B4-BE49-F238E27FC236}">
                      <a16:creationId xmlns:a16="http://schemas.microsoft.com/office/drawing/2014/main" id="{87325BC7-8843-4757-B1DC-C5C7619B39DA}"/>
                    </a:ext>
                  </a:extLst>
                </p:cNvPr>
                <p:cNvSpPr/>
                <p:nvPr/>
              </p:nvSpPr>
              <p:spPr>
                <a:xfrm flipH="1">
                  <a:off x="5613693" y="4747491"/>
                  <a:ext cx="218166" cy="247912"/>
                </a:xfrm>
                <a:custGeom>
                  <a:avLst/>
                  <a:gdLst>
                    <a:gd name="f0" fmla="val 10800000"/>
                    <a:gd name="f1" fmla="val 5400000"/>
                    <a:gd name="f2" fmla="val 180"/>
                    <a:gd name="f3" fmla="val w"/>
                    <a:gd name="f4" fmla="val h"/>
                    <a:gd name="f5" fmla="val 0"/>
                    <a:gd name="f6" fmla="val 65"/>
                    <a:gd name="f7" fmla="val 74"/>
                    <a:gd name="f8" fmla="val 56"/>
                    <a:gd name="f9" fmla="val 24"/>
                    <a:gd name="f10" fmla="val 40"/>
                    <a:gd name="f11" fmla="val 63"/>
                    <a:gd name="f12" fmla="val 59"/>
                    <a:gd name="f13" fmla="val 50"/>
                    <a:gd name="f14" fmla="val 67"/>
                    <a:gd name="f15" fmla="val 37"/>
                    <a:gd name="f16" fmla="val 19"/>
                    <a:gd name="f17" fmla="val 10"/>
                    <a:gd name="f18" fmla="val 51"/>
                    <a:gd name="f19" fmla="val 34"/>
                    <a:gd name="f20" fmla="val 3"/>
                    <a:gd name="f21" fmla="val 15"/>
                    <a:gd name="f22" fmla="val 8"/>
                    <a:gd name="f23" fmla="val 28"/>
                    <a:gd name="f24" fmla="val 46"/>
                    <a:gd name="f25" fmla="val 7"/>
                    <a:gd name="f26" fmla="+- 0 0 -90"/>
                    <a:gd name="f27" fmla="*/ f3 1 65"/>
                    <a:gd name="f28" fmla="*/ f4 1 74"/>
                    <a:gd name="f29" fmla="val f5"/>
                    <a:gd name="f30" fmla="val f6"/>
                    <a:gd name="f31" fmla="val f7"/>
                    <a:gd name="f32" fmla="*/ f26 f0 1"/>
                    <a:gd name="f33" fmla="+- f31 0 f29"/>
                    <a:gd name="f34" fmla="+- f30 0 f29"/>
                    <a:gd name="f35" fmla="*/ f32 1 f2"/>
                    <a:gd name="f36" fmla="*/ f34 1 65"/>
                    <a:gd name="f37" fmla="*/ f33 1 74"/>
                    <a:gd name="f38" fmla="*/ 56 f34 1"/>
                    <a:gd name="f39" fmla="*/ 24 f33 1"/>
                    <a:gd name="f40" fmla="*/ 50 f34 1"/>
                    <a:gd name="f41" fmla="*/ 67 f33 1"/>
                    <a:gd name="f42" fmla="*/ 10 f34 1"/>
                    <a:gd name="f43" fmla="*/ 51 f33 1"/>
                    <a:gd name="f44" fmla="*/ 15 f34 1"/>
                    <a:gd name="f45" fmla="*/ 8 f33 1"/>
                    <a:gd name="f46" fmla="+- f35 0 f1"/>
                    <a:gd name="f47" fmla="*/ f38 1 65"/>
                    <a:gd name="f48" fmla="*/ f39 1 74"/>
                    <a:gd name="f49" fmla="*/ f40 1 65"/>
                    <a:gd name="f50" fmla="*/ f41 1 74"/>
                    <a:gd name="f51" fmla="*/ f42 1 65"/>
                    <a:gd name="f52" fmla="*/ f43 1 74"/>
                    <a:gd name="f53" fmla="*/ f44 1 65"/>
                    <a:gd name="f54" fmla="*/ f45 1 74"/>
                    <a:gd name="f55" fmla="*/ 0 1 f36"/>
                    <a:gd name="f56" fmla="*/ f30 1 f36"/>
                    <a:gd name="f57" fmla="*/ 0 1 f37"/>
                    <a:gd name="f58" fmla="*/ f31 1 f37"/>
                    <a:gd name="f59" fmla="*/ f47 1 f36"/>
                    <a:gd name="f60" fmla="*/ f48 1 f37"/>
                    <a:gd name="f61" fmla="*/ f49 1 f36"/>
                    <a:gd name="f62" fmla="*/ f50 1 f37"/>
                    <a:gd name="f63" fmla="*/ f51 1 f36"/>
                    <a:gd name="f64" fmla="*/ f52 1 f37"/>
                    <a:gd name="f65" fmla="*/ f53 1 f36"/>
                    <a:gd name="f66" fmla="*/ f54 1 f37"/>
                    <a:gd name="f67" fmla="*/ f55 f27 1"/>
                    <a:gd name="f68" fmla="*/ f56 f27 1"/>
                    <a:gd name="f69" fmla="*/ f58 f28 1"/>
                    <a:gd name="f70" fmla="*/ f57 f28 1"/>
                    <a:gd name="f71" fmla="*/ f59 f27 1"/>
                    <a:gd name="f72" fmla="*/ f60 f28 1"/>
                    <a:gd name="f73" fmla="*/ f61 f27 1"/>
                    <a:gd name="f74" fmla="*/ f62 f28 1"/>
                    <a:gd name="f75" fmla="*/ f63 f27 1"/>
                    <a:gd name="f76" fmla="*/ f64 f28 1"/>
                    <a:gd name="f77" fmla="*/ f65 f27 1"/>
                    <a:gd name="f78" fmla="*/ f66 f28 1"/>
                  </a:gdLst>
                  <a:ahLst/>
                  <a:cxnLst>
                    <a:cxn ang="3cd4">
                      <a:pos x="hc" y="t"/>
                    </a:cxn>
                    <a:cxn ang="0">
                      <a:pos x="r" y="vc"/>
                    </a:cxn>
                    <a:cxn ang="cd4">
                      <a:pos x="hc" y="b"/>
                    </a:cxn>
                    <a:cxn ang="cd2">
                      <a:pos x="l" y="vc"/>
                    </a:cxn>
                    <a:cxn ang="f46">
                      <a:pos x="f71" y="f72"/>
                    </a:cxn>
                    <a:cxn ang="f46">
                      <a:pos x="f73" y="f74"/>
                    </a:cxn>
                    <a:cxn ang="f46">
                      <a:pos x="f75" y="f76"/>
                    </a:cxn>
                    <a:cxn ang="f46">
                      <a:pos x="f77" y="f78"/>
                    </a:cxn>
                    <a:cxn ang="f46">
                      <a:pos x="f71" y="f72"/>
                    </a:cxn>
                  </a:cxnLst>
                  <a:rect l="f67" t="f70" r="f68" b="f69"/>
                  <a:pathLst>
                    <a:path w="65" h="74">
                      <a:moveTo>
                        <a:pt x="f8" y="f9"/>
                      </a:moveTo>
                      <a:cubicBezTo>
                        <a:pt x="f6" y="f10"/>
                        <a:pt x="f11" y="f12"/>
                        <a:pt x="f13" y="f14"/>
                      </a:cubicBezTo>
                      <a:cubicBezTo>
                        <a:pt x="f15" y="f7"/>
                        <a:pt x="f16" y="f14"/>
                        <a:pt x="f17" y="f18"/>
                      </a:cubicBezTo>
                      <a:cubicBezTo>
                        <a:pt x="f5" y="f19"/>
                        <a:pt x="f20" y="f21"/>
                        <a:pt x="f21" y="f22"/>
                      </a:cubicBezTo>
                      <a:cubicBezTo>
                        <a:pt x="f23" y="f5"/>
                        <a:pt x="f24" y="f25"/>
                        <a:pt x="f8" y="f9"/>
                      </a:cubicBezTo>
                      <a:close/>
                    </a:path>
                  </a:pathLst>
                </a:custGeom>
                <a:solidFill>
                  <a:srgbClr val="0000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21" name="Freeform 635">
                  <a:extLst>
                    <a:ext uri="{FF2B5EF4-FFF2-40B4-BE49-F238E27FC236}">
                      <a16:creationId xmlns:a16="http://schemas.microsoft.com/office/drawing/2014/main" id="{E21C9A2C-27A2-4F61-BF34-639CC98EB8C5}"/>
                    </a:ext>
                  </a:extLst>
                </p:cNvPr>
                <p:cNvSpPr/>
                <p:nvPr/>
              </p:nvSpPr>
              <p:spPr>
                <a:xfrm flipH="1">
                  <a:off x="5644865" y="4978405"/>
                  <a:ext cx="113330" cy="117582"/>
                </a:xfrm>
                <a:custGeom>
                  <a:avLst/>
                  <a:gdLst>
                    <a:gd name="f0" fmla="val 10800000"/>
                    <a:gd name="f1" fmla="val 5400000"/>
                    <a:gd name="f2" fmla="val 180"/>
                    <a:gd name="f3" fmla="val w"/>
                    <a:gd name="f4" fmla="val h"/>
                    <a:gd name="f5" fmla="val 0"/>
                    <a:gd name="f6" fmla="val 80"/>
                    <a:gd name="f7" fmla="val 83"/>
                    <a:gd name="f8" fmla="val 64"/>
                    <a:gd name="f9" fmla="val 40"/>
                    <a:gd name="f10" fmla="+- 0 0 -90"/>
                    <a:gd name="f11" fmla="*/ f3 1 80"/>
                    <a:gd name="f12" fmla="*/ f4 1 83"/>
                    <a:gd name="f13" fmla="val f5"/>
                    <a:gd name="f14" fmla="val f6"/>
                    <a:gd name="f15" fmla="val f7"/>
                    <a:gd name="f16" fmla="*/ f10 f0 1"/>
                    <a:gd name="f17" fmla="+- f15 0 f13"/>
                    <a:gd name="f18" fmla="+- f14 0 f13"/>
                    <a:gd name="f19" fmla="*/ f16 1 f2"/>
                    <a:gd name="f20" fmla="*/ f18 1 80"/>
                    <a:gd name="f21" fmla="*/ f17 1 83"/>
                    <a:gd name="f22" fmla="*/ 80 f18 1"/>
                    <a:gd name="f23" fmla="*/ 64 f17 1"/>
                    <a:gd name="f24" fmla="*/ 40 f18 1"/>
                    <a:gd name="f25" fmla="*/ 83 f17 1"/>
                    <a:gd name="f26" fmla="*/ 0 f18 1"/>
                    <a:gd name="f27" fmla="*/ 0 f17 1"/>
                    <a:gd name="f28" fmla="+- f19 0 f1"/>
                    <a:gd name="f29" fmla="*/ f22 1 80"/>
                    <a:gd name="f30" fmla="*/ f23 1 83"/>
                    <a:gd name="f31" fmla="*/ f24 1 80"/>
                    <a:gd name="f32" fmla="*/ f25 1 83"/>
                    <a:gd name="f33" fmla="*/ f26 1 80"/>
                    <a:gd name="f34" fmla="*/ f27 1 83"/>
                    <a:gd name="f35" fmla="*/ 0 1 f20"/>
                    <a:gd name="f36" fmla="*/ f14 1 f20"/>
                    <a:gd name="f37" fmla="*/ 0 1 f21"/>
                    <a:gd name="f38" fmla="*/ f15 1 f21"/>
                    <a:gd name="f39" fmla="*/ f29 1 f20"/>
                    <a:gd name="f40" fmla="*/ f30 1 f21"/>
                    <a:gd name="f41" fmla="*/ f31 1 f20"/>
                    <a:gd name="f42" fmla="*/ f32 1 f21"/>
                    <a:gd name="f43" fmla="*/ f33 1 f20"/>
                    <a:gd name="f44" fmla="*/ f34 1 f21"/>
                    <a:gd name="f45" fmla="*/ f35 f11 1"/>
                    <a:gd name="f46" fmla="*/ f36 f11 1"/>
                    <a:gd name="f47" fmla="*/ f38 f12 1"/>
                    <a:gd name="f48" fmla="*/ f37 f12 1"/>
                    <a:gd name="f49" fmla="*/ f39 f11 1"/>
                    <a:gd name="f50" fmla="*/ f40 f12 1"/>
                    <a:gd name="f51" fmla="*/ f41 f11 1"/>
                    <a:gd name="f52" fmla="*/ f42 f12 1"/>
                    <a:gd name="f53" fmla="*/ f43 f11 1"/>
                    <a:gd name="f54" fmla="*/ f44 f12 1"/>
                  </a:gdLst>
                  <a:ahLst/>
                  <a:cxnLst>
                    <a:cxn ang="3cd4">
                      <a:pos x="hc" y="t"/>
                    </a:cxn>
                    <a:cxn ang="0">
                      <a:pos x="r" y="vc"/>
                    </a:cxn>
                    <a:cxn ang="cd4">
                      <a:pos x="hc" y="b"/>
                    </a:cxn>
                    <a:cxn ang="cd2">
                      <a:pos x="l" y="vc"/>
                    </a:cxn>
                    <a:cxn ang="f28">
                      <a:pos x="f49" y="f50"/>
                    </a:cxn>
                    <a:cxn ang="f28">
                      <a:pos x="f51" y="f52"/>
                    </a:cxn>
                    <a:cxn ang="f28">
                      <a:pos x="f53" y="f50"/>
                    </a:cxn>
                    <a:cxn ang="f28">
                      <a:pos x="f53" y="f54"/>
                    </a:cxn>
                    <a:cxn ang="f28">
                      <a:pos x="f49" y="f54"/>
                    </a:cxn>
                    <a:cxn ang="f28">
                      <a:pos x="f49" y="f50"/>
                    </a:cxn>
                  </a:cxnLst>
                  <a:rect l="f45" t="f48" r="f46" b="f47"/>
                  <a:pathLst>
                    <a:path w="80" h="83">
                      <a:moveTo>
                        <a:pt x="f6" y="f8"/>
                      </a:moveTo>
                      <a:lnTo>
                        <a:pt x="f9" y="f7"/>
                      </a:lnTo>
                      <a:lnTo>
                        <a:pt x="f5" y="f8"/>
                      </a:lnTo>
                      <a:lnTo>
                        <a:pt x="f5" y="f5"/>
                      </a:lnTo>
                      <a:lnTo>
                        <a:pt x="f6" y="f5"/>
                      </a:lnTo>
                      <a:lnTo>
                        <a:pt x="f6" y="f8"/>
                      </a:lnTo>
                      <a:close/>
                    </a:path>
                  </a:pathLst>
                </a:custGeom>
                <a:solidFill>
                  <a:srgbClr val="FFB9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22" name="Freeform 636">
                  <a:extLst>
                    <a:ext uri="{FF2B5EF4-FFF2-40B4-BE49-F238E27FC236}">
                      <a16:creationId xmlns:a16="http://schemas.microsoft.com/office/drawing/2014/main" id="{53B62926-576C-4753-A068-4F6E3810E155}"/>
                    </a:ext>
                  </a:extLst>
                </p:cNvPr>
                <p:cNvSpPr/>
                <p:nvPr/>
              </p:nvSpPr>
              <p:spPr>
                <a:xfrm flipH="1">
                  <a:off x="5670358" y="5095987"/>
                  <a:ext cx="63751" cy="447662"/>
                </a:xfrm>
                <a:custGeom>
                  <a:avLst/>
                  <a:gdLst>
                    <a:gd name="f0" fmla="val 10800000"/>
                    <a:gd name="f1" fmla="val 5400000"/>
                    <a:gd name="f2" fmla="val 180"/>
                    <a:gd name="f3" fmla="val w"/>
                    <a:gd name="f4" fmla="val h"/>
                    <a:gd name="f5" fmla="val 0"/>
                    <a:gd name="f6" fmla="val 45"/>
                    <a:gd name="f7" fmla="val 316"/>
                    <a:gd name="f8" fmla="val 35"/>
                    <a:gd name="f9" fmla="val 23"/>
                    <a:gd name="f10" fmla="val 19"/>
                    <a:gd name="f11" fmla="val 11"/>
                    <a:gd name="f12" fmla="val 9"/>
                    <a:gd name="f13" fmla="val 290"/>
                    <a:gd name="f14" fmla="+- 0 0 -90"/>
                    <a:gd name="f15" fmla="*/ f3 1 45"/>
                    <a:gd name="f16" fmla="*/ f4 1 316"/>
                    <a:gd name="f17" fmla="val f5"/>
                    <a:gd name="f18" fmla="val f6"/>
                    <a:gd name="f19" fmla="val f7"/>
                    <a:gd name="f20" fmla="*/ f14 f0 1"/>
                    <a:gd name="f21" fmla="+- f19 0 f17"/>
                    <a:gd name="f22" fmla="+- f18 0 f17"/>
                    <a:gd name="f23" fmla="*/ f20 1 f2"/>
                    <a:gd name="f24" fmla="*/ f22 1 45"/>
                    <a:gd name="f25" fmla="*/ f21 1 316"/>
                    <a:gd name="f26" fmla="*/ 35 f22 1"/>
                    <a:gd name="f27" fmla="*/ 23 f21 1"/>
                    <a:gd name="f28" fmla="*/ 45 f22 1"/>
                    <a:gd name="f29" fmla="*/ 19 f21 1"/>
                    <a:gd name="f30" fmla="*/ 23 f22 1"/>
                    <a:gd name="f31" fmla="*/ 0 f21 1"/>
                    <a:gd name="f32" fmla="*/ 0 f22 1"/>
                    <a:gd name="f33" fmla="*/ 11 f22 1"/>
                    <a:gd name="f34" fmla="*/ 9 f22 1"/>
                    <a:gd name="f35" fmla="*/ 290 f21 1"/>
                    <a:gd name="f36" fmla="*/ 316 f21 1"/>
                    <a:gd name="f37" fmla="+- f23 0 f1"/>
                    <a:gd name="f38" fmla="*/ f26 1 45"/>
                    <a:gd name="f39" fmla="*/ f27 1 316"/>
                    <a:gd name="f40" fmla="*/ f28 1 45"/>
                    <a:gd name="f41" fmla="*/ f29 1 316"/>
                    <a:gd name="f42" fmla="*/ f30 1 45"/>
                    <a:gd name="f43" fmla="*/ f31 1 316"/>
                    <a:gd name="f44" fmla="*/ f32 1 45"/>
                    <a:gd name="f45" fmla="*/ f33 1 45"/>
                    <a:gd name="f46" fmla="*/ f34 1 45"/>
                    <a:gd name="f47" fmla="*/ f35 1 316"/>
                    <a:gd name="f48" fmla="*/ f36 1 316"/>
                    <a:gd name="f49" fmla="*/ 0 1 f24"/>
                    <a:gd name="f50" fmla="*/ f18 1 f24"/>
                    <a:gd name="f51" fmla="*/ 0 1 f25"/>
                    <a:gd name="f52" fmla="*/ f19 1 f25"/>
                    <a:gd name="f53" fmla="*/ f38 1 f24"/>
                    <a:gd name="f54" fmla="*/ f39 1 f25"/>
                    <a:gd name="f55" fmla="*/ f40 1 f24"/>
                    <a:gd name="f56" fmla="*/ f41 1 f25"/>
                    <a:gd name="f57" fmla="*/ f42 1 f24"/>
                    <a:gd name="f58" fmla="*/ f43 1 f25"/>
                    <a:gd name="f59" fmla="*/ f44 1 f24"/>
                    <a:gd name="f60" fmla="*/ f45 1 f24"/>
                    <a:gd name="f61" fmla="*/ f46 1 f24"/>
                    <a:gd name="f62" fmla="*/ f47 1 f25"/>
                    <a:gd name="f63" fmla="*/ f48 1 f25"/>
                    <a:gd name="f64" fmla="*/ f49 f15 1"/>
                    <a:gd name="f65" fmla="*/ f50 f15 1"/>
                    <a:gd name="f66" fmla="*/ f52 f16 1"/>
                    <a:gd name="f67" fmla="*/ f51 f16 1"/>
                    <a:gd name="f68" fmla="*/ f53 f15 1"/>
                    <a:gd name="f69" fmla="*/ f54 f16 1"/>
                    <a:gd name="f70" fmla="*/ f55 f15 1"/>
                    <a:gd name="f71" fmla="*/ f56 f16 1"/>
                    <a:gd name="f72" fmla="*/ f57 f15 1"/>
                    <a:gd name="f73" fmla="*/ f58 f16 1"/>
                    <a:gd name="f74" fmla="*/ f59 f15 1"/>
                    <a:gd name="f75" fmla="*/ f60 f15 1"/>
                    <a:gd name="f76" fmla="*/ f61 f15 1"/>
                    <a:gd name="f77" fmla="*/ f62 f16 1"/>
                    <a:gd name="f78" fmla="*/ f63 f16 1"/>
                  </a:gdLst>
                  <a:ahLst/>
                  <a:cxnLst>
                    <a:cxn ang="3cd4">
                      <a:pos x="hc" y="t"/>
                    </a:cxn>
                    <a:cxn ang="0">
                      <a:pos x="r" y="vc"/>
                    </a:cxn>
                    <a:cxn ang="cd4">
                      <a:pos x="hc" y="b"/>
                    </a:cxn>
                    <a:cxn ang="cd2">
                      <a:pos x="l" y="vc"/>
                    </a:cxn>
                    <a:cxn ang="f37">
                      <a:pos x="f68" y="f69"/>
                    </a:cxn>
                    <a:cxn ang="f37">
                      <a:pos x="f70" y="f71"/>
                    </a:cxn>
                    <a:cxn ang="f37">
                      <a:pos x="f72" y="f73"/>
                    </a:cxn>
                    <a:cxn ang="f37">
                      <a:pos x="f74" y="f71"/>
                    </a:cxn>
                    <a:cxn ang="f37">
                      <a:pos x="f75" y="f69"/>
                    </a:cxn>
                    <a:cxn ang="f37">
                      <a:pos x="f76" y="f77"/>
                    </a:cxn>
                    <a:cxn ang="f37">
                      <a:pos x="f72" y="f78"/>
                    </a:cxn>
                    <a:cxn ang="f37">
                      <a:pos x="f68" y="f77"/>
                    </a:cxn>
                    <a:cxn ang="f37">
                      <a:pos x="f68" y="f69"/>
                    </a:cxn>
                  </a:cxnLst>
                  <a:rect l="f64" t="f67" r="f65" b="f66"/>
                  <a:pathLst>
                    <a:path w="45" h="316">
                      <a:moveTo>
                        <a:pt x="f8" y="f9"/>
                      </a:moveTo>
                      <a:lnTo>
                        <a:pt x="f6" y="f10"/>
                      </a:lnTo>
                      <a:lnTo>
                        <a:pt x="f9" y="f5"/>
                      </a:lnTo>
                      <a:lnTo>
                        <a:pt x="f5" y="f10"/>
                      </a:lnTo>
                      <a:lnTo>
                        <a:pt x="f11" y="f9"/>
                      </a:lnTo>
                      <a:lnTo>
                        <a:pt x="f12" y="f13"/>
                      </a:lnTo>
                      <a:lnTo>
                        <a:pt x="f9" y="f7"/>
                      </a:lnTo>
                      <a:lnTo>
                        <a:pt x="f8" y="f13"/>
                      </a:lnTo>
                      <a:lnTo>
                        <a:pt x="f8" y="f9"/>
                      </a:lnTo>
                      <a:close/>
                    </a:path>
                  </a:pathLst>
                </a:custGeom>
                <a:solidFill>
                  <a:srgbClr val="68217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23" name="Freeform 637">
                  <a:extLst>
                    <a:ext uri="{FF2B5EF4-FFF2-40B4-BE49-F238E27FC236}">
                      <a16:creationId xmlns:a16="http://schemas.microsoft.com/office/drawing/2014/main" id="{D51C98F9-BA61-4144-93C6-13B39C6A979C}"/>
                    </a:ext>
                  </a:extLst>
                </p:cNvPr>
                <p:cNvSpPr/>
                <p:nvPr/>
              </p:nvSpPr>
              <p:spPr>
                <a:xfrm flipH="1">
                  <a:off x="5785107" y="5101657"/>
                  <a:ext cx="240834" cy="626162"/>
                </a:xfrm>
                <a:custGeom>
                  <a:avLst/>
                  <a:gdLst>
                    <a:gd name="f0" fmla="val 10800000"/>
                    <a:gd name="f1" fmla="val 5400000"/>
                    <a:gd name="f2" fmla="val 180"/>
                    <a:gd name="f3" fmla="val w"/>
                    <a:gd name="f4" fmla="val h"/>
                    <a:gd name="f5" fmla="val 0"/>
                    <a:gd name="f6" fmla="val 72"/>
                    <a:gd name="f7" fmla="val 187"/>
                    <a:gd name="f8" fmla="val 8"/>
                    <a:gd name="f9" fmla="val 62"/>
                    <a:gd name="f10" fmla="val 5"/>
                    <a:gd name="f11" fmla="val 53"/>
                    <a:gd name="f12" fmla="val 3"/>
                    <a:gd name="f13" fmla="val 43"/>
                    <a:gd name="f14" fmla="val 15"/>
                    <a:gd name="f15" fmla="val 60"/>
                    <a:gd name="f16" fmla="val 6"/>
                    <a:gd name="f17" fmla="val 121"/>
                    <a:gd name="f18" fmla="val 29"/>
                    <a:gd name="f19" fmla="val 36"/>
                    <a:gd name="f20" fmla="val 123"/>
                    <a:gd name="f21" fmla="val 45"/>
                    <a:gd name="f22" fmla="val 66"/>
                    <a:gd name="f23" fmla="+- 0 0 -90"/>
                    <a:gd name="f24" fmla="*/ f3 1 72"/>
                    <a:gd name="f25" fmla="*/ f4 1 187"/>
                    <a:gd name="f26" fmla="val f5"/>
                    <a:gd name="f27" fmla="val f6"/>
                    <a:gd name="f28" fmla="val f7"/>
                    <a:gd name="f29" fmla="*/ f23 f0 1"/>
                    <a:gd name="f30" fmla="+- f28 0 f26"/>
                    <a:gd name="f31" fmla="+- f27 0 f26"/>
                    <a:gd name="f32" fmla="*/ f29 1 f2"/>
                    <a:gd name="f33" fmla="*/ f31 1 72"/>
                    <a:gd name="f34" fmla="*/ f30 1 187"/>
                    <a:gd name="f35" fmla="*/ 72 f31 1"/>
                    <a:gd name="f36" fmla="*/ 8 f30 1"/>
                    <a:gd name="f37" fmla="*/ 43 f31 1"/>
                    <a:gd name="f38" fmla="*/ 0 f30 1"/>
                    <a:gd name="f39" fmla="*/ 0 f31 1"/>
                    <a:gd name="f40" fmla="*/ 187 f30 1"/>
                    <a:gd name="f41" fmla="*/ 29 f31 1"/>
                    <a:gd name="f42" fmla="+- f32 0 f1"/>
                    <a:gd name="f43" fmla="*/ f35 1 72"/>
                    <a:gd name="f44" fmla="*/ f36 1 187"/>
                    <a:gd name="f45" fmla="*/ f37 1 72"/>
                    <a:gd name="f46" fmla="*/ f38 1 187"/>
                    <a:gd name="f47" fmla="*/ f39 1 72"/>
                    <a:gd name="f48" fmla="*/ f40 1 187"/>
                    <a:gd name="f49" fmla="*/ f41 1 72"/>
                    <a:gd name="f50" fmla="*/ 0 1 f33"/>
                    <a:gd name="f51" fmla="*/ f27 1 f33"/>
                    <a:gd name="f52" fmla="*/ 0 1 f34"/>
                    <a:gd name="f53" fmla="*/ f28 1 f34"/>
                    <a:gd name="f54" fmla="*/ f43 1 f33"/>
                    <a:gd name="f55" fmla="*/ f44 1 f34"/>
                    <a:gd name="f56" fmla="*/ f45 1 f33"/>
                    <a:gd name="f57" fmla="*/ f46 1 f34"/>
                    <a:gd name="f58" fmla="*/ f47 1 f33"/>
                    <a:gd name="f59" fmla="*/ f48 1 f34"/>
                    <a:gd name="f60" fmla="*/ f49 1 f33"/>
                    <a:gd name="f61" fmla="*/ f50 f24 1"/>
                    <a:gd name="f62" fmla="*/ f51 f24 1"/>
                    <a:gd name="f63" fmla="*/ f53 f25 1"/>
                    <a:gd name="f64" fmla="*/ f52 f25 1"/>
                    <a:gd name="f65" fmla="*/ f54 f24 1"/>
                    <a:gd name="f66" fmla="*/ f55 f25 1"/>
                    <a:gd name="f67" fmla="*/ f56 f24 1"/>
                    <a:gd name="f68" fmla="*/ f57 f25 1"/>
                    <a:gd name="f69" fmla="*/ f58 f24 1"/>
                    <a:gd name="f70" fmla="*/ f59 f25 1"/>
                    <a:gd name="f71" fmla="*/ f60 f24 1"/>
                  </a:gdLst>
                  <a:ahLst/>
                  <a:cxnLst>
                    <a:cxn ang="3cd4">
                      <a:pos x="hc" y="t"/>
                    </a:cxn>
                    <a:cxn ang="0">
                      <a:pos x="r" y="vc"/>
                    </a:cxn>
                    <a:cxn ang="cd4">
                      <a:pos x="hc" y="b"/>
                    </a:cxn>
                    <a:cxn ang="cd2">
                      <a:pos x="l" y="vc"/>
                    </a:cxn>
                    <a:cxn ang="f42">
                      <a:pos x="f65" y="f66"/>
                    </a:cxn>
                    <a:cxn ang="f42">
                      <a:pos x="f67" y="f68"/>
                    </a:cxn>
                    <a:cxn ang="f42">
                      <a:pos x="f69" y="f70"/>
                    </a:cxn>
                    <a:cxn ang="f42">
                      <a:pos x="f71" y="f70"/>
                    </a:cxn>
                    <a:cxn ang="f42">
                      <a:pos x="f65" y="f66"/>
                    </a:cxn>
                  </a:cxnLst>
                  <a:rect l="f61" t="f64" r="f62" b="f63"/>
                  <a:pathLst>
                    <a:path w="72" h="187">
                      <a:moveTo>
                        <a:pt x="f6" y="f8"/>
                      </a:moveTo>
                      <a:cubicBezTo>
                        <a:pt x="f9" y="f10"/>
                        <a:pt x="f11" y="f12"/>
                        <a:pt x="f13" y="f5"/>
                      </a:cubicBezTo>
                      <a:cubicBezTo>
                        <a:pt x="f14" y="f15"/>
                        <a:pt x="f16" y="f17"/>
                        <a:pt x="f5" y="f7"/>
                      </a:cubicBezTo>
                      <a:cubicBezTo>
                        <a:pt x="f18" y="f7"/>
                        <a:pt x="f18" y="f7"/>
                        <a:pt x="f18" y="f7"/>
                      </a:cubicBezTo>
                      <a:cubicBezTo>
                        <a:pt x="f19" y="f20"/>
                        <a:pt x="f21" y="f22"/>
                        <a:pt x="f6" y="f8"/>
                      </a:cubicBezTo>
                      <a:close/>
                    </a:path>
                  </a:pathLst>
                </a:custGeom>
                <a:solidFill>
                  <a:srgbClr val="442359"/>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24" name="Freeform 638">
                  <a:extLst>
                    <a:ext uri="{FF2B5EF4-FFF2-40B4-BE49-F238E27FC236}">
                      <a16:creationId xmlns:a16="http://schemas.microsoft.com/office/drawing/2014/main" id="{6DE89710-5D50-444F-BE48-A83BF5317C08}"/>
                    </a:ext>
                  </a:extLst>
                </p:cNvPr>
                <p:cNvSpPr/>
                <p:nvPr/>
              </p:nvSpPr>
              <p:spPr>
                <a:xfrm flipH="1">
                  <a:off x="5372858" y="5101657"/>
                  <a:ext cx="240834" cy="626162"/>
                </a:xfrm>
                <a:custGeom>
                  <a:avLst/>
                  <a:gdLst>
                    <a:gd name="f0" fmla="val 10800000"/>
                    <a:gd name="f1" fmla="val 5400000"/>
                    <a:gd name="f2" fmla="val 180"/>
                    <a:gd name="f3" fmla="val w"/>
                    <a:gd name="f4" fmla="val h"/>
                    <a:gd name="f5" fmla="val 0"/>
                    <a:gd name="f6" fmla="val 72"/>
                    <a:gd name="f7" fmla="val 187"/>
                    <a:gd name="f8" fmla="val 8"/>
                    <a:gd name="f9" fmla="val 9"/>
                    <a:gd name="f10" fmla="val 5"/>
                    <a:gd name="f11" fmla="val 19"/>
                    <a:gd name="f12" fmla="val 3"/>
                    <a:gd name="f13" fmla="val 28"/>
                    <a:gd name="f14" fmla="val 56"/>
                    <a:gd name="f15" fmla="val 60"/>
                    <a:gd name="f16" fmla="val 66"/>
                    <a:gd name="f17" fmla="val 121"/>
                    <a:gd name="f18" fmla="val 43"/>
                    <a:gd name="f19" fmla="val 36"/>
                    <a:gd name="f20" fmla="val 123"/>
                    <a:gd name="f21" fmla="val 27"/>
                    <a:gd name="f22" fmla="+- 0 0 -90"/>
                    <a:gd name="f23" fmla="*/ f3 1 72"/>
                    <a:gd name="f24" fmla="*/ f4 1 187"/>
                    <a:gd name="f25" fmla="val f5"/>
                    <a:gd name="f26" fmla="val f6"/>
                    <a:gd name="f27" fmla="val f7"/>
                    <a:gd name="f28" fmla="*/ f22 f0 1"/>
                    <a:gd name="f29" fmla="+- f27 0 f25"/>
                    <a:gd name="f30" fmla="+- f26 0 f25"/>
                    <a:gd name="f31" fmla="*/ f28 1 f2"/>
                    <a:gd name="f32" fmla="*/ f30 1 72"/>
                    <a:gd name="f33" fmla="*/ f29 1 187"/>
                    <a:gd name="f34" fmla="*/ 0 f30 1"/>
                    <a:gd name="f35" fmla="*/ 8 f29 1"/>
                    <a:gd name="f36" fmla="*/ 28 f30 1"/>
                    <a:gd name="f37" fmla="*/ 0 f29 1"/>
                    <a:gd name="f38" fmla="*/ 72 f30 1"/>
                    <a:gd name="f39" fmla="*/ 187 f29 1"/>
                    <a:gd name="f40" fmla="*/ 43 f30 1"/>
                    <a:gd name="f41" fmla="+- f31 0 f1"/>
                    <a:gd name="f42" fmla="*/ f34 1 72"/>
                    <a:gd name="f43" fmla="*/ f35 1 187"/>
                    <a:gd name="f44" fmla="*/ f36 1 72"/>
                    <a:gd name="f45" fmla="*/ f37 1 187"/>
                    <a:gd name="f46" fmla="*/ f38 1 72"/>
                    <a:gd name="f47" fmla="*/ f39 1 187"/>
                    <a:gd name="f48" fmla="*/ f40 1 72"/>
                    <a:gd name="f49" fmla="*/ 0 1 f32"/>
                    <a:gd name="f50" fmla="*/ f26 1 f32"/>
                    <a:gd name="f51" fmla="*/ 0 1 f33"/>
                    <a:gd name="f52" fmla="*/ f27 1 f33"/>
                    <a:gd name="f53" fmla="*/ f42 1 f32"/>
                    <a:gd name="f54" fmla="*/ f43 1 f33"/>
                    <a:gd name="f55" fmla="*/ f44 1 f32"/>
                    <a:gd name="f56" fmla="*/ f45 1 f33"/>
                    <a:gd name="f57" fmla="*/ f46 1 f32"/>
                    <a:gd name="f58" fmla="*/ f47 1 f33"/>
                    <a:gd name="f59" fmla="*/ f48 1 f32"/>
                    <a:gd name="f60" fmla="*/ f49 f23 1"/>
                    <a:gd name="f61" fmla="*/ f50 f23 1"/>
                    <a:gd name="f62" fmla="*/ f52 f24 1"/>
                    <a:gd name="f63" fmla="*/ f51 f24 1"/>
                    <a:gd name="f64" fmla="*/ f53 f23 1"/>
                    <a:gd name="f65" fmla="*/ f54 f24 1"/>
                    <a:gd name="f66" fmla="*/ f55 f23 1"/>
                    <a:gd name="f67" fmla="*/ f56 f24 1"/>
                    <a:gd name="f68" fmla="*/ f57 f23 1"/>
                    <a:gd name="f69" fmla="*/ f58 f24 1"/>
                    <a:gd name="f70" fmla="*/ f59 f23 1"/>
                  </a:gdLst>
                  <a:ahLst/>
                  <a:cxnLst>
                    <a:cxn ang="3cd4">
                      <a:pos x="hc" y="t"/>
                    </a:cxn>
                    <a:cxn ang="0">
                      <a:pos x="r" y="vc"/>
                    </a:cxn>
                    <a:cxn ang="cd4">
                      <a:pos x="hc" y="b"/>
                    </a:cxn>
                    <a:cxn ang="cd2">
                      <a:pos x="l" y="vc"/>
                    </a:cxn>
                    <a:cxn ang="f41">
                      <a:pos x="f64" y="f65"/>
                    </a:cxn>
                    <a:cxn ang="f41">
                      <a:pos x="f66" y="f67"/>
                    </a:cxn>
                    <a:cxn ang="f41">
                      <a:pos x="f68" y="f69"/>
                    </a:cxn>
                    <a:cxn ang="f41">
                      <a:pos x="f70" y="f69"/>
                    </a:cxn>
                    <a:cxn ang="f41">
                      <a:pos x="f64" y="f65"/>
                    </a:cxn>
                  </a:cxnLst>
                  <a:rect l="f60" t="f63" r="f61" b="f62"/>
                  <a:pathLst>
                    <a:path w="72" h="187">
                      <a:moveTo>
                        <a:pt x="f5" y="f8"/>
                      </a:moveTo>
                      <a:cubicBezTo>
                        <a:pt x="f9" y="f10"/>
                        <a:pt x="f11" y="f12"/>
                        <a:pt x="f13" y="f5"/>
                      </a:cubicBezTo>
                      <a:cubicBezTo>
                        <a:pt x="f14" y="f15"/>
                        <a:pt x="f16" y="f17"/>
                        <a:pt x="f6" y="f7"/>
                      </a:cubicBezTo>
                      <a:cubicBezTo>
                        <a:pt x="f18" y="f7"/>
                        <a:pt x="f18" y="f7"/>
                        <a:pt x="f18" y="f7"/>
                      </a:cubicBezTo>
                      <a:cubicBezTo>
                        <a:pt x="f19" y="f20"/>
                        <a:pt x="f21" y="f16"/>
                        <a:pt x="f5" y="f8"/>
                      </a:cubicBezTo>
                      <a:close/>
                    </a:path>
                  </a:pathLst>
                </a:custGeom>
                <a:solidFill>
                  <a:srgbClr val="442359"/>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25" name="Freeform 639">
                  <a:extLst>
                    <a:ext uri="{FF2B5EF4-FFF2-40B4-BE49-F238E27FC236}">
                      <a16:creationId xmlns:a16="http://schemas.microsoft.com/office/drawing/2014/main" id="{B93CBE86-8A3A-4283-9B6C-C43D7CC6A358}"/>
                    </a:ext>
                  </a:extLst>
                </p:cNvPr>
                <p:cNvSpPr/>
                <p:nvPr/>
              </p:nvSpPr>
              <p:spPr>
                <a:xfrm flipH="1">
                  <a:off x="5704365" y="5784485"/>
                  <a:ext cx="147337" cy="655917"/>
                </a:xfrm>
                <a:custGeom>
                  <a:avLst/>
                  <a:gdLst>
                    <a:gd name="f0" fmla="val 10800000"/>
                    <a:gd name="f1" fmla="val 5400000"/>
                    <a:gd name="f2" fmla="val 180"/>
                    <a:gd name="f3" fmla="val w"/>
                    <a:gd name="f4" fmla="val h"/>
                    <a:gd name="f5" fmla="val 0"/>
                    <a:gd name="f6" fmla="val 104"/>
                    <a:gd name="f7" fmla="val 463"/>
                    <a:gd name="f8" fmla="val 85"/>
                    <a:gd name="f9" fmla="val 14"/>
                    <a:gd name="f10" fmla="+- 0 0 -90"/>
                    <a:gd name="f11" fmla="*/ f3 1 104"/>
                    <a:gd name="f12" fmla="*/ f4 1 463"/>
                    <a:gd name="f13" fmla="val f5"/>
                    <a:gd name="f14" fmla="val f6"/>
                    <a:gd name="f15" fmla="val f7"/>
                    <a:gd name="f16" fmla="*/ f10 f0 1"/>
                    <a:gd name="f17" fmla="+- f15 0 f13"/>
                    <a:gd name="f18" fmla="+- f14 0 f13"/>
                    <a:gd name="f19" fmla="*/ f16 1 f2"/>
                    <a:gd name="f20" fmla="*/ f18 1 104"/>
                    <a:gd name="f21" fmla="*/ f17 1 463"/>
                    <a:gd name="f22" fmla="*/ 85 f18 1"/>
                    <a:gd name="f23" fmla="*/ 463 f17 1"/>
                    <a:gd name="f24" fmla="*/ 14 f18 1"/>
                    <a:gd name="f25" fmla="*/ 0 f18 1"/>
                    <a:gd name="f26" fmla="*/ 0 f17 1"/>
                    <a:gd name="f27" fmla="*/ 104 f18 1"/>
                    <a:gd name="f28" fmla="+- f19 0 f1"/>
                    <a:gd name="f29" fmla="*/ f22 1 104"/>
                    <a:gd name="f30" fmla="*/ f23 1 463"/>
                    <a:gd name="f31" fmla="*/ f24 1 104"/>
                    <a:gd name="f32" fmla="*/ f25 1 104"/>
                    <a:gd name="f33" fmla="*/ f26 1 463"/>
                    <a:gd name="f34" fmla="*/ f27 1 104"/>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104" h="463">
                      <a:moveTo>
                        <a:pt x="f8" y="f7"/>
                      </a:moveTo>
                      <a:lnTo>
                        <a:pt x="f9" y="f7"/>
                      </a:lnTo>
                      <a:lnTo>
                        <a:pt x="f5" y="f5"/>
                      </a:lnTo>
                      <a:lnTo>
                        <a:pt x="f6" y="f5"/>
                      </a:lnTo>
                      <a:lnTo>
                        <a:pt x="f8" y="f7"/>
                      </a:lnTo>
                      <a:close/>
                    </a:path>
                  </a:pathLst>
                </a:custGeom>
                <a:solidFill>
                  <a:srgbClr val="0072C6"/>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26" name="Freeform 640">
                  <a:extLst>
                    <a:ext uri="{FF2B5EF4-FFF2-40B4-BE49-F238E27FC236}">
                      <a16:creationId xmlns:a16="http://schemas.microsoft.com/office/drawing/2014/main" id="{4CE518B5-343B-40BD-B30D-F2C8D11FCAA7}"/>
                    </a:ext>
                  </a:extLst>
                </p:cNvPr>
                <p:cNvSpPr/>
                <p:nvPr/>
              </p:nvSpPr>
              <p:spPr>
                <a:xfrm flipH="1">
                  <a:off x="5554193" y="5784485"/>
                  <a:ext cx="147337" cy="655917"/>
                </a:xfrm>
                <a:custGeom>
                  <a:avLst/>
                  <a:gdLst>
                    <a:gd name="f0" fmla="val 10800000"/>
                    <a:gd name="f1" fmla="val 5400000"/>
                    <a:gd name="f2" fmla="val 180"/>
                    <a:gd name="f3" fmla="val w"/>
                    <a:gd name="f4" fmla="val h"/>
                    <a:gd name="f5" fmla="val 0"/>
                    <a:gd name="f6" fmla="val 104"/>
                    <a:gd name="f7" fmla="val 463"/>
                    <a:gd name="f8" fmla="val 90"/>
                    <a:gd name="f9" fmla="val 19"/>
                    <a:gd name="f10" fmla="+- 0 0 -90"/>
                    <a:gd name="f11" fmla="*/ f3 1 104"/>
                    <a:gd name="f12" fmla="*/ f4 1 463"/>
                    <a:gd name="f13" fmla="val f5"/>
                    <a:gd name="f14" fmla="val f6"/>
                    <a:gd name="f15" fmla="val f7"/>
                    <a:gd name="f16" fmla="*/ f10 f0 1"/>
                    <a:gd name="f17" fmla="+- f15 0 f13"/>
                    <a:gd name="f18" fmla="+- f14 0 f13"/>
                    <a:gd name="f19" fmla="*/ f16 1 f2"/>
                    <a:gd name="f20" fmla="*/ f18 1 104"/>
                    <a:gd name="f21" fmla="*/ f17 1 463"/>
                    <a:gd name="f22" fmla="*/ 90 f18 1"/>
                    <a:gd name="f23" fmla="*/ 463 f17 1"/>
                    <a:gd name="f24" fmla="*/ 19 f18 1"/>
                    <a:gd name="f25" fmla="*/ 0 f18 1"/>
                    <a:gd name="f26" fmla="*/ 0 f17 1"/>
                    <a:gd name="f27" fmla="*/ 104 f18 1"/>
                    <a:gd name="f28" fmla="+- f19 0 f1"/>
                    <a:gd name="f29" fmla="*/ f22 1 104"/>
                    <a:gd name="f30" fmla="*/ f23 1 463"/>
                    <a:gd name="f31" fmla="*/ f24 1 104"/>
                    <a:gd name="f32" fmla="*/ f25 1 104"/>
                    <a:gd name="f33" fmla="*/ f26 1 463"/>
                    <a:gd name="f34" fmla="*/ f27 1 104"/>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104" h="463">
                      <a:moveTo>
                        <a:pt x="f8" y="f7"/>
                      </a:moveTo>
                      <a:lnTo>
                        <a:pt x="f9" y="f7"/>
                      </a:lnTo>
                      <a:lnTo>
                        <a:pt x="f5" y="f5"/>
                      </a:lnTo>
                      <a:lnTo>
                        <a:pt x="f6" y="f5"/>
                      </a:lnTo>
                      <a:lnTo>
                        <a:pt x="f8" y="f7"/>
                      </a:lnTo>
                      <a:close/>
                    </a:path>
                  </a:pathLst>
                </a:custGeom>
                <a:solidFill>
                  <a:srgbClr val="0072C6"/>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27" name="Freeform 641">
                  <a:extLst>
                    <a:ext uri="{FF2B5EF4-FFF2-40B4-BE49-F238E27FC236}">
                      <a16:creationId xmlns:a16="http://schemas.microsoft.com/office/drawing/2014/main" id="{45553E90-995C-4EFC-9540-B400C850A714}"/>
                    </a:ext>
                  </a:extLst>
                </p:cNvPr>
                <p:cNvSpPr/>
                <p:nvPr/>
              </p:nvSpPr>
              <p:spPr>
                <a:xfrm flipH="1">
                  <a:off x="5942356" y="5727819"/>
                  <a:ext cx="69421" cy="80750"/>
                </a:xfrm>
                <a:custGeom>
                  <a:avLst/>
                  <a:gdLst>
                    <a:gd name="f0" fmla="val 10800000"/>
                    <a:gd name="f1" fmla="val 5400000"/>
                    <a:gd name="f2" fmla="val 180"/>
                    <a:gd name="f3" fmla="val w"/>
                    <a:gd name="f4" fmla="val h"/>
                    <a:gd name="f5" fmla="val 0"/>
                    <a:gd name="f6" fmla="val 21"/>
                    <a:gd name="f7" fmla="val 24"/>
                    <a:gd name="f8" fmla="val 13"/>
                    <a:gd name="f9" fmla="val 19"/>
                    <a:gd name="f10" fmla="val 4"/>
                    <a:gd name="f11" fmla="val 10"/>
                    <a:gd name="f12" fmla="val 16"/>
                    <a:gd name="f13" fmla="+- 0 0 -90"/>
                    <a:gd name="f14" fmla="*/ f3 1 21"/>
                    <a:gd name="f15" fmla="*/ f4 1 24"/>
                    <a:gd name="f16" fmla="val f5"/>
                    <a:gd name="f17" fmla="val f6"/>
                    <a:gd name="f18" fmla="val f7"/>
                    <a:gd name="f19" fmla="*/ f13 f0 1"/>
                    <a:gd name="f20" fmla="+- f18 0 f16"/>
                    <a:gd name="f21" fmla="+- f17 0 f16"/>
                    <a:gd name="f22" fmla="*/ f19 1 f2"/>
                    <a:gd name="f23" fmla="*/ f21 1 21"/>
                    <a:gd name="f24" fmla="*/ f20 1 24"/>
                    <a:gd name="f25" fmla="*/ 0 f21 1"/>
                    <a:gd name="f26" fmla="*/ 0 f20 1"/>
                    <a:gd name="f27" fmla="*/ 13 f20 1"/>
                    <a:gd name="f28" fmla="*/ 10 f21 1"/>
                    <a:gd name="f29" fmla="*/ 24 f20 1"/>
                    <a:gd name="f30" fmla="*/ 21 f21 1"/>
                    <a:gd name="f31" fmla="+- f22 0 f1"/>
                    <a:gd name="f32" fmla="*/ f25 1 21"/>
                    <a:gd name="f33" fmla="*/ f26 1 24"/>
                    <a:gd name="f34" fmla="*/ f27 1 24"/>
                    <a:gd name="f35" fmla="*/ f28 1 21"/>
                    <a:gd name="f36" fmla="*/ f29 1 24"/>
                    <a:gd name="f37" fmla="*/ f30 1 21"/>
                    <a:gd name="f38" fmla="*/ 0 1 f23"/>
                    <a:gd name="f39" fmla="*/ f17 1 f23"/>
                    <a:gd name="f40" fmla="*/ 0 1 f24"/>
                    <a:gd name="f41" fmla="*/ f18 1 f24"/>
                    <a:gd name="f42" fmla="*/ f32 1 f23"/>
                    <a:gd name="f43" fmla="*/ f33 1 f24"/>
                    <a:gd name="f44" fmla="*/ f34 1 f24"/>
                    <a:gd name="f45" fmla="*/ f35 1 f23"/>
                    <a:gd name="f46" fmla="*/ f36 1 f24"/>
                    <a:gd name="f47" fmla="*/ f37 1 f23"/>
                    <a:gd name="f48" fmla="*/ f38 f14 1"/>
                    <a:gd name="f49" fmla="*/ f39 f14 1"/>
                    <a:gd name="f50" fmla="*/ f41 f15 1"/>
                    <a:gd name="f51" fmla="*/ f40 f15 1"/>
                    <a:gd name="f52" fmla="*/ f42 f14 1"/>
                    <a:gd name="f53" fmla="*/ f43 f15 1"/>
                    <a:gd name="f54" fmla="*/ f44 f15 1"/>
                    <a:gd name="f55" fmla="*/ f45 f14 1"/>
                    <a:gd name="f56" fmla="*/ f46 f15 1"/>
                    <a:gd name="f57" fmla="*/ f47 f14 1"/>
                  </a:gdLst>
                  <a:ahLst/>
                  <a:cxnLst>
                    <a:cxn ang="3cd4">
                      <a:pos x="hc" y="t"/>
                    </a:cxn>
                    <a:cxn ang="0">
                      <a:pos x="r" y="vc"/>
                    </a:cxn>
                    <a:cxn ang="cd4">
                      <a:pos x="hc" y="b"/>
                    </a:cxn>
                    <a:cxn ang="cd2">
                      <a:pos x="l" y="vc"/>
                    </a:cxn>
                    <a:cxn ang="f31">
                      <a:pos x="f52" y="f53"/>
                    </a:cxn>
                    <a:cxn ang="f31">
                      <a:pos x="f52" y="f54"/>
                    </a:cxn>
                    <a:cxn ang="f31">
                      <a:pos x="f55" y="f56"/>
                    </a:cxn>
                    <a:cxn ang="f31">
                      <a:pos x="f57" y="f54"/>
                    </a:cxn>
                    <a:cxn ang="f31">
                      <a:pos x="f57" y="f53"/>
                    </a:cxn>
                    <a:cxn ang="f31">
                      <a:pos x="f52" y="f53"/>
                    </a:cxn>
                  </a:cxnLst>
                  <a:rect l="f48" t="f51" r="f49" b="f50"/>
                  <a:pathLst>
                    <a:path w="21" h="24">
                      <a:moveTo>
                        <a:pt x="f5" y="f5"/>
                      </a:moveTo>
                      <a:cubicBezTo>
                        <a:pt x="f5" y="f8"/>
                        <a:pt x="f5" y="f8"/>
                        <a:pt x="f5" y="f8"/>
                      </a:cubicBezTo>
                      <a:cubicBezTo>
                        <a:pt x="f5" y="f9"/>
                        <a:pt x="f10" y="f7"/>
                        <a:pt x="f11" y="f7"/>
                      </a:cubicBezTo>
                      <a:cubicBezTo>
                        <a:pt x="f12" y="f7"/>
                        <a:pt x="f6" y="f9"/>
                        <a:pt x="f6" y="f8"/>
                      </a:cubicBezTo>
                      <a:cubicBezTo>
                        <a:pt x="f6" y="f5"/>
                        <a:pt x="f6" y="f5"/>
                        <a:pt x="f6" y="f5"/>
                      </a:cubicBezTo>
                      <a:lnTo>
                        <a:pt x="f5" y="f5"/>
                      </a:lnTo>
                      <a:close/>
                    </a:path>
                  </a:pathLst>
                </a:custGeom>
                <a:solidFill>
                  <a:srgbClr val="FFB9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28" name="Freeform 642">
                  <a:extLst>
                    <a:ext uri="{FF2B5EF4-FFF2-40B4-BE49-F238E27FC236}">
                      <a16:creationId xmlns:a16="http://schemas.microsoft.com/office/drawing/2014/main" id="{F2FE650E-785B-4069-8DD4-9B6FF6F6897A}"/>
                    </a:ext>
                  </a:extLst>
                </p:cNvPr>
                <p:cNvSpPr/>
                <p:nvPr/>
              </p:nvSpPr>
              <p:spPr>
                <a:xfrm flipH="1">
                  <a:off x="5387032" y="5727819"/>
                  <a:ext cx="73664" cy="80750"/>
                </a:xfrm>
                <a:custGeom>
                  <a:avLst/>
                  <a:gdLst>
                    <a:gd name="f0" fmla="val 10800000"/>
                    <a:gd name="f1" fmla="val 5400000"/>
                    <a:gd name="f2" fmla="val 180"/>
                    <a:gd name="f3" fmla="val w"/>
                    <a:gd name="f4" fmla="val h"/>
                    <a:gd name="f5" fmla="val 0"/>
                    <a:gd name="f6" fmla="val 22"/>
                    <a:gd name="f7" fmla="val 24"/>
                    <a:gd name="f8" fmla="val 13"/>
                    <a:gd name="f9" fmla="val 19"/>
                    <a:gd name="f10" fmla="val 5"/>
                    <a:gd name="f11" fmla="val 11"/>
                    <a:gd name="f12" fmla="val 17"/>
                    <a:gd name="f13" fmla="+- 0 0 -90"/>
                    <a:gd name="f14" fmla="*/ f3 1 22"/>
                    <a:gd name="f15" fmla="*/ f4 1 24"/>
                    <a:gd name="f16" fmla="val f5"/>
                    <a:gd name="f17" fmla="val f6"/>
                    <a:gd name="f18" fmla="val f7"/>
                    <a:gd name="f19" fmla="*/ f13 f0 1"/>
                    <a:gd name="f20" fmla="+- f18 0 f16"/>
                    <a:gd name="f21" fmla="+- f17 0 f16"/>
                    <a:gd name="f22" fmla="*/ f19 1 f2"/>
                    <a:gd name="f23" fmla="*/ f21 1 22"/>
                    <a:gd name="f24" fmla="*/ f20 1 24"/>
                    <a:gd name="f25" fmla="*/ 0 f21 1"/>
                    <a:gd name="f26" fmla="*/ 0 f20 1"/>
                    <a:gd name="f27" fmla="*/ 13 f20 1"/>
                    <a:gd name="f28" fmla="*/ 11 f21 1"/>
                    <a:gd name="f29" fmla="*/ 24 f20 1"/>
                    <a:gd name="f30" fmla="*/ 22 f21 1"/>
                    <a:gd name="f31" fmla="+- f22 0 f1"/>
                    <a:gd name="f32" fmla="*/ f25 1 22"/>
                    <a:gd name="f33" fmla="*/ f26 1 24"/>
                    <a:gd name="f34" fmla="*/ f27 1 24"/>
                    <a:gd name="f35" fmla="*/ f28 1 22"/>
                    <a:gd name="f36" fmla="*/ f29 1 24"/>
                    <a:gd name="f37" fmla="*/ f30 1 22"/>
                    <a:gd name="f38" fmla="*/ 0 1 f23"/>
                    <a:gd name="f39" fmla="*/ f17 1 f23"/>
                    <a:gd name="f40" fmla="*/ 0 1 f24"/>
                    <a:gd name="f41" fmla="*/ f18 1 f24"/>
                    <a:gd name="f42" fmla="*/ f32 1 f23"/>
                    <a:gd name="f43" fmla="*/ f33 1 f24"/>
                    <a:gd name="f44" fmla="*/ f34 1 f24"/>
                    <a:gd name="f45" fmla="*/ f35 1 f23"/>
                    <a:gd name="f46" fmla="*/ f36 1 f24"/>
                    <a:gd name="f47" fmla="*/ f37 1 f23"/>
                    <a:gd name="f48" fmla="*/ f38 f14 1"/>
                    <a:gd name="f49" fmla="*/ f39 f14 1"/>
                    <a:gd name="f50" fmla="*/ f41 f15 1"/>
                    <a:gd name="f51" fmla="*/ f40 f15 1"/>
                    <a:gd name="f52" fmla="*/ f42 f14 1"/>
                    <a:gd name="f53" fmla="*/ f43 f15 1"/>
                    <a:gd name="f54" fmla="*/ f44 f15 1"/>
                    <a:gd name="f55" fmla="*/ f45 f14 1"/>
                    <a:gd name="f56" fmla="*/ f46 f15 1"/>
                    <a:gd name="f57" fmla="*/ f47 f14 1"/>
                  </a:gdLst>
                  <a:ahLst/>
                  <a:cxnLst>
                    <a:cxn ang="3cd4">
                      <a:pos x="hc" y="t"/>
                    </a:cxn>
                    <a:cxn ang="0">
                      <a:pos x="r" y="vc"/>
                    </a:cxn>
                    <a:cxn ang="cd4">
                      <a:pos x="hc" y="b"/>
                    </a:cxn>
                    <a:cxn ang="cd2">
                      <a:pos x="l" y="vc"/>
                    </a:cxn>
                    <a:cxn ang="f31">
                      <a:pos x="f52" y="f53"/>
                    </a:cxn>
                    <a:cxn ang="f31">
                      <a:pos x="f52" y="f54"/>
                    </a:cxn>
                    <a:cxn ang="f31">
                      <a:pos x="f55" y="f56"/>
                    </a:cxn>
                    <a:cxn ang="f31">
                      <a:pos x="f57" y="f54"/>
                    </a:cxn>
                    <a:cxn ang="f31">
                      <a:pos x="f57" y="f53"/>
                    </a:cxn>
                    <a:cxn ang="f31">
                      <a:pos x="f52" y="f53"/>
                    </a:cxn>
                  </a:cxnLst>
                  <a:rect l="f48" t="f51" r="f49" b="f50"/>
                  <a:pathLst>
                    <a:path w="22" h="24">
                      <a:moveTo>
                        <a:pt x="f5" y="f5"/>
                      </a:moveTo>
                      <a:cubicBezTo>
                        <a:pt x="f5" y="f8"/>
                        <a:pt x="f5" y="f8"/>
                        <a:pt x="f5" y="f8"/>
                      </a:cubicBezTo>
                      <a:cubicBezTo>
                        <a:pt x="f5" y="f9"/>
                        <a:pt x="f10" y="f7"/>
                        <a:pt x="f11" y="f7"/>
                      </a:cubicBezTo>
                      <a:cubicBezTo>
                        <a:pt x="f12" y="f7"/>
                        <a:pt x="f6" y="f9"/>
                        <a:pt x="f6" y="f8"/>
                      </a:cubicBezTo>
                      <a:cubicBezTo>
                        <a:pt x="f6" y="f5"/>
                        <a:pt x="f6" y="f5"/>
                        <a:pt x="f6" y="f5"/>
                      </a:cubicBezTo>
                      <a:lnTo>
                        <a:pt x="f5" y="f5"/>
                      </a:lnTo>
                      <a:close/>
                    </a:path>
                  </a:pathLst>
                </a:custGeom>
                <a:solidFill>
                  <a:srgbClr val="FFB9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29" name="Freeform 643">
                  <a:extLst>
                    <a:ext uri="{FF2B5EF4-FFF2-40B4-BE49-F238E27FC236}">
                      <a16:creationId xmlns:a16="http://schemas.microsoft.com/office/drawing/2014/main" id="{B2A3959C-B441-4F25-BB39-65A86A856E44}"/>
                    </a:ext>
                  </a:extLst>
                </p:cNvPr>
                <p:cNvSpPr/>
                <p:nvPr/>
              </p:nvSpPr>
              <p:spPr>
                <a:xfrm flipH="1">
                  <a:off x="5520196" y="5069076"/>
                  <a:ext cx="361252" cy="715417"/>
                </a:xfrm>
                <a:custGeom>
                  <a:avLst/>
                  <a:gdLst>
                    <a:gd name="f0" fmla="val 10800000"/>
                    <a:gd name="f1" fmla="val 5400000"/>
                    <a:gd name="f2" fmla="val 180"/>
                    <a:gd name="f3" fmla="val w"/>
                    <a:gd name="f4" fmla="val h"/>
                    <a:gd name="f5" fmla="val 0"/>
                    <a:gd name="f6" fmla="val 255"/>
                    <a:gd name="f7" fmla="val 505"/>
                    <a:gd name="f8" fmla="val 167"/>
                    <a:gd name="f9" fmla="val 127"/>
                    <a:gd name="f10" fmla="val 314"/>
                    <a:gd name="f11" fmla="val 87"/>
                    <a:gd name="f12" fmla="val 23"/>
                    <a:gd name="f13" fmla="val 4"/>
                    <a:gd name="f14" fmla="val 250"/>
                    <a:gd name="f15" fmla="+- 0 0 -90"/>
                    <a:gd name="f16" fmla="*/ f3 1 255"/>
                    <a:gd name="f17" fmla="*/ f4 1 505"/>
                    <a:gd name="f18" fmla="val f5"/>
                    <a:gd name="f19" fmla="val f6"/>
                    <a:gd name="f20" fmla="val f7"/>
                    <a:gd name="f21" fmla="*/ f15 f0 1"/>
                    <a:gd name="f22" fmla="+- f20 0 f18"/>
                    <a:gd name="f23" fmla="+- f19 0 f18"/>
                    <a:gd name="f24" fmla="*/ f21 1 f2"/>
                    <a:gd name="f25" fmla="*/ f23 1 255"/>
                    <a:gd name="f26" fmla="*/ f22 1 505"/>
                    <a:gd name="f27" fmla="*/ 167 f23 1"/>
                    <a:gd name="f28" fmla="*/ 0 f22 1"/>
                    <a:gd name="f29" fmla="*/ 127 f23 1"/>
                    <a:gd name="f30" fmla="*/ 314 f22 1"/>
                    <a:gd name="f31" fmla="*/ 87 f23 1"/>
                    <a:gd name="f32" fmla="*/ 0 f23 1"/>
                    <a:gd name="f33" fmla="*/ 23 f22 1"/>
                    <a:gd name="f34" fmla="*/ 4 f23 1"/>
                    <a:gd name="f35" fmla="*/ 505 f22 1"/>
                    <a:gd name="f36" fmla="*/ 250 f23 1"/>
                    <a:gd name="f37" fmla="*/ 255 f23 1"/>
                    <a:gd name="f38" fmla="+- f24 0 f1"/>
                    <a:gd name="f39" fmla="*/ f27 1 255"/>
                    <a:gd name="f40" fmla="*/ f28 1 505"/>
                    <a:gd name="f41" fmla="*/ f29 1 255"/>
                    <a:gd name="f42" fmla="*/ f30 1 505"/>
                    <a:gd name="f43" fmla="*/ f31 1 255"/>
                    <a:gd name="f44" fmla="*/ f32 1 255"/>
                    <a:gd name="f45" fmla="*/ f33 1 505"/>
                    <a:gd name="f46" fmla="*/ f34 1 255"/>
                    <a:gd name="f47" fmla="*/ f35 1 505"/>
                    <a:gd name="f48" fmla="*/ f36 1 255"/>
                    <a:gd name="f49" fmla="*/ f37 1 255"/>
                    <a:gd name="f50" fmla="*/ 0 1 f25"/>
                    <a:gd name="f51" fmla="*/ f19 1 f25"/>
                    <a:gd name="f52" fmla="*/ 0 1 f26"/>
                    <a:gd name="f53" fmla="*/ f20 1 f26"/>
                    <a:gd name="f54" fmla="*/ f39 1 f25"/>
                    <a:gd name="f55" fmla="*/ f40 1 f26"/>
                    <a:gd name="f56" fmla="*/ f41 1 f25"/>
                    <a:gd name="f57" fmla="*/ f42 1 f26"/>
                    <a:gd name="f58" fmla="*/ f43 1 f25"/>
                    <a:gd name="f59" fmla="*/ f44 1 f25"/>
                    <a:gd name="f60" fmla="*/ f45 1 f26"/>
                    <a:gd name="f61" fmla="*/ f46 1 f25"/>
                    <a:gd name="f62" fmla="*/ f47 1 f26"/>
                    <a:gd name="f63" fmla="*/ f48 1 f25"/>
                    <a:gd name="f64" fmla="*/ f49 1 f25"/>
                    <a:gd name="f65" fmla="*/ f50 f16 1"/>
                    <a:gd name="f66" fmla="*/ f51 f16 1"/>
                    <a:gd name="f67" fmla="*/ f53 f17 1"/>
                    <a:gd name="f68" fmla="*/ f52 f17 1"/>
                    <a:gd name="f69" fmla="*/ f54 f16 1"/>
                    <a:gd name="f70" fmla="*/ f55 f17 1"/>
                    <a:gd name="f71" fmla="*/ f56 f16 1"/>
                    <a:gd name="f72" fmla="*/ f57 f17 1"/>
                    <a:gd name="f73" fmla="*/ f58 f16 1"/>
                    <a:gd name="f74" fmla="*/ f59 f16 1"/>
                    <a:gd name="f75" fmla="*/ f60 f17 1"/>
                    <a:gd name="f76" fmla="*/ f61 f16 1"/>
                    <a:gd name="f77" fmla="*/ f62 f17 1"/>
                    <a:gd name="f78" fmla="*/ f63 f16 1"/>
                    <a:gd name="f79" fmla="*/ f64 f16 1"/>
                  </a:gdLst>
                  <a:ahLst/>
                  <a:cxnLst>
                    <a:cxn ang="3cd4">
                      <a:pos x="hc" y="t"/>
                    </a:cxn>
                    <a:cxn ang="0">
                      <a:pos x="r" y="vc"/>
                    </a:cxn>
                    <a:cxn ang="cd4">
                      <a:pos x="hc" y="b"/>
                    </a:cxn>
                    <a:cxn ang="cd2">
                      <a:pos x="l" y="vc"/>
                    </a:cxn>
                    <a:cxn ang="f38">
                      <a:pos x="f69" y="f70"/>
                    </a:cxn>
                    <a:cxn ang="f38">
                      <a:pos x="f71" y="f72"/>
                    </a:cxn>
                    <a:cxn ang="f38">
                      <a:pos x="f73" y="f70"/>
                    </a:cxn>
                    <a:cxn ang="f38">
                      <a:pos x="f74" y="f75"/>
                    </a:cxn>
                    <a:cxn ang="f38">
                      <a:pos x="f76" y="f77"/>
                    </a:cxn>
                    <a:cxn ang="f38">
                      <a:pos x="f78" y="f77"/>
                    </a:cxn>
                    <a:cxn ang="f38">
                      <a:pos x="f79" y="f75"/>
                    </a:cxn>
                    <a:cxn ang="f38">
                      <a:pos x="f69" y="f70"/>
                    </a:cxn>
                  </a:cxnLst>
                  <a:rect l="f65" t="f68" r="f66" b="f67"/>
                  <a:pathLst>
                    <a:path w="255" h="505">
                      <a:moveTo>
                        <a:pt x="f8" y="f5"/>
                      </a:moveTo>
                      <a:lnTo>
                        <a:pt x="f9" y="f10"/>
                      </a:lnTo>
                      <a:lnTo>
                        <a:pt x="f11" y="f5"/>
                      </a:lnTo>
                      <a:lnTo>
                        <a:pt x="f5" y="f12"/>
                      </a:lnTo>
                      <a:lnTo>
                        <a:pt x="f13" y="f7"/>
                      </a:lnTo>
                      <a:lnTo>
                        <a:pt x="f14" y="f7"/>
                      </a:lnTo>
                      <a:lnTo>
                        <a:pt x="f6" y="f12"/>
                      </a:lnTo>
                      <a:lnTo>
                        <a:pt x="f8" y="f5"/>
                      </a:lnTo>
                      <a:close/>
                    </a:path>
                  </a:pathLst>
                </a:custGeom>
                <a:solidFill>
                  <a:srgbClr val="442359"/>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30" name="Freeform 644">
                  <a:extLst>
                    <a:ext uri="{FF2B5EF4-FFF2-40B4-BE49-F238E27FC236}">
                      <a16:creationId xmlns:a16="http://schemas.microsoft.com/office/drawing/2014/main" id="{7370195B-61FA-4248-B869-4DF4C22B67E9}"/>
                    </a:ext>
                  </a:extLst>
                </p:cNvPr>
                <p:cNvSpPr/>
                <p:nvPr/>
              </p:nvSpPr>
              <p:spPr>
                <a:xfrm flipH="1">
                  <a:off x="5610858" y="4865074"/>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31" name="Freeform 645">
                  <a:extLst>
                    <a:ext uri="{FF2B5EF4-FFF2-40B4-BE49-F238E27FC236}">
                      <a16:creationId xmlns:a16="http://schemas.microsoft.com/office/drawing/2014/main" id="{5ECC1215-F279-4BC8-8C5C-1CD5B8379FE5}"/>
                    </a:ext>
                  </a:extLst>
                </p:cNvPr>
                <p:cNvSpPr/>
                <p:nvPr/>
              </p:nvSpPr>
              <p:spPr>
                <a:xfrm flipH="1">
                  <a:off x="5610858" y="4860822"/>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32" name="Freeform 646">
                  <a:extLst>
                    <a:ext uri="{FF2B5EF4-FFF2-40B4-BE49-F238E27FC236}">
                      <a16:creationId xmlns:a16="http://schemas.microsoft.com/office/drawing/2014/main" id="{E9E5F3CD-DA1B-4103-BA3F-D7CD772134D6}"/>
                    </a:ext>
                  </a:extLst>
                </p:cNvPr>
                <p:cNvSpPr/>
                <p:nvPr/>
              </p:nvSpPr>
              <p:spPr>
                <a:xfrm flipH="1">
                  <a:off x="5613693" y="4850910"/>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33" name="Freeform 647">
                  <a:extLst>
                    <a:ext uri="{FF2B5EF4-FFF2-40B4-BE49-F238E27FC236}">
                      <a16:creationId xmlns:a16="http://schemas.microsoft.com/office/drawing/2014/main" id="{AA02F551-E96A-400C-B0BD-40D7E5906298}"/>
                    </a:ext>
                  </a:extLst>
                </p:cNvPr>
                <p:cNvSpPr/>
                <p:nvPr/>
              </p:nvSpPr>
              <p:spPr>
                <a:xfrm flipH="1">
                  <a:off x="5613693" y="4855162"/>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34" name="Freeform 648">
                  <a:extLst>
                    <a:ext uri="{FF2B5EF4-FFF2-40B4-BE49-F238E27FC236}">
                      <a16:creationId xmlns:a16="http://schemas.microsoft.com/office/drawing/2014/main" id="{FD17CFB4-6845-4DDC-A86A-73F9A8E868D5}"/>
                    </a:ext>
                  </a:extLst>
                </p:cNvPr>
                <p:cNvSpPr/>
                <p:nvPr/>
              </p:nvSpPr>
              <p:spPr>
                <a:xfrm flipH="1">
                  <a:off x="5790776" y="4855162"/>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35" name="Freeform 649">
                  <a:extLst>
                    <a:ext uri="{FF2B5EF4-FFF2-40B4-BE49-F238E27FC236}">
                      <a16:creationId xmlns:a16="http://schemas.microsoft.com/office/drawing/2014/main" id="{B995621D-20DC-4C28-AEA9-F54B24599CC0}"/>
                    </a:ext>
                  </a:extLst>
                </p:cNvPr>
                <p:cNvSpPr/>
                <p:nvPr/>
              </p:nvSpPr>
              <p:spPr>
                <a:xfrm flipH="1">
                  <a:off x="5608024" y="4867908"/>
                  <a:ext cx="0" cy="2834"/>
                </a:xfrm>
                <a:custGeom>
                  <a:avLst/>
                  <a:gdLst>
                    <a:gd name="f0" fmla="val 10800000"/>
                    <a:gd name="f1" fmla="val 5400000"/>
                    <a:gd name="f2" fmla="val 180"/>
                    <a:gd name="f3" fmla="val w"/>
                    <a:gd name="f4" fmla="val h"/>
                    <a:gd name="f5" fmla="val 0"/>
                    <a:gd name="f6" fmla="val 2833"/>
                    <a:gd name="f7" fmla="+- 0 0 -90"/>
                    <a:gd name="f8" fmla="*/ f3 1 0"/>
                    <a:gd name="f9" fmla="*/ f4 1 2833"/>
                    <a:gd name="f10" fmla="val f5"/>
                    <a:gd name="f11" fmla="val f6"/>
                    <a:gd name="f12" fmla="*/ f7 f0 1"/>
                    <a:gd name="f13" fmla="+- f11 0 f10"/>
                    <a:gd name="f14" fmla="+- f10 0 f10"/>
                    <a:gd name="f15" fmla="*/ f12 1 f2"/>
                    <a:gd name="f16" fmla="*/ f14 1 0"/>
                    <a:gd name="f17" fmla="*/ f13 1 2833"/>
                    <a:gd name="f18" fmla="+- f15 0 f1"/>
                    <a:gd name="f19" fmla="*/ 0 1 f16"/>
                    <a:gd name="f20" fmla="*/ 2833 1 f17"/>
                    <a:gd name="f21" fmla="*/ 0 1 f17"/>
                    <a:gd name="f22" fmla="*/ 1 1 f16"/>
                    <a:gd name="f23" fmla="*/ f19 f8 1"/>
                    <a:gd name="f24" fmla="*/ f22 f8 1"/>
                    <a:gd name="f25" fmla="*/ f20 f9 1"/>
                    <a:gd name="f26" fmla="*/ f21 f9 1"/>
                  </a:gdLst>
                  <a:ahLst/>
                  <a:cxnLst>
                    <a:cxn ang="3cd4">
                      <a:pos x="hc" y="t"/>
                    </a:cxn>
                    <a:cxn ang="0">
                      <a:pos x="r" y="vc"/>
                    </a:cxn>
                    <a:cxn ang="cd4">
                      <a:pos x="hc" y="b"/>
                    </a:cxn>
                    <a:cxn ang="cd2">
                      <a:pos x="l" y="vc"/>
                    </a:cxn>
                    <a:cxn ang="f18">
                      <a:pos x="f23" y="f25"/>
                    </a:cxn>
                    <a:cxn ang="f18">
                      <a:pos x="f23" y="f26"/>
                    </a:cxn>
                    <a:cxn ang="f18">
                      <a:pos x="f23" y="f25"/>
                    </a:cxn>
                  </a:cxnLst>
                  <a:rect l="f23" t="f26" r="f24" b="f25"/>
                  <a:pathLst>
                    <a:path h="2833">
                      <a:moveTo>
                        <a:pt x="f5" y="f6"/>
                      </a:moveTo>
                      <a:cubicBezTo>
                        <a:pt x="f5" y="f5"/>
                        <a:pt x="f5" y="f5"/>
                        <a:pt x="f5" y="f5"/>
                      </a:cubicBezTo>
                      <a:cubicBezTo>
                        <a:pt x="f5" y="f5"/>
                        <a:pt x="f5" y="f5"/>
                        <a:pt x="f5" y="f6"/>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36" name="Freeform 650">
                  <a:extLst>
                    <a:ext uri="{FF2B5EF4-FFF2-40B4-BE49-F238E27FC236}">
                      <a16:creationId xmlns:a16="http://schemas.microsoft.com/office/drawing/2014/main" id="{6267A93C-FF1C-4C5E-8F07-400AC469C9B4}"/>
                    </a:ext>
                  </a:extLst>
                </p:cNvPr>
                <p:cNvSpPr/>
                <p:nvPr/>
              </p:nvSpPr>
              <p:spPr>
                <a:xfrm flipH="1">
                  <a:off x="5608024" y="4870743"/>
                  <a:ext cx="0" cy="4251"/>
                </a:xfrm>
                <a:custGeom>
                  <a:avLst/>
                  <a:gdLst>
                    <a:gd name="f0" fmla="val 10800000"/>
                    <a:gd name="f1" fmla="val 5400000"/>
                    <a:gd name="f2" fmla="val 180"/>
                    <a:gd name="f3" fmla="val w"/>
                    <a:gd name="f4" fmla="val h"/>
                    <a:gd name="f5" fmla="val 0"/>
                    <a:gd name="f6" fmla="val 4250"/>
                    <a:gd name="f7" fmla="+- 0 0 -90"/>
                    <a:gd name="f8" fmla="*/ f3 1 0"/>
                    <a:gd name="f9" fmla="*/ f4 1 4250"/>
                    <a:gd name="f10" fmla="val f5"/>
                    <a:gd name="f11" fmla="val f6"/>
                    <a:gd name="f12" fmla="*/ f7 f0 1"/>
                    <a:gd name="f13" fmla="+- f11 0 f10"/>
                    <a:gd name="f14" fmla="+- f10 0 f10"/>
                    <a:gd name="f15" fmla="*/ f12 1 f2"/>
                    <a:gd name="f16" fmla="*/ f14 1 0"/>
                    <a:gd name="f17" fmla="*/ f13 1 4250"/>
                    <a:gd name="f18" fmla="+- f15 0 f1"/>
                    <a:gd name="f19" fmla="*/ 0 1 f16"/>
                    <a:gd name="f20" fmla="*/ 4250 1 f17"/>
                    <a:gd name="f21" fmla="*/ 0 1 f17"/>
                    <a:gd name="f22" fmla="*/ 1 1 f16"/>
                    <a:gd name="f23" fmla="*/ f19 f8 1"/>
                    <a:gd name="f24" fmla="*/ f22 f8 1"/>
                    <a:gd name="f25" fmla="*/ f20 f9 1"/>
                    <a:gd name="f26" fmla="*/ f21 f9 1"/>
                  </a:gdLst>
                  <a:ahLst/>
                  <a:cxnLst>
                    <a:cxn ang="3cd4">
                      <a:pos x="hc" y="t"/>
                    </a:cxn>
                    <a:cxn ang="0">
                      <a:pos x="r" y="vc"/>
                    </a:cxn>
                    <a:cxn ang="cd4">
                      <a:pos x="hc" y="b"/>
                    </a:cxn>
                    <a:cxn ang="cd2">
                      <a:pos x="l" y="vc"/>
                    </a:cxn>
                    <a:cxn ang="f18">
                      <a:pos x="f23" y="f25"/>
                    </a:cxn>
                    <a:cxn ang="f18">
                      <a:pos x="f23" y="f26"/>
                    </a:cxn>
                    <a:cxn ang="f18">
                      <a:pos x="f23" y="f25"/>
                    </a:cxn>
                  </a:cxnLst>
                  <a:rect l="f23" t="f26" r="f24" b="f25"/>
                  <a:pathLst>
                    <a:path h="4250">
                      <a:moveTo>
                        <a:pt x="f5" y="f6"/>
                      </a:moveTo>
                      <a:cubicBezTo>
                        <a:pt x="f5" y="f6"/>
                        <a:pt x="f5" y="f5"/>
                        <a:pt x="f5" y="f5"/>
                      </a:cubicBezTo>
                      <a:cubicBezTo>
                        <a:pt x="f5" y="f5"/>
                        <a:pt x="f5" y="f6"/>
                        <a:pt x="f5" y="f6"/>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37" name="Freeform 651">
                  <a:extLst>
                    <a:ext uri="{FF2B5EF4-FFF2-40B4-BE49-F238E27FC236}">
                      <a16:creationId xmlns:a16="http://schemas.microsoft.com/office/drawing/2014/main" id="{80186D87-00F6-4026-86AF-7CB69E0FD975}"/>
                    </a:ext>
                  </a:extLst>
                </p:cNvPr>
                <p:cNvSpPr/>
                <p:nvPr/>
              </p:nvSpPr>
              <p:spPr>
                <a:xfrm flipH="1">
                  <a:off x="5617945" y="4848075"/>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38" name="Freeform 652">
                  <a:extLst>
                    <a:ext uri="{FF2B5EF4-FFF2-40B4-BE49-F238E27FC236}">
                      <a16:creationId xmlns:a16="http://schemas.microsoft.com/office/drawing/2014/main" id="{16FEB72C-6CAF-421B-8987-ABB40F0E71DE}"/>
                    </a:ext>
                  </a:extLst>
                </p:cNvPr>
                <p:cNvSpPr/>
                <p:nvPr/>
              </p:nvSpPr>
              <p:spPr>
                <a:xfrm flipH="1">
                  <a:off x="5797862" y="4870743"/>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39" name="Freeform 653">
                  <a:extLst>
                    <a:ext uri="{FF2B5EF4-FFF2-40B4-BE49-F238E27FC236}">
                      <a16:creationId xmlns:a16="http://schemas.microsoft.com/office/drawing/2014/main" id="{0A5D3489-AEB7-47E8-A96B-F2ECC1A72482}"/>
                    </a:ext>
                  </a:extLst>
                </p:cNvPr>
                <p:cNvSpPr/>
                <p:nvPr/>
              </p:nvSpPr>
              <p:spPr>
                <a:xfrm flipH="1">
                  <a:off x="5795028" y="4860822"/>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40" name="Freeform 654">
                  <a:extLst>
                    <a:ext uri="{FF2B5EF4-FFF2-40B4-BE49-F238E27FC236}">
                      <a16:creationId xmlns:a16="http://schemas.microsoft.com/office/drawing/2014/main" id="{3C9480FF-4C22-4BDC-A242-7FC27A2939FA}"/>
                    </a:ext>
                  </a:extLst>
                </p:cNvPr>
                <p:cNvSpPr/>
                <p:nvPr/>
              </p:nvSpPr>
              <p:spPr>
                <a:xfrm flipH="1">
                  <a:off x="5795028" y="4857987"/>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41" name="Freeform 655">
                  <a:extLst>
                    <a:ext uri="{FF2B5EF4-FFF2-40B4-BE49-F238E27FC236}">
                      <a16:creationId xmlns:a16="http://schemas.microsoft.com/office/drawing/2014/main" id="{A1DBD607-81AA-41EB-8EA3-442BCAC3D419}"/>
                    </a:ext>
                  </a:extLst>
                </p:cNvPr>
                <p:cNvSpPr/>
                <p:nvPr/>
              </p:nvSpPr>
              <p:spPr>
                <a:xfrm flipH="1">
                  <a:off x="5797862" y="4865074"/>
                  <a:ext cx="0" cy="0"/>
                </a:xfrm>
                <a:custGeom>
                  <a:avLst/>
                  <a:gdLst>
                    <a:gd name="f0" fmla="val 10800000"/>
                    <a:gd name="f1" fmla="val 5400000"/>
                    <a:gd name="f2" fmla="val 180"/>
                    <a:gd name="f3" fmla="val w"/>
                    <a:gd name="f4" fmla="val h"/>
                    <a:gd name="f5" fmla="val 0"/>
                    <a:gd name="f6" fmla="+- 0 0 -90"/>
                    <a:gd name="f7" fmla="*/ f3 1 0"/>
                    <a:gd name="f8" fmla="*/ f4 1 0"/>
                    <a:gd name="f9" fmla="val f5"/>
                    <a:gd name="f10" fmla="*/ f6 f0 1"/>
                    <a:gd name="f11" fmla="+- f9 0 f9"/>
                    <a:gd name="f12" fmla="*/ f10 1 f2"/>
                    <a:gd name="f13" fmla="*/ f11 1 0"/>
                    <a:gd name="f14" fmla="+- f12 0 f1"/>
                    <a:gd name="f15" fmla="*/ 0 1 f13"/>
                    <a:gd name="f16" fmla="*/ 1 1 f13"/>
                    <a:gd name="f17" fmla="*/ f15 f7 1"/>
                    <a:gd name="f18" fmla="*/ f16 f7 1"/>
                    <a:gd name="f19" fmla="*/ f16 f8 1"/>
                    <a:gd name="f20" fmla="*/ f15 f8 1"/>
                  </a:gdLst>
                  <a:ahLst/>
                  <a:cxnLst>
                    <a:cxn ang="3cd4">
                      <a:pos x="hc" y="t"/>
                    </a:cxn>
                    <a:cxn ang="0">
                      <a:pos x="r" y="vc"/>
                    </a:cxn>
                    <a:cxn ang="cd4">
                      <a:pos x="hc" y="b"/>
                    </a:cxn>
                    <a:cxn ang="cd2">
                      <a:pos x="l" y="vc"/>
                    </a:cxn>
                    <a:cxn ang="f14">
                      <a:pos x="f17" y="f20"/>
                    </a:cxn>
                    <a:cxn ang="f14">
                      <a:pos x="f17" y="f20"/>
                    </a:cxn>
                    <a:cxn ang="f14">
                      <a:pos x="f17" y="f20"/>
                    </a:cxn>
                  </a:cxnLst>
                  <a:rect l="f17" t="f20" r="f18" b="f19"/>
                  <a:pathLst>
                    <a:path>
                      <a:moveTo>
                        <a:pt x="f5" y="f5"/>
                      </a:moveTo>
                      <a:cubicBezTo>
                        <a:pt x="f5" y="f5"/>
                        <a:pt x="f5" y="f5"/>
                        <a:pt x="f5" y="f5"/>
                      </a:cubicBezTo>
                      <a:cubicBezTo>
                        <a:pt x="f5" y="f5"/>
                        <a:pt x="f5" y="f5"/>
                        <a:pt x="f5" y="f5"/>
                      </a:cubicBezTo>
                      <a:close/>
                    </a:path>
                  </a:pathLst>
                </a:custGeom>
                <a:solidFill>
                  <a:srgbClr val="FFD60A"/>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42" name="Freeform 656">
                  <a:extLst>
                    <a:ext uri="{FF2B5EF4-FFF2-40B4-BE49-F238E27FC236}">
                      <a16:creationId xmlns:a16="http://schemas.microsoft.com/office/drawing/2014/main" id="{60AC4709-5E01-4DA4-B5D3-C139946AFEFB}"/>
                    </a:ext>
                  </a:extLst>
                </p:cNvPr>
                <p:cNvSpPr/>
                <p:nvPr/>
              </p:nvSpPr>
              <p:spPr>
                <a:xfrm flipH="1">
                  <a:off x="5591025" y="4840989"/>
                  <a:ext cx="223835" cy="201168"/>
                </a:xfrm>
                <a:custGeom>
                  <a:avLst/>
                  <a:gdLst>
                    <a:gd name="f0" fmla="val 10800000"/>
                    <a:gd name="f1" fmla="val 5400000"/>
                    <a:gd name="f2" fmla="val 180"/>
                    <a:gd name="f3" fmla="val w"/>
                    <a:gd name="f4" fmla="val h"/>
                    <a:gd name="f5" fmla="val 0"/>
                    <a:gd name="f6" fmla="val 67"/>
                    <a:gd name="f7" fmla="val 60"/>
                    <a:gd name="f8" fmla="val 64"/>
                    <a:gd name="f9" fmla="val 15"/>
                    <a:gd name="f10" fmla="val 63"/>
                    <a:gd name="f11" fmla="val 62"/>
                    <a:gd name="f12" fmla="val 14"/>
                    <a:gd name="f13" fmla="val 10"/>
                    <a:gd name="f14" fmla="val 9"/>
                    <a:gd name="f15" fmla="val 8"/>
                    <a:gd name="f16" fmla="val 7"/>
                    <a:gd name="f17" fmla="val 61"/>
                    <a:gd name="f18" fmla="val 6"/>
                    <a:gd name="f19" fmla="val 5"/>
                    <a:gd name="f20" fmla="val 4"/>
                    <a:gd name="f21" fmla="val 3"/>
                    <a:gd name="f22" fmla="val 59"/>
                    <a:gd name="f23" fmla="val 2"/>
                    <a:gd name="f24" fmla="val 58"/>
                    <a:gd name="f25" fmla="val 56"/>
                    <a:gd name="f26" fmla="val 54"/>
                    <a:gd name="f27" fmla="val 50"/>
                    <a:gd name="f28" fmla="val 47"/>
                    <a:gd name="f29" fmla="val 45"/>
                    <a:gd name="f30" fmla="val 1"/>
                    <a:gd name="f31" fmla="val 40"/>
                    <a:gd name="f32" fmla="val 34"/>
                    <a:gd name="f33" fmla="val 27"/>
                    <a:gd name="f34" fmla="val 20"/>
                    <a:gd name="f35" fmla="val 17"/>
                    <a:gd name="f36" fmla="val 19"/>
                    <a:gd name="f37" fmla="val 30"/>
                    <a:gd name="f38" fmla="val 32"/>
                    <a:gd name="f39" fmla="val 35"/>
                    <a:gd name="f40" fmla="val 13"/>
                    <a:gd name="f41" fmla="val 21"/>
                    <a:gd name="f42" fmla="val 46"/>
                    <a:gd name="f43" fmla="val 65"/>
                    <a:gd name="f44" fmla="+- 0 0 -90"/>
                    <a:gd name="f45" fmla="*/ f3 1 67"/>
                    <a:gd name="f46" fmla="*/ f4 1 60"/>
                    <a:gd name="f47" fmla="val f5"/>
                    <a:gd name="f48" fmla="val f6"/>
                    <a:gd name="f49" fmla="val f7"/>
                    <a:gd name="f50" fmla="*/ f44 f0 1"/>
                    <a:gd name="f51" fmla="+- f49 0 f47"/>
                    <a:gd name="f52" fmla="+- f48 0 f47"/>
                    <a:gd name="f53" fmla="*/ f50 1 f2"/>
                    <a:gd name="f54" fmla="*/ f52 1 67"/>
                    <a:gd name="f55" fmla="*/ f51 1 60"/>
                    <a:gd name="f56" fmla="*/ 64 f52 1"/>
                    <a:gd name="f57" fmla="*/ 15 f51 1"/>
                    <a:gd name="f58" fmla="*/ 62 f52 1"/>
                    <a:gd name="f59" fmla="*/ 14 f51 1"/>
                    <a:gd name="f60" fmla="*/ 10 f51 1"/>
                    <a:gd name="f61" fmla="*/ 9 f51 1"/>
                    <a:gd name="f62" fmla="*/ 8 f51 1"/>
                    <a:gd name="f63" fmla="*/ 61 f52 1"/>
                    <a:gd name="f64" fmla="*/ 7 f51 1"/>
                    <a:gd name="f65" fmla="*/ 6 f51 1"/>
                    <a:gd name="f66" fmla="*/ 60 f52 1"/>
                    <a:gd name="f67" fmla="*/ 4 f51 1"/>
                    <a:gd name="f68" fmla="*/ 3 f51 1"/>
                    <a:gd name="f69" fmla="*/ 59 f52 1"/>
                    <a:gd name="f70" fmla="*/ 2 f51 1"/>
                    <a:gd name="f71" fmla="*/ 54 f52 1"/>
                    <a:gd name="f72" fmla="*/ 45 f52 1"/>
                    <a:gd name="f73" fmla="*/ 1 f51 1"/>
                    <a:gd name="f74" fmla="*/ 27 f52 1"/>
                    <a:gd name="f75" fmla="*/ 9 f52 1"/>
                    <a:gd name="f76" fmla="*/ 0 f51 1"/>
                    <a:gd name="f77" fmla="*/ 7 f52 1"/>
                    <a:gd name="f78" fmla="*/ 6 f52 1"/>
                    <a:gd name="f79" fmla="*/ 5 f51 1"/>
                    <a:gd name="f80" fmla="*/ 5 f52 1"/>
                    <a:gd name="f81" fmla="*/ 4 f52 1"/>
                    <a:gd name="f82" fmla="*/ 0 f52 1"/>
                    <a:gd name="f83" fmla="*/ 19 f51 1"/>
                    <a:gd name="f84" fmla="*/ 30 f51 1"/>
                    <a:gd name="f85" fmla="*/ 35 f51 1"/>
                    <a:gd name="f86" fmla="*/ 21 f52 1"/>
                    <a:gd name="f87" fmla="*/ 60 f51 1"/>
                    <a:gd name="f88" fmla="*/ 46 f52 1"/>
                    <a:gd name="f89" fmla="*/ 67 f52 1"/>
                    <a:gd name="f90" fmla="+- f53 0 f1"/>
                    <a:gd name="f91" fmla="*/ f56 1 67"/>
                    <a:gd name="f92" fmla="*/ f57 1 60"/>
                    <a:gd name="f93" fmla="*/ f58 1 67"/>
                    <a:gd name="f94" fmla="*/ f59 1 60"/>
                    <a:gd name="f95" fmla="*/ f60 1 60"/>
                    <a:gd name="f96" fmla="*/ f61 1 60"/>
                    <a:gd name="f97" fmla="*/ f62 1 60"/>
                    <a:gd name="f98" fmla="*/ f63 1 67"/>
                    <a:gd name="f99" fmla="*/ f64 1 60"/>
                    <a:gd name="f100" fmla="*/ f65 1 60"/>
                    <a:gd name="f101" fmla="*/ f66 1 67"/>
                    <a:gd name="f102" fmla="*/ f67 1 60"/>
                    <a:gd name="f103" fmla="*/ f68 1 60"/>
                    <a:gd name="f104" fmla="*/ f69 1 67"/>
                    <a:gd name="f105" fmla="*/ f70 1 60"/>
                    <a:gd name="f106" fmla="*/ f71 1 67"/>
                    <a:gd name="f107" fmla="*/ f72 1 67"/>
                    <a:gd name="f108" fmla="*/ f73 1 60"/>
                    <a:gd name="f109" fmla="*/ f74 1 67"/>
                    <a:gd name="f110" fmla="*/ f75 1 67"/>
                    <a:gd name="f111" fmla="*/ f76 1 60"/>
                    <a:gd name="f112" fmla="*/ f77 1 67"/>
                    <a:gd name="f113" fmla="*/ f78 1 67"/>
                    <a:gd name="f114" fmla="*/ f79 1 60"/>
                    <a:gd name="f115" fmla="*/ f80 1 67"/>
                    <a:gd name="f116" fmla="*/ f81 1 67"/>
                    <a:gd name="f117" fmla="*/ f82 1 67"/>
                    <a:gd name="f118" fmla="*/ f83 1 60"/>
                    <a:gd name="f119" fmla="*/ f84 1 60"/>
                    <a:gd name="f120" fmla="*/ f85 1 60"/>
                    <a:gd name="f121" fmla="*/ f86 1 67"/>
                    <a:gd name="f122" fmla="*/ f87 1 60"/>
                    <a:gd name="f123" fmla="*/ f88 1 67"/>
                    <a:gd name="f124" fmla="*/ f89 1 67"/>
                    <a:gd name="f125" fmla="*/ 0 1 f54"/>
                    <a:gd name="f126" fmla="*/ f48 1 f54"/>
                    <a:gd name="f127" fmla="*/ 0 1 f55"/>
                    <a:gd name="f128" fmla="*/ f49 1 f55"/>
                    <a:gd name="f129" fmla="*/ f91 1 f54"/>
                    <a:gd name="f130" fmla="*/ f92 1 f55"/>
                    <a:gd name="f131" fmla="*/ f93 1 f54"/>
                    <a:gd name="f132" fmla="*/ f94 1 f55"/>
                    <a:gd name="f133" fmla="*/ f95 1 f55"/>
                    <a:gd name="f134" fmla="*/ f96 1 f55"/>
                    <a:gd name="f135" fmla="*/ f97 1 f55"/>
                    <a:gd name="f136" fmla="*/ f98 1 f54"/>
                    <a:gd name="f137" fmla="*/ f99 1 f55"/>
                    <a:gd name="f138" fmla="*/ f100 1 f55"/>
                    <a:gd name="f139" fmla="*/ f101 1 f54"/>
                    <a:gd name="f140" fmla="*/ f102 1 f55"/>
                    <a:gd name="f141" fmla="*/ f103 1 f55"/>
                    <a:gd name="f142" fmla="*/ f104 1 f54"/>
                    <a:gd name="f143" fmla="*/ f105 1 f55"/>
                    <a:gd name="f144" fmla="*/ f106 1 f54"/>
                    <a:gd name="f145" fmla="*/ f107 1 f54"/>
                    <a:gd name="f146" fmla="*/ f108 1 f55"/>
                    <a:gd name="f147" fmla="*/ f109 1 f54"/>
                    <a:gd name="f148" fmla="*/ f110 1 f54"/>
                    <a:gd name="f149" fmla="*/ f111 1 f55"/>
                    <a:gd name="f150" fmla="*/ f112 1 f54"/>
                    <a:gd name="f151" fmla="*/ f113 1 f54"/>
                    <a:gd name="f152" fmla="*/ f114 1 f55"/>
                    <a:gd name="f153" fmla="*/ f115 1 f54"/>
                    <a:gd name="f154" fmla="*/ f116 1 f54"/>
                    <a:gd name="f155" fmla="*/ f117 1 f54"/>
                    <a:gd name="f156" fmla="*/ f118 1 f55"/>
                    <a:gd name="f157" fmla="*/ f119 1 f55"/>
                    <a:gd name="f158" fmla="*/ f120 1 f55"/>
                    <a:gd name="f159" fmla="*/ f121 1 f54"/>
                    <a:gd name="f160" fmla="*/ f122 1 f55"/>
                    <a:gd name="f161" fmla="*/ f123 1 f54"/>
                    <a:gd name="f162" fmla="*/ f124 1 f54"/>
                    <a:gd name="f163" fmla="*/ f125 f45 1"/>
                    <a:gd name="f164" fmla="*/ f126 f45 1"/>
                    <a:gd name="f165" fmla="*/ f128 f46 1"/>
                    <a:gd name="f166" fmla="*/ f127 f46 1"/>
                    <a:gd name="f167" fmla="*/ f129 f45 1"/>
                    <a:gd name="f168" fmla="*/ f130 f46 1"/>
                    <a:gd name="f169" fmla="*/ f131 f45 1"/>
                    <a:gd name="f170" fmla="*/ f132 f46 1"/>
                    <a:gd name="f171" fmla="*/ f133 f46 1"/>
                    <a:gd name="f172" fmla="*/ f134 f46 1"/>
                    <a:gd name="f173" fmla="*/ f135 f46 1"/>
                    <a:gd name="f174" fmla="*/ f136 f45 1"/>
                    <a:gd name="f175" fmla="*/ f137 f46 1"/>
                    <a:gd name="f176" fmla="*/ f138 f46 1"/>
                    <a:gd name="f177" fmla="*/ f139 f45 1"/>
                    <a:gd name="f178" fmla="*/ f140 f46 1"/>
                    <a:gd name="f179" fmla="*/ f141 f46 1"/>
                    <a:gd name="f180" fmla="*/ f142 f45 1"/>
                    <a:gd name="f181" fmla="*/ f143 f46 1"/>
                    <a:gd name="f182" fmla="*/ f144 f45 1"/>
                    <a:gd name="f183" fmla="*/ f145 f45 1"/>
                    <a:gd name="f184" fmla="*/ f146 f46 1"/>
                    <a:gd name="f185" fmla="*/ f147 f45 1"/>
                    <a:gd name="f186" fmla="*/ f148 f45 1"/>
                    <a:gd name="f187" fmla="*/ f149 f46 1"/>
                    <a:gd name="f188" fmla="*/ f150 f45 1"/>
                    <a:gd name="f189" fmla="*/ f151 f45 1"/>
                    <a:gd name="f190" fmla="*/ f152 f46 1"/>
                    <a:gd name="f191" fmla="*/ f153 f45 1"/>
                    <a:gd name="f192" fmla="*/ f154 f45 1"/>
                    <a:gd name="f193" fmla="*/ f155 f45 1"/>
                    <a:gd name="f194" fmla="*/ f156 f46 1"/>
                    <a:gd name="f195" fmla="*/ f157 f46 1"/>
                    <a:gd name="f196" fmla="*/ f158 f46 1"/>
                    <a:gd name="f197" fmla="*/ f159 f45 1"/>
                    <a:gd name="f198" fmla="*/ f160 f46 1"/>
                    <a:gd name="f199" fmla="*/ f161 f45 1"/>
                    <a:gd name="f200" fmla="*/ f162 f45 1"/>
                  </a:gdLst>
                  <a:ahLst/>
                  <a:cxnLst>
                    <a:cxn ang="3cd4">
                      <a:pos x="hc" y="t"/>
                    </a:cxn>
                    <a:cxn ang="0">
                      <a:pos x="r" y="vc"/>
                    </a:cxn>
                    <a:cxn ang="cd4">
                      <a:pos x="hc" y="b"/>
                    </a:cxn>
                    <a:cxn ang="cd2">
                      <a:pos x="l" y="vc"/>
                    </a:cxn>
                    <a:cxn ang="f90">
                      <a:pos x="f167" y="f168"/>
                    </a:cxn>
                    <a:cxn ang="f90">
                      <a:pos x="f169" y="f170"/>
                    </a:cxn>
                    <a:cxn ang="f90">
                      <a:pos x="f169" y="f171"/>
                    </a:cxn>
                    <a:cxn ang="f90">
                      <a:pos x="f169" y="f172"/>
                    </a:cxn>
                    <a:cxn ang="f90">
                      <a:pos x="f169" y="f172"/>
                    </a:cxn>
                    <a:cxn ang="f90">
                      <a:pos x="f169" y="f173"/>
                    </a:cxn>
                    <a:cxn ang="f90">
                      <a:pos x="f174" y="f175"/>
                    </a:cxn>
                    <a:cxn ang="f90">
                      <a:pos x="f174" y="f175"/>
                    </a:cxn>
                    <a:cxn ang="f90">
                      <a:pos x="f174" y="f176"/>
                    </a:cxn>
                    <a:cxn ang="f90">
                      <a:pos x="f174" y="f176"/>
                    </a:cxn>
                    <a:cxn ang="f90">
                      <a:pos x="f177" y="f178"/>
                    </a:cxn>
                    <a:cxn ang="f90">
                      <a:pos x="f177" y="f178"/>
                    </a:cxn>
                    <a:cxn ang="f90">
                      <a:pos x="f177" y="f179"/>
                    </a:cxn>
                    <a:cxn ang="f90">
                      <a:pos x="f177" y="f179"/>
                    </a:cxn>
                    <a:cxn ang="f90">
                      <a:pos x="f180" y="f181"/>
                    </a:cxn>
                    <a:cxn ang="f90">
                      <a:pos x="f180" y="f181"/>
                    </a:cxn>
                    <a:cxn ang="f90">
                      <a:pos x="f182" y="f179"/>
                    </a:cxn>
                    <a:cxn ang="f90">
                      <a:pos x="f183" y="f184"/>
                    </a:cxn>
                    <a:cxn ang="f90">
                      <a:pos x="f185" y="f179"/>
                    </a:cxn>
                    <a:cxn ang="f90">
                      <a:pos x="f186" y="f187"/>
                    </a:cxn>
                    <a:cxn ang="f90">
                      <a:pos x="f188" y="f178"/>
                    </a:cxn>
                    <a:cxn ang="f90">
                      <a:pos x="f188" y="f178"/>
                    </a:cxn>
                    <a:cxn ang="f90">
                      <a:pos x="f189" y="f190"/>
                    </a:cxn>
                    <a:cxn ang="f90">
                      <a:pos x="f189" y="f190"/>
                    </a:cxn>
                    <a:cxn ang="f90">
                      <a:pos x="f189" y="f176"/>
                    </a:cxn>
                    <a:cxn ang="f90">
                      <a:pos x="f189" y="f176"/>
                    </a:cxn>
                    <a:cxn ang="f90">
                      <a:pos x="f191" y="f175"/>
                    </a:cxn>
                    <a:cxn ang="f90">
                      <a:pos x="f191" y="f175"/>
                    </a:cxn>
                    <a:cxn ang="f90">
                      <a:pos x="f191" y="f172"/>
                    </a:cxn>
                    <a:cxn ang="f90">
                      <a:pos x="f191" y="f172"/>
                    </a:cxn>
                    <a:cxn ang="f90">
                      <a:pos x="f191" y="f171"/>
                    </a:cxn>
                    <a:cxn ang="f90">
                      <a:pos x="f191" y="f170"/>
                    </a:cxn>
                    <a:cxn ang="f90">
                      <a:pos x="f192" y="f170"/>
                    </a:cxn>
                    <a:cxn ang="f90">
                      <a:pos x="f193" y="f194"/>
                    </a:cxn>
                    <a:cxn ang="f90">
                      <a:pos x="f193" y="f195"/>
                    </a:cxn>
                    <a:cxn ang="f90">
                      <a:pos x="f191" y="f196"/>
                    </a:cxn>
                    <a:cxn ang="f90">
                      <a:pos x="f197" y="f198"/>
                    </a:cxn>
                    <a:cxn ang="f90">
                      <a:pos x="f199" y="f198"/>
                    </a:cxn>
                    <a:cxn ang="f90">
                      <a:pos x="f169" y="f196"/>
                    </a:cxn>
                    <a:cxn ang="f90">
                      <a:pos x="f200" y="f195"/>
                    </a:cxn>
                    <a:cxn ang="f90">
                      <a:pos x="f200" y="f194"/>
                    </a:cxn>
                    <a:cxn ang="f90">
                      <a:pos x="f167" y="f168"/>
                    </a:cxn>
                  </a:cxnLst>
                  <a:rect l="f163" t="f166" r="f164" b="f165"/>
                  <a:pathLst>
                    <a:path w="67" h="60">
                      <a:moveTo>
                        <a:pt x="f8" y="f9"/>
                      </a:moveTo>
                      <a:cubicBezTo>
                        <a:pt x="f10" y="f9"/>
                        <a:pt x="f11" y="f12"/>
                        <a:pt x="f11" y="f12"/>
                      </a:cubicBezTo>
                      <a:cubicBezTo>
                        <a:pt x="f11" y="f13"/>
                        <a:pt x="f11" y="f13"/>
                        <a:pt x="f11" y="f13"/>
                      </a:cubicBezTo>
                      <a:cubicBezTo>
                        <a:pt x="f11" y="f13"/>
                        <a:pt x="f11" y="f14"/>
                        <a:pt x="f11" y="f14"/>
                      </a:cubicBezTo>
                      <a:cubicBezTo>
                        <a:pt x="f11" y="f14"/>
                        <a:pt x="f11" y="f14"/>
                        <a:pt x="f11" y="f14"/>
                      </a:cubicBezTo>
                      <a:cubicBezTo>
                        <a:pt x="f11" y="f15"/>
                        <a:pt x="f11" y="f15"/>
                        <a:pt x="f11" y="f15"/>
                      </a:cubicBezTo>
                      <a:cubicBezTo>
                        <a:pt x="f11" y="f15"/>
                        <a:pt x="f11" y="f16"/>
                        <a:pt x="f17" y="f16"/>
                      </a:cubicBezTo>
                      <a:cubicBezTo>
                        <a:pt x="f17" y="f16"/>
                        <a:pt x="f17" y="f16"/>
                        <a:pt x="f17" y="f16"/>
                      </a:cubicBezTo>
                      <a:cubicBezTo>
                        <a:pt x="f17" y="f18"/>
                        <a:pt x="f17" y="f18"/>
                        <a:pt x="f17" y="f18"/>
                      </a:cubicBezTo>
                      <a:cubicBezTo>
                        <a:pt x="f17" y="f18"/>
                        <a:pt x="f17" y="f18"/>
                        <a:pt x="f17" y="f18"/>
                      </a:cubicBezTo>
                      <a:cubicBezTo>
                        <a:pt x="f17" y="f19"/>
                        <a:pt x="f17" y="f19"/>
                        <a:pt x="f7" y="f20"/>
                      </a:cubicBezTo>
                      <a:cubicBezTo>
                        <a:pt x="f7" y="f20"/>
                        <a:pt x="f7" y="f20"/>
                        <a:pt x="f7" y="f20"/>
                      </a:cubicBezTo>
                      <a:cubicBezTo>
                        <a:pt x="f7" y="f20"/>
                        <a:pt x="f7" y="f20"/>
                        <a:pt x="f7" y="f21"/>
                      </a:cubicBezTo>
                      <a:cubicBezTo>
                        <a:pt x="f7" y="f21"/>
                        <a:pt x="f7" y="f21"/>
                        <a:pt x="f7" y="f21"/>
                      </a:cubicBezTo>
                      <a:cubicBezTo>
                        <a:pt x="f7" y="f21"/>
                        <a:pt x="f22" y="f21"/>
                        <a:pt x="f22" y="f23"/>
                      </a:cubicBezTo>
                      <a:cubicBezTo>
                        <a:pt x="f22" y="f23"/>
                        <a:pt x="f22" y="f23"/>
                        <a:pt x="f22" y="f23"/>
                      </a:cubicBezTo>
                      <a:cubicBezTo>
                        <a:pt x="f24" y="f21"/>
                        <a:pt x="f25" y="f21"/>
                        <a:pt x="f26" y="f21"/>
                      </a:cubicBezTo>
                      <a:cubicBezTo>
                        <a:pt x="f27" y="f21"/>
                        <a:pt x="f28" y="f23"/>
                        <a:pt x="f29" y="f30"/>
                      </a:cubicBezTo>
                      <a:cubicBezTo>
                        <a:pt x="f31" y="f23"/>
                        <a:pt x="f32" y="f21"/>
                        <a:pt x="f33" y="f21"/>
                      </a:cubicBezTo>
                      <a:cubicBezTo>
                        <a:pt x="f34" y="f21"/>
                        <a:pt x="f12" y="f23"/>
                        <a:pt x="f14" y="f5"/>
                      </a:cubicBezTo>
                      <a:cubicBezTo>
                        <a:pt x="f15" y="f30"/>
                        <a:pt x="f16" y="f23"/>
                        <a:pt x="f16" y="f20"/>
                      </a:cubicBezTo>
                      <a:cubicBezTo>
                        <a:pt x="f16" y="f20"/>
                        <a:pt x="f16" y="f20"/>
                        <a:pt x="f16" y="f20"/>
                      </a:cubicBezTo>
                      <a:cubicBezTo>
                        <a:pt x="f18" y="f20"/>
                        <a:pt x="f18" y="f20"/>
                        <a:pt x="f18" y="f19"/>
                      </a:cubicBezTo>
                      <a:cubicBezTo>
                        <a:pt x="f18" y="f19"/>
                        <a:pt x="f18" y="f19"/>
                        <a:pt x="f18" y="f19"/>
                      </a:cubicBezTo>
                      <a:cubicBezTo>
                        <a:pt x="f18" y="f19"/>
                        <a:pt x="f18" y="f18"/>
                        <a:pt x="f18" y="f18"/>
                      </a:cubicBezTo>
                      <a:cubicBezTo>
                        <a:pt x="f18" y="f18"/>
                        <a:pt x="f18" y="f18"/>
                        <a:pt x="f18" y="f18"/>
                      </a:cubicBezTo>
                      <a:cubicBezTo>
                        <a:pt x="f19" y="f18"/>
                        <a:pt x="f19" y="f16"/>
                        <a:pt x="f19" y="f16"/>
                      </a:cubicBezTo>
                      <a:cubicBezTo>
                        <a:pt x="f19" y="f16"/>
                        <a:pt x="f19" y="f16"/>
                        <a:pt x="f19" y="f16"/>
                      </a:cubicBezTo>
                      <a:cubicBezTo>
                        <a:pt x="f19" y="f15"/>
                        <a:pt x="f19" y="f15"/>
                        <a:pt x="f19" y="f14"/>
                      </a:cubicBezTo>
                      <a:cubicBezTo>
                        <a:pt x="f19" y="f14"/>
                        <a:pt x="f19" y="f14"/>
                        <a:pt x="f19" y="f14"/>
                      </a:cubicBezTo>
                      <a:cubicBezTo>
                        <a:pt x="f19" y="f14"/>
                        <a:pt x="f19" y="f13"/>
                        <a:pt x="f19" y="f13"/>
                      </a:cubicBezTo>
                      <a:cubicBezTo>
                        <a:pt x="f19" y="f12"/>
                        <a:pt x="f19" y="f12"/>
                        <a:pt x="f19" y="f12"/>
                      </a:cubicBezTo>
                      <a:cubicBezTo>
                        <a:pt x="f19" y="f12"/>
                        <a:pt x="f20" y="f12"/>
                        <a:pt x="f20" y="f12"/>
                      </a:cubicBezTo>
                      <a:cubicBezTo>
                        <a:pt x="f23" y="f9"/>
                        <a:pt x="f5" y="f35"/>
                        <a:pt x="f5" y="f36"/>
                      </a:cubicBezTo>
                      <a:cubicBezTo>
                        <a:pt x="f5" y="f37"/>
                        <a:pt x="f5" y="f37"/>
                        <a:pt x="f5" y="f37"/>
                      </a:cubicBezTo>
                      <a:cubicBezTo>
                        <a:pt x="f5" y="f38"/>
                        <a:pt x="f23" y="f39"/>
                        <a:pt x="f19" y="f39"/>
                      </a:cubicBezTo>
                      <a:cubicBezTo>
                        <a:pt x="f19" y="f39"/>
                        <a:pt x="f40" y="f7"/>
                        <a:pt x="f41" y="f7"/>
                      </a:cubicBezTo>
                      <a:cubicBezTo>
                        <a:pt x="f42" y="f7"/>
                        <a:pt x="f42" y="f7"/>
                        <a:pt x="f42" y="f7"/>
                      </a:cubicBezTo>
                      <a:cubicBezTo>
                        <a:pt x="f26" y="f7"/>
                        <a:pt x="f11" y="f39"/>
                        <a:pt x="f11" y="f39"/>
                      </a:cubicBezTo>
                      <a:cubicBezTo>
                        <a:pt x="f43" y="f39"/>
                        <a:pt x="f6" y="f38"/>
                        <a:pt x="f6" y="f37"/>
                      </a:cubicBezTo>
                      <a:cubicBezTo>
                        <a:pt x="f6" y="f36"/>
                        <a:pt x="f6" y="f36"/>
                        <a:pt x="f6" y="f36"/>
                      </a:cubicBezTo>
                      <a:cubicBezTo>
                        <a:pt x="f6" y="f35"/>
                        <a:pt x="f43" y="f9"/>
                        <a:pt x="f8" y="f9"/>
                      </a:cubicBezTo>
                      <a:close/>
                    </a:path>
                  </a:pathLst>
                </a:custGeom>
                <a:solidFill>
                  <a:srgbClr val="FFB9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43" name="Freeform 657">
                  <a:extLst>
                    <a:ext uri="{FF2B5EF4-FFF2-40B4-BE49-F238E27FC236}">
                      <a16:creationId xmlns:a16="http://schemas.microsoft.com/office/drawing/2014/main" id="{8707021A-2CEE-479C-80B7-CC6F7C514B55}"/>
                    </a:ext>
                  </a:extLst>
                </p:cNvPr>
                <p:cNvSpPr/>
                <p:nvPr/>
              </p:nvSpPr>
              <p:spPr>
                <a:xfrm flipH="1">
                  <a:off x="5603781" y="4882073"/>
                  <a:ext cx="191246" cy="62334"/>
                </a:xfrm>
                <a:custGeom>
                  <a:avLst/>
                  <a:gdLst>
                    <a:gd name="f0" fmla="val 10800000"/>
                    <a:gd name="f1" fmla="val 5400000"/>
                    <a:gd name="f2" fmla="val 180"/>
                    <a:gd name="f3" fmla="val w"/>
                    <a:gd name="f4" fmla="val h"/>
                    <a:gd name="f5" fmla="val 0"/>
                    <a:gd name="f6" fmla="val 57"/>
                    <a:gd name="f7" fmla="val 19"/>
                    <a:gd name="f8" fmla="val 56"/>
                    <a:gd name="f9" fmla="val 2"/>
                    <a:gd name="f10" fmla="val 48"/>
                    <a:gd name="f11" fmla="val 42"/>
                    <a:gd name="f12" fmla="val 1"/>
                    <a:gd name="f13" fmla="val 36"/>
                    <a:gd name="f14" fmla="val 31"/>
                    <a:gd name="f15" fmla="val 4"/>
                    <a:gd name="f16" fmla="val 28"/>
                    <a:gd name="f17" fmla="val 26"/>
                    <a:gd name="f18" fmla="val 21"/>
                    <a:gd name="f19" fmla="val 15"/>
                    <a:gd name="f20" fmla="val 8"/>
                    <a:gd name="f21" fmla="val 3"/>
                    <a:gd name="f22" fmla="val 5"/>
                    <a:gd name="f23" fmla="val 6"/>
                    <a:gd name="f24" fmla="val 10"/>
                    <a:gd name="f25" fmla="val 17"/>
                    <a:gd name="f26" fmla="val 18"/>
                    <a:gd name="f27" fmla="val 24"/>
                    <a:gd name="f28" fmla="val 25"/>
                    <a:gd name="f29" fmla="val 9"/>
                    <a:gd name="f30" fmla="val 27"/>
                    <a:gd name="f31" fmla="val 7"/>
                    <a:gd name="f32" fmla="val 30"/>
                    <a:gd name="f33" fmla="val 33"/>
                    <a:gd name="f34" fmla="val 40"/>
                    <a:gd name="f35" fmla="val 47"/>
                    <a:gd name="f36" fmla="val 52"/>
                    <a:gd name="f37" fmla="val 53"/>
                    <a:gd name="f38" fmla="val 55"/>
                    <a:gd name="f39" fmla="val 14"/>
                    <a:gd name="f40" fmla="val 16"/>
                    <a:gd name="f41" fmla="val 11"/>
                    <a:gd name="f42" fmla="val 12"/>
                    <a:gd name="f43" fmla="val 22"/>
                    <a:gd name="f44" fmla="val 23"/>
                    <a:gd name="f45" fmla="val 45"/>
                    <a:gd name="f46" fmla="val 41"/>
                    <a:gd name="f47" fmla="val 37"/>
                    <a:gd name="f48" fmla="val 35"/>
                    <a:gd name="f49" fmla="val 38"/>
                    <a:gd name="f50" fmla="val 50"/>
                    <a:gd name="f51" fmla="+- 0 0 -90"/>
                    <a:gd name="f52" fmla="*/ f3 1 57"/>
                    <a:gd name="f53" fmla="*/ f4 1 19"/>
                    <a:gd name="f54" fmla="val f5"/>
                    <a:gd name="f55" fmla="val f6"/>
                    <a:gd name="f56" fmla="val f7"/>
                    <a:gd name="f57" fmla="*/ f51 f0 1"/>
                    <a:gd name="f58" fmla="+- f56 0 f54"/>
                    <a:gd name="f59" fmla="+- f55 0 f54"/>
                    <a:gd name="f60" fmla="*/ f57 1 f2"/>
                    <a:gd name="f61" fmla="*/ f59 1 57"/>
                    <a:gd name="f62" fmla="*/ f58 1 19"/>
                    <a:gd name="f63" fmla="*/ 56 f59 1"/>
                    <a:gd name="f64" fmla="*/ 2 f58 1"/>
                    <a:gd name="f65" fmla="*/ 42 f59 1"/>
                    <a:gd name="f66" fmla="*/ 1 f58 1"/>
                    <a:gd name="f67" fmla="*/ 28 f59 1"/>
                    <a:gd name="f68" fmla="*/ 4 f58 1"/>
                    <a:gd name="f69" fmla="*/ 15 f59 1"/>
                    <a:gd name="f70" fmla="*/ 0 f59 1"/>
                    <a:gd name="f71" fmla="*/ 2 f59 1"/>
                    <a:gd name="f72" fmla="*/ 6 f58 1"/>
                    <a:gd name="f73" fmla="*/ 3 f59 1"/>
                    <a:gd name="f74" fmla="*/ 10 f58 1"/>
                    <a:gd name="f75" fmla="*/ 17 f59 1"/>
                    <a:gd name="f76" fmla="*/ 18 f58 1"/>
                    <a:gd name="f77" fmla="*/ 26 f59 1"/>
                    <a:gd name="f78" fmla="*/ 8 f58 1"/>
                    <a:gd name="f79" fmla="*/ 7 f58 1"/>
                    <a:gd name="f80" fmla="*/ 30 f59 1"/>
                    <a:gd name="f81" fmla="*/ 40 f59 1"/>
                    <a:gd name="f82" fmla="*/ 53 f59 1"/>
                    <a:gd name="f83" fmla="*/ 55 f59 1"/>
                    <a:gd name="f84" fmla="*/ 21 f59 1"/>
                    <a:gd name="f85" fmla="*/ 14 f58 1"/>
                    <a:gd name="f86" fmla="*/ 11 f59 1"/>
                    <a:gd name="f87" fmla="*/ 16 f58 1"/>
                    <a:gd name="f88" fmla="*/ 5 f59 1"/>
                    <a:gd name="f89" fmla="*/ 22 f59 1"/>
                    <a:gd name="f90" fmla="*/ 45 f59 1"/>
                    <a:gd name="f91" fmla="*/ 35 f59 1"/>
                    <a:gd name="f92" fmla="*/ 52 f59 1"/>
                    <a:gd name="f93" fmla="+- f60 0 f1"/>
                    <a:gd name="f94" fmla="*/ f63 1 57"/>
                    <a:gd name="f95" fmla="*/ f64 1 19"/>
                    <a:gd name="f96" fmla="*/ f65 1 57"/>
                    <a:gd name="f97" fmla="*/ f66 1 19"/>
                    <a:gd name="f98" fmla="*/ f67 1 57"/>
                    <a:gd name="f99" fmla="*/ f68 1 19"/>
                    <a:gd name="f100" fmla="*/ f69 1 57"/>
                    <a:gd name="f101" fmla="*/ f70 1 57"/>
                    <a:gd name="f102" fmla="*/ f71 1 57"/>
                    <a:gd name="f103" fmla="*/ f72 1 19"/>
                    <a:gd name="f104" fmla="*/ f73 1 57"/>
                    <a:gd name="f105" fmla="*/ f74 1 19"/>
                    <a:gd name="f106" fmla="*/ f75 1 57"/>
                    <a:gd name="f107" fmla="*/ f76 1 19"/>
                    <a:gd name="f108" fmla="*/ f77 1 57"/>
                    <a:gd name="f109" fmla="*/ f78 1 19"/>
                    <a:gd name="f110" fmla="*/ f79 1 19"/>
                    <a:gd name="f111" fmla="*/ f80 1 57"/>
                    <a:gd name="f112" fmla="*/ f81 1 57"/>
                    <a:gd name="f113" fmla="*/ f82 1 57"/>
                    <a:gd name="f114" fmla="*/ f83 1 57"/>
                    <a:gd name="f115" fmla="*/ f84 1 57"/>
                    <a:gd name="f116" fmla="*/ f85 1 19"/>
                    <a:gd name="f117" fmla="*/ f86 1 57"/>
                    <a:gd name="f118" fmla="*/ f87 1 19"/>
                    <a:gd name="f119" fmla="*/ f88 1 57"/>
                    <a:gd name="f120" fmla="*/ f89 1 57"/>
                    <a:gd name="f121" fmla="*/ f90 1 57"/>
                    <a:gd name="f122" fmla="*/ f91 1 57"/>
                    <a:gd name="f123" fmla="*/ f92 1 57"/>
                    <a:gd name="f124" fmla="*/ 0 1 f61"/>
                    <a:gd name="f125" fmla="*/ f55 1 f61"/>
                    <a:gd name="f126" fmla="*/ 0 1 f62"/>
                    <a:gd name="f127" fmla="*/ f56 1 f62"/>
                    <a:gd name="f128" fmla="*/ f94 1 f61"/>
                    <a:gd name="f129" fmla="*/ f95 1 f62"/>
                    <a:gd name="f130" fmla="*/ f96 1 f61"/>
                    <a:gd name="f131" fmla="*/ f97 1 f62"/>
                    <a:gd name="f132" fmla="*/ f98 1 f61"/>
                    <a:gd name="f133" fmla="*/ f99 1 f62"/>
                    <a:gd name="f134" fmla="*/ f100 1 f61"/>
                    <a:gd name="f135" fmla="*/ f101 1 f61"/>
                    <a:gd name="f136" fmla="*/ f102 1 f61"/>
                    <a:gd name="f137" fmla="*/ f103 1 f62"/>
                    <a:gd name="f138" fmla="*/ f104 1 f61"/>
                    <a:gd name="f139" fmla="*/ f105 1 f62"/>
                    <a:gd name="f140" fmla="*/ f106 1 f61"/>
                    <a:gd name="f141" fmla="*/ f107 1 f62"/>
                    <a:gd name="f142" fmla="*/ f108 1 f61"/>
                    <a:gd name="f143" fmla="*/ f109 1 f62"/>
                    <a:gd name="f144" fmla="*/ f110 1 f62"/>
                    <a:gd name="f145" fmla="*/ f111 1 f61"/>
                    <a:gd name="f146" fmla="*/ f112 1 f61"/>
                    <a:gd name="f147" fmla="*/ f113 1 f61"/>
                    <a:gd name="f148" fmla="*/ f114 1 f61"/>
                    <a:gd name="f149" fmla="*/ f115 1 f61"/>
                    <a:gd name="f150" fmla="*/ f116 1 f62"/>
                    <a:gd name="f151" fmla="*/ f117 1 f61"/>
                    <a:gd name="f152" fmla="*/ f118 1 f62"/>
                    <a:gd name="f153" fmla="*/ f119 1 f61"/>
                    <a:gd name="f154" fmla="*/ f120 1 f61"/>
                    <a:gd name="f155" fmla="*/ f121 1 f61"/>
                    <a:gd name="f156" fmla="*/ f122 1 f61"/>
                    <a:gd name="f157" fmla="*/ f123 1 f61"/>
                    <a:gd name="f158" fmla="*/ f124 f52 1"/>
                    <a:gd name="f159" fmla="*/ f125 f52 1"/>
                    <a:gd name="f160" fmla="*/ f127 f53 1"/>
                    <a:gd name="f161" fmla="*/ f126 f53 1"/>
                    <a:gd name="f162" fmla="*/ f128 f52 1"/>
                    <a:gd name="f163" fmla="*/ f129 f53 1"/>
                    <a:gd name="f164" fmla="*/ f130 f52 1"/>
                    <a:gd name="f165" fmla="*/ f131 f53 1"/>
                    <a:gd name="f166" fmla="*/ f132 f52 1"/>
                    <a:gd name="f167" fmla="*/ f133 f53 1"/>
                    <a:gd name="f168" fmla="*/ f134 f52 1"/>
                    <a:gd name="f169" fmla="*/ f135 f52 1"/>
                    <a:gd name="f170" fmla="*/ f136 f52 1"/>
                    <a:gd name="f171" fmla="*/ f137 f53 1"/>
                    <a:gd name="f172" fmla="*/ f138 f52 1"/>
                    <a:gd name="f173" fmla="*/ f139 f53 1"/>
                    <a:gd name="f174" fmla="*/ f140 f52 1"/>
                    <a:gd name="f175" fmla="*/ f141 f53 1"/>
                    <a:gd name="f176" fmla="*/ f142 f52 1"/>
                    <a:gd name="f177" fmla="*/ f143 f53 1"/>
                    <a:gd name="f178" fmla="*/ f144 f53 1"/>
                    <a:gd name="f179" fmla="*/ f145 f52 1"/>
                    <a:gd name="f180" fmla="*/ f146 f52 1"/>
                    <a:gd name="f181" fmla="*/ f147 f52 1"/>
                    <a:gd name="f182" fmla="*/ f148 f52 1"/>
                    <a:gd name="f183" fmla="*/ f149 f52 1"/>
                    <a:gd name="f184" fmla="*/ f150 f53 1"/>
                    <a:gd name="f185" fmla="*/ f151 f52 1"/>
                    <a:gd name="f186" fmla="*/ f152 f53 1"/>
                    <a:gd name="f187" fmla="*/ f153 f52 1"/>
                    <a:gd name="f188" fmla="*/ f154 f52 1"/>
                    <a:gd name="f189" fmla="*/ f155 f52 1"/>
                    <a:gd name="f190" fmla="*/ f156 f52 1"/>
                    <a:gd name="f191" fmla="*/ f157 f52 1"/>
                  </a:gdLst>
                  <a:ahLst/>
                  <a:cxnLst>
                    <a:cxn ang="3cd4">
                      <a:pos x="hc" y="t"/>
                    </a:cxn>
                    <a:cxn ang="0">
                      <a:pos x="r" y="vc"/>
                    </a:cxn>
                    <a:cxn ang="cd4">
                      <a:pos x="hc" y="b"/>
                    </a:cxn>
                    <a:cxn ang="cd2">
                      <a:pos x="l" y="vc"/>
                    </a:cxn>
                    <a:cxn ang="f93">
                      <a:pos x="f162" y="f163"/>
                    </a:cxn>
                    <a:cxn ang="f93">
                      <a:pos x="f164" y="f165"/>
                    </a:cxn>
                    <a:cxn ang="f93">
                      <a:pos x="f166" y="f167"/>
                    </a:cxn>
                    <a:cxn ang="f93">
                      <a:pos x="f168" y="f165"/>
                    </a:cxn>
                    <a:cxn ang="f93">
                      <a:pos x="f169" y="f163"/>
                    </a:cxn>
                    <a:cxn ang="f93">
                      <a:pos x="f169" y="f167"/>
                    </a:cxn>
                    <a:cxn ang="f93">
                      <a:pos x="f170" y="f171"/>
                    </a:cxn>
                    <a:cxn ang="f93">
                      <a:pos x="f172" y="f173"/>
                    </a:cxn>
                    <a:cxn ang="f93">
                      <a:pos x="f174" y="f175"/>
                    </a:cxn>
                    <a:cxn ang="f93">
                      <a:pos x="f176" y="f177"/>
                    </a:cxn>
                    <a:cxn ang="f93">
                      <a:pos x="f166" y="f178"/>
                    </a:cxn>
                    <a:cxn ang="f93">
                      <a:pos x="f179" y="f177"/>
                    </a:cxn>
                    <a:cxn ang="f93">
                      <a:pos x="f180" y="f175"/>
                    </a:cxn>
                    <a:cxn ang="f93">
                      <a:pos x="f181" y="f173"/>
                    </a:cxn>
                    <a:cxn ang="f93">
                      <a:pos x="f182" y="f171"/>
                    </a:cxn>
                    <a:cxn ang="f93">
                      <a:pos x="f162" y="f167"/>
                    </a:cxn>
                    <a:cxn ang="f93">
                      <a:pos x="f162" y="f163"/>
                    </a:cxn>
                    <a:cxn ang="f93">
                      <a:pos x="f183" y="f184"/>
                    </a:cxn>
                    <a:cxn ang="f93">
                      <a:pos x="f185" y="f186"/>
                    </a:cxn>
                    <a:cxn ang="f93">
                      <a:pos x="f187" y="f178"/>
                    </a:cxn>
                    <a:cxn ang="f93">
                      <a:pos x="f168" y="f163"/>
                    </a:cxn>
                    <a:cxn ang="f93">
                      <a:pos x="f188" y="f167"/>
                    </a:cxn>
                    <a:cxn ang="f93">
                      <a:pos x="f183" y="f184"/>
                    </a:cxn>
                    <a:cxn ang="f93">
                      <a:pos x="f189" y="f186"/>
                    </a:cxn>
                    <a:cxn ang="f93">
                      <a:pos x="f190" y="f184"/>
                    </a:cxn>
                    <a:cxn ang="f93">
                      <a:pos x="f190" y="f167"/>
                    </a:cxn>
                    <a:cxn ang="f93">
                      <a:pos x="f164" y="f163"/>
                    </a:cxn>
                    <a:cxn ang="f93">
                      <a:pos x="f191" y="f178"/>
                    </a:cxn>
                    <a:cxn ang="f93">
                      <a:pos x="f189" y="f186"/>
                    </a:cxn>
                  </a:cxnLst>
                  <a:rect l="f158" t="f161" r="f159" b="f160"/>
                  <a:pathLst>
                    <a:path w="57" h="19">
                      <a:moveTo>
                        <a:pt x="f8" y="f9"/>
                      </a:moveTo>
                      <a:cubicBezTo>
                        <a:pt x="f8" y="f9"/>
                        <a:pt x="f10" y="f5"/>
                        <a:pt x="f11" y="f12"/>
                      </a:cubicBezTo>
                      <a:cubicBezTo>
                        <a:pt x="f13" y="f9"/>
                        <a:pt x="f14" y="f15"/>
                        <a:pt x="f16" y="f15"/>
                      </a:cubicBezTo>
                      <a:cubicBezTo>
                        <a:pt x="f17" y="f15"/>
                        <a:pt x="f18" y="f9"/>
                        <a:pt x="f19" y="f12"/>
                      </a:cubicBezTo>
                      <a:cubicBezTo>
                        <a:pt x="f20" y="f5"/>
                        <a:pt x="f5" y="f9"/>
                        <a:pt x="f5" y="f9"/>
                      </a:cubicBezTo>
                      <a:cubicBezTo>
                        <a:pt x="f5" y="f9"/>
                        <a:pt x="f5" y="f21"/>
                        <a:pt x="f5" y="f15"/>
                      </a:cubicBezTo>
                      <a:cubicBezTo>
                        <a:pt x="f5" y="f22"/>
                        <a:pt x="f5" y="f22"/>
                        <a:pt x="f9" y="f23"/>
                      </a:cubicBezTo>
                      <a:cubicBezTo>
                        <a:pt x="f21" y="f23"/>
                        <a:pt x="f21" y="f24"/>
                        <a:pt x="f21" y="f24"/>
                      </a:cubicBezTo>
                      <a:cubicBezTo>
                        <a:pt x="f22" y="f25"/>
                        <a:pt x="f24" y="f7"/>
                        <a:pt x="f25" y="f26"/>
                      </a:cubicBezTo>
                      <a:cubicBezTo>
                        <a:pt x="f27" y="f25"/>
                        <a:pt x="f28" y="f29"/>
                        <a:pt x="f17" y="f20"/>
                      </a:cubicBezTo>
                      <a:cubicBezTo>
                        <a:pt x="f30" y="f31"/>
                        <a:pt x="f16" y="f31"/>
                        <a:pt x="f16" y="f31"/>
                      </a:cubicBezTo>
                      <a:cubicBezTo>
                        <a:pt x="f16" y="f31"/>
                        <a:pt x="f32" y="f31"/>
                        <a:pt x="f32" y="f20"/>
                      </a:cubicBezTo>
                      <a:cubicBezTo>
                        <a:pt x="f14" y="f29"/>
                        <a:pt x="f33" y="f25"/>
                        <a:pt x="f34" y="f26"/>
                      </a:cubicBezTo>
                      <a:cubicBezTo>
                        <a:pt x="f35" y="f7"/>
                        <a:pt x="f36" y="f25"/>
                        <a:pt x="f37" y="f24"/>
                      </a:cubicBezTo>
                      <a:cubicBezTo>
                        <a:pt x="f37" y="f24"/>
                        <a:pt x="f37" y="f23"/>
                        <a:pt x="f38" y="f23"/>
                      </a:cubicBezTo>
                      <a:cubicBezTo>
                        <a:pt x="f8" y="f22"/>
                        <a:pt x="f8" y="f22"/>
                        <a:pt x="f8" y="f15"/>
                      </a:cubicBezTo>
                      <a:cubicBezTo>
                        <a:pt x="f8" y="f21"/>
                        <a:pt x="f6" y="f9"/>
                        <a:pt x="f8" y="f9"/>
                      </a:cubicBezTo>
                      <a:close/>
                      <a:moveTo>
                        <a:pt x="f18" y="f39"/>
                      </a:moveTo>
                      <a:cubicBezTo>
                        <a:pt x="f7" y="f40"/>
                        <a:pt x="f40" y="f25"/>
                        <a:pt x="f41" y="f40"/>
                      </a:cubicBezTo>
                      <a:cubicBezTo>
                        <a:pt x="f23" y="f40"/>
                        <a:pt x="f22" y="f42"/>
                        <a:pt x="f22" y="f31"/>
                      </a:cubicBezTo>
                      <a:cubicBezTo>
                        <a:pt x="f22" y="f12"/>
                        <a:pt x="f19" y="f9"/>
                        <a:pt x="f19" y="f9"/>
                      </a:cubicBezTo>
                      <a:cubicBezTo>
                        <a:pt x="f7" y="f21"/>
                        <a:pt x="f7" y="f21"/>
                        <a:pt x="f43" y="f15"/>
                      </a:cubicBezTo>
                      <a:cubicBezTo>
                        <a:pt x="f28" y="f22"/>
                        <a:pt x="f44" y="f41"/>
                        <a:pt x="f18" y="f39"/>
                      </a:cubicBezTo>
                      <a:close/>
                      <a:moveTo>
                        <a:pt x="f45" y="f40"/>
                      </a:moveTo>
                      <a:cubicBezTo>
                        <a:pt x="f46" y="f25"/>
                        <a:pt x="f47" y="f40"/>
                        <a:pt x="f48" y="f39"/>
                      </a:cubicBezTo>
                      <a:cubicBezTo>
                        <a:pt x="f33" y="f41"/>
                        <a:pt x="f14" y="f22"/>
                        <a:pt x="f48" y="f15"/>
                      </a:cubicBezTo>
                      <a:cubicBezTo>
                        <a:pt x="f49" y="f21"/>
                        <a:pt x="f49" y="f21"/>
                        <a:pt x="f11" y="f9"/>
                      </a:cubicBezTo>
                      <a:cubicBezTo>
                        <a:pt x="f11" y="f9"/>
                        <a:pt x="f36" y="f12"/>
                        <a:pt x="f36" y="f31"/>
                      </a:cubicBezTo>
                      <a:cubicBezTo>
                        <a:pt x="f36" y="f42"/>
                        <a:pt x="f50" y="f40"/>
                        <a:pt x="f45" y="f40"/>
                      </a:cubicBezTo>
                      <a:close/>
                    </a:path>
                  </a:pathLst>
                </a:custGeom>
                <a:solidFill>
                  <a:srgbClr val="000000"/>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44" name="Oval 658">
                  <a:extLst>
                    <a:ext uri="{FF2B5EF4-FFF2-40B4-BE49-F238E27FC236}">
                      <a16:creationId xmlns:a16="http://schemas.microsoft.com/office/drawing/2014/main" id="{0E4752B7-9694-4EA8-8CD3-3059E218D2E9}"/>
                    </a:ext>
                  </a:extLst>
                </p:cNvPr>
                <p:cNvSpPr/>
                <p:nvPr/>
              </p:nvSpPr>
              <p:spPr>
                <a:xfrm flipH="1">
                  <a:off x="5785107" y="4887742"/>
                  <a:ext cx="5669" cy="70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sp>
              <p:nvSpPr>
                <p:cNvPr id="145" name="Oval 659">
                  <a:extLst>
                    <a:ext uri="{FF2B5EF4-FFF2-40B4-BE49-F238E27FC236}">
                      <a16:creationId xmlns:a16="http://schemas.microsoft.com/office/drawing/2014/main" id="{B6F3F27C-72C5-4398-9209-29243F036466}"/>
                    </a:ext>
                  </a:extLst>
                </p:cNvPr>
                <p:cNvSpPr/>
                <p:nvPr/>
              </p:nvSpPr>
              <p:spPr>
                <a:xfrm flipH="1">
                  <a:off x="5610858" y="4887742"/>
                  <a:ext cx="2834" cy="708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89633" tIns="44811" rIns="89633" bIns="44811" anchor="t" anchorCtr="0" compatLnSpc="1">
                  <a:noAutofit/>
                </a:bodyPr>
                <a:lstStyle/>
                <a:p>
                  <a:pPr defTabSz="914188">
                    <a:defRPr sz="1800" b="0" i="0" u="none" strike="noStrike" kern="0" cap="none" spc="0" baseline="0">
                      <a:solidFill>
                        <a:srgbClr val="000000"/>
                      </a:solidFill>
                      <a:uFillTx/>
                    </a:defRPr>
                  </a:pPr>
                  <a:endParaRPr lang="en-US" sz="1765" kern="0">
                    <a:solidFill>
                      <a:srgbClr val="000000"/>
                    </a:solidFill>
                    <a:latin typeface="Segoe UI"/>
                  </a:endParaRPr>
                </a:p>
              </p:txBody>
            </p:sp>
          </p:grpSp>
          <p:grpSp>
            <p:nvGrpSpPr>
              <p:cNvPr id="146" name="Group 355">
                <a:extLst>
                  <a:ext uri="{FF2B5EF4-FFF2-40B4-BE49-F238E27FC236}">
                    <a16:creationId xmlns:a16="http://schemas.microsoft.com/office/drawing/2014/main" id="{565C94FC-4A04-4D4B-B7D2-46FD827867A0}"/>
                  </a:ext>
                </a:extLst>
              </p:cNvPr>
              <p:cNvGrpSpPr/>
              <p:nvPr/>
            </p:nvGrpSpPr>
            <p:grpSpPr>
              <a:xfrm>
                <a:off x="5497125" y="3816083"/>
                <a:ext cx="421475" cy="335401"/>
                <a:chOff x="5497125" y="3816083"/>
                <a:chExt cx="421475" cy="335401"/>
              </a:xfrm>
            </p:grpSpPr>
            <p:sp>
              <p:nvSpPr>
                <p:cNvPr id="147" name="Freeform 1993">
                  <a:extLst>
                    <a:ext uri="{FF2B5EF4-FFF2-40B4-BE49-F238E27FC236}">
                      <a16:creationId xmlns:a16="http://schemas.microsoft.com/office/drawing/2014/main" id="{3D1E87D5-9A46-42D3-85FA-7354E1B5840B}"/>
                    </a:ext>
                  </a:extLst>
                </p:cNvPr>
                <p:cNvSpPr/>
                <p:nvPr/>
              </p:nvSpPr>
              <p:spPr>
                <a:xfrm>
                  <a:off x="5609917" y="4040175"/>
                  <a:ext cx="195901" cy="111309"/>
                </a:xfrm>
                <a:custGeom>
                  <a:avLst/>
                  <a:gdLst>
                    <a:gd name="f0" fmla="val 10800000"/>
                    <a:gd name="f1" fmla="val 5400000"/>
                    <a:gd name="f2" fmla="val 180"/>
                    <a:gd name="f3" fmla="val w"/>
                    <a:gd name="f4" fmla="val h"/>
                    <a:gd name="f5" fmla="val 0"/>
                    <a:gd name="f6" fmla="val 56"/>
                    <a:gd name="f7" fmla="val 32"/>
                    <a:gd name="f8" fmla="val 48"/>
                    <a:gd name="f9" fmla="val 30"/>
                    <a:gd name="f10" fmla="val 17"/>
                    <a:gd name="f11" fmla="val 40"/>
                    <a:gd name="f12" fmla="val 8"/>
                    <a:gd name="f13" fmla="val 28"/>
                    <a:gd name="f14" fmla="val 16"/>
                    <a:gd name="f15" fmla="val 12"/>
                    <a:gd name="f16" fmla="val 11"/>
                    <a:gd name="f17" fmla="val 44"/>
                    <a:gd name="f18" fmla="val 13"/>
                    <a:gd name="f19" fmla="+- 0 0 -90"/>
                    <a:gd name="f20" fmla="*/ f3 1 56"/>
                    <a:gd name="f21" fmla="*/ f4 1 32"/>
                    <a:gd name="f22" fmla="val f5"/>
                    <a:gd name="f23" fmla="val f6"/>
                    <a:gd name="f24" fmla="val f7"/>
                    <a:gd name="f25" fmla="*/ f19 f0 1"/>
                    <a:gd name="f26" fmla="+- f24 0 f22"/>
                    <a:gd name="f27" fmla="+- f23 0 f22"/>
                    <a:gd name="f28" fmla="*/ f25 1 f2"/>
                    <a:gd name="f29" fmla="*/ f27 1 56"/>
                    <a:gd name="f30" fmla="*/ f26 1 32"/>
                    <a:gd name="f31" fmla="*/ 56 f27 1"/>
                    <a:gd name="f32" fmla="*/ 32 f26 1"/>
                    <a:gd name="f33" fmla="*/ 48 f27 1"/>
                    <a:gd name="f34" fmla="*/ 30 f26 1"/>
                    <a:gd name="f35" fmla="*/ 28 f27 1"/>
                    <a:gd name="f36" fmla="*/ 8 f26 1"/>
                    <a:gd name="f37" fmla="*/ 8 f27 1"/>
                    <a:gd name="f38" fmla="*/ 0 f27 1"/>
                    <a:gd name="f39" fmla="*/ 0 f26 1"/>
                    <a:gd name="f40" fmla="+- f28 0 f1"/>
                    <a:gd name="f41" fmla="*/ f31 1 56"/>
                    <a:gd name="f42" fmla="*/ f32 1 32"/>
                    <a:gd name="f43" fmla="*/ f33 1 56"/>
                    <a:gd name="f44" fmla="*/ f34 1 32"/>
                    <a:gd name="f45" fmla="*/ f35 1 56"/>
                    <a:gd name="f46" fmla="*/ f36 1 32"/>
                    <a:gd name="f47" fmla="*/ f37 1 56"/>
                    <a:gd name="f48" fmla="*/ f38 1 56"/>
                    <a:gd name="f49" fmla="*/ f39 1 32"/>
                    <a:gd name="f50" fmla="*/ 0 1 f29"/>
                    <a:gd name="f51" fmla="*/ f23 1 f29"/>
                    <a:gd name="f52" fmla="*/ 0 1 f30"/>
                    <a:gd name="f53" fmla="*/ f24 1 f30"/>
                    <a:gd name="f54" fmla="*/ f41 1 f29"/>
                    <a:gd name="f55" fmla="*/ f42 1 f30"/>
                    <a:gd name="f56" fmla="*/ f43 1 f29"/>
                    <a:gd name="f57" fmla="*/ f44 1 f30"/>
                    <a:gd name="f58" fmla="*/ f45 1 f29"/>
                    <a:gd name="f59" fmla="*/ f46 1 f30"/>
                    <a:gd name="f60" fmla="*/ f47 1 f29"/>
                    <a:gd name="f61" fmla="*/ f48 1 f29"/>
                    <a:gd name="f62" fmla="*/ f49 1 f30"/>
                    <a:gd name="f63" fmla="*/ f50 f20 1"/>
                    <a:gd name="f64" fmla="*/ f51 f20 1"/>
                    <a:gd name="f65" fmla="*/ f53 f21 1"/>
                    <a:gd name="f66" fmla="*/ f52 f21 1"/>
                    <a:gd name="f67" fmla="*/ f54 f20 1"/>
                    <a:gd name="f68" fmla="*/ f55 f21 1"/>
                    <a:gd name="f69" fmla="*/ f56 f20 1"/>
                    <a:gd name="f70" fmla="*/ f57 f21 1"/>
                    <a:gd name="f71" fmla="*/ f58 f20 1"/>
                    <a:gd name="f72" fmla="*/ f59 f21 1"/>
                    <a:gd name="f73" fmla="*/ f60 f20 1"/>
                    <a:gd name="f74" fmla="*/ f61 f20 1"/>
                    <a:gd name="f75" fmla="*/ f62 f21 1"/>
                  </a:gdLst>
                  <a:ahLst/>
                  <a:cxnLst>
                    <a:cxn ang="3cd4">
                      <a:pos x="hc" y="t"/>
                    </a:cxn>
                    <a:cxn ang="0">
                      <a:pos x="r" y="vc"/>
                    </a:cxn>
                    <a:cxn ang="cd4">
                      <a:pos x="hc" y="b"/>
                    </a:cxn>
                    <a:cxn ang="cd2">
                      <a:pos x="l" y="vc"/>
                    </a:cxn>
                    <a:cxn ang="f40">
                      <a:pos x="f67" y="f68"/>
                    </a:cxn>
                    <a:cxn ang="f40">
                      <a:pos x="f69" y="f68"/>
                    </a:cxn>
                    <a:cxn ang="f40">
                      <a:pos x="f69" y="f70"/>
                    </a:cxn>
                    <a:cxn ang="f40">
                      <a:pos x="f71" y="f72"/>
                    </a:cxn>
                    <a:cxn ang="f40">
                      <a:pos x="f73" y="f70"/>
                    </a:cxn>
                    <a:cxn ang="f40">
                      <a:pos x="f73" y="f68"/>
                    </a:cxn>
                    <a:cxn ang="f40">
                      <a:pos x="f74" y="f68"/>
                    </a:cxn>
                    <a:cxn ang="f40">
                      <a:pos x="f74" y="f70"/>
                    </a:cxn>
                    <a:cxn ang="f40">
                      <a:pos x="f71" y="f75"/>
                    </a:cxn>
                    <a:cxn ang="f40">
                      <a:pos x="f67" y="f70"/>
                    </a:cxn>
                    <a:cxn ang="f40">
                      <a:pos x="f67" y="f68"/>
                    </a:cxn>
                  </a:cxnLst>
                  <a:rect l="f63" t="f66" r="f64" b="f65"/>
                  <a:pathLst>
                    <a:path w="56" h="32">
                      <a:moveTo>
                        <a:pt x="f6" y="f7"/>
                      </a:moveTo>
                      <a:cubicBezTo>
                        <a:pt x="f8" y="f7"/>
                        <a:pt x="f8" y="f7"/>
                        <a:pt x="f8" y="f7"/>
                      </a:cubicBezTo>
                      <a:cubicBezTo>
                        <a:pt x="f8" y="f9"/>
                        <a:pt x="f8" y="f9"/>
                        <a:pt x="f8" y="f9"/>
                      </a:cubicBezTo>
                      <a:cubicBezTo>
                        <a:pt x="f8" y="f10"/>
                        <a:pt x="f11" y="f12"/>
                        <a:pt x="f13" y="f12"/>
                      </a:cubicBezTo>
                      <a:cubicBezTo>
                        <a:pt x="f14" y="f12"/>
                        <a:pt x="f12" y="f14"/>
                        <a:pt x="f12" y="f9"/>
                      </a:cubicBezTo>
                      <a:cubicBezTo>
                        <a:pt x="f12" y="f7"/>
                        <a:pt x="f12" y="f7"/>
                        <a:pt x="f12" y="f7"/>
                      </a:cubicBezTo>
                      <a:cubicBezTo>
                        <a:pt x="f5" y="f7"/>
                        <a:pt x="f5" y="f7"/>
                        <a:pt x="f5" y="f7"/>
                      </a:cubicBezTo>
                      <a:cubicBezTo>
                        <a:pt x="f5" y="f9"/>
                        <a:pt x="f5" y="f9"/>
                        <a:pt x="f5" y="f9"/>
                      </a:cubicBezTo>
                      <a:cubicBezTo>
                        <a:pt x="f5" y="f15"/>
                        <a:pt x="f16" y="f5"/>
                        <a:pt x="f13" y="f5"/>
                      </a:cubicBezTo>
                      <a:cubicBezTo>
                        <a:pt x="f17" y="f5"/>
                        <a:pt x="f6" y="f18"/>
                        <a:pt x="f6" y="f9"/>
                      </a:cubicBezTo>
                      <a:lnTo>
                        <a:pt x="f6"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48" name="Freeform 1994">
                  <a:extLst>
                    <a:ext uri="{FF2B5EF4-FFF2-40B4-BE49-F238E27FC236}">
                      <a16:creationId xmlns:a16="http://schemas.microsoft.com/office/drawing/2014/main" id="{388C03BD-DD99-48F3-89A4-8775F3B4D292}"/>
                    </a:ext>
                  </a:extLst>
                </p:cNvPr>
                <p:cNvSpPr/>
                <p:nvPr/>
              </p:nvSpPr>
              <p:spPr>
                <a:xfrm>
                  <a:off x="5749418" y="3816083"/>
                  <a:ext cx="140991" cy="139500"/>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49" name="Freeform 1995">
                  <a:extLst>
                    <a:ext uri="{FF2B5EF4-FFF2-40B4-BE49-F238E27FC236}">
                      <a16:creationId xmlns:a16="http://schemas.microsoft.com/office/drawing/2014/main" id="{DAB80A43-7113-43B2-8048-A0FC6F388CAD}"/>
                    </a:ext>
                  </a:extLst>
                </p:cNvPr>
                <p:cNvSpPr/>
                <p:nvPr/>
              </p:nvSpPr>
              <p:spPr>
                <a:xfrm>
                  <a:off x="5749418" y="3927384"/>
                  <a:ext cx="169182" cy="112791"/>
                </a:xfrm>
                <a:custGeom>
                  <a:avLst/>
                  <a:gdLst>
                    <a:gd name="f0" fmla="val 10800000"/>
                    <a:gd name="f1" fmla="val 5400000"/>
                    <a:gd name="f2" fmla="val 180"/>
                    <a:gd name="f3" fmla="val w"/>
                    <a:gd name="f4" fmla="val h"/>
                    <a:gd name="f5" fmla="val 0"/>
                    <a:gd name="f6" fmla="val 48"/>
                    <a:gd name="f7" fmla="val 32"/>
                    <a:gd name="f8" fmla="val 40"/>
                    <a:gd name="f9" fmla="val 30"/>
                    <a:gd name="f10" fmla="val 17"/>
                    <a:gd name="f11" fmla="val 8"/>
                    <a:gd name="f12" fmla="val 20"/>
                    <a:gd name="f13" fmla="val 14"/>
                    <a:gd name="f14" fmla="val 9"/>
                    <a:gd name="f15" fmla="val 10"/>
                    <a:gd name="f16" fmla="val 5"/>
                    <a:gd name="f17" fmla="val 3"/>
                    <a:gd name="f18" fmla="val 12"/>
                    <a:gd name="f19" fmla="val 36"/>
                    <a:gd name="f20" fmla="val 13"/>
                    <a:gd name="f21" fmla="+- 0 0 -90"/>
                    <a:gd name="f22" fmla="*/ f3 1 48"/>
                    <a:gd name="f23" fmla="*/ f4 1 32"/>
                    <a:gd name="f24" fmla="val f5"/>
                    <a:gd name="f25" fmla="val f6"/>
                    <a:gd name="f26" fmla="val f7"/>
                    <a:gd name="f27" fmla="*/ f21 f0 1"/>
                    <a:gd name="f28" fmla="+- f26 0 f24"/>
                    <a:gd name="f29" fmla="+- f25 0 f24"/>
                    <a:gd name="f30" fmla="*/ f27 1 f2"/>
                    <a:gd name="f31" fmla="*/ f29 1 48"/>
                    <a:gd name="f32" fmla="*/ f28 1 32"/>
                    <a:gd name="f33" fmla="*/ 48 f29 1"/>
                    <a:gd name="f34" fmla="*/ 32 f28 1"/>
                    <a:gd name="f35" fmla="*/ 40 f29 1"/>
                    <a:gd name="f36" fmla="*/ 30 f28 1"/>
                    <a:gd name="f37" fmla="*/ 20 f29 1"/>
                    <a:gd name="f38" fmla="*/ 8 f28 1"/>
                    <a:gd name="f39" fmla="*/ 5 f29 1"/>
                    <a:gd name="f40" fmla="*/ 14 f28 1"/>
                    <a:gd name="f41" fmla="*/ 0 f29 1"/>
                    <a:gd name="f42" fmla="*/ 0 f28 1"/>
                    <a:gd name="f43" fmla="+- f30 0 f1"/>
                    <a:gd name="f44" fmla="*/ f33 1 48"/>
                    <a:gd name="f45" fmla="*/ f34 1 32"/>
                    <a:gd name="f46" fmla="*/ f35 1 48"/>
                    <a:gd name="f47" fmla="*/ f36 1 32"/>
                    <a:gd name="f48" fmla="*/ f37 1 48"/>
                    <a:gd name="f49" fmla="*/ f38 1 32"/>
                    <a:gd name="f50" fmla="*/ f39 1 48"/>
                    <a:gd name="f51" fmla="*/ f40 1 32"/>
                    <a:gd name="f52" fmla="*/ f41 1 48"/>
                    <a:gd name="f53" fmla="*/ f42 1 32"/>
                    <a:gd name="f54" fmla="*/ 0 1 f31"/>
                    <a:gd name="f55" fmla="*/ f25 1 f31"/>
                    <a:gd name="f56" fmla="*/ 0 1 f32"/>
                    <a:gd name="f57" fmla="*/ f26 1 f32"/>
                    <a:gd name="f58" fmla="*/ f44 1 f31"/>
                    <a:gd name="f59" fmla="*/ f45 1 f32"/>
                    <a:gd name="f60" fmla="*/ f46 1 f31"/>
                    <a:gd name="f61" fmla="*/ f47 1 f32"/>
                    <a:gd name="f62" fmla="*/ f48 1 f31"/>
                    <a:gd name="f63" fmla="*/ f49 1 f32"/>
                    <a:gd name="f64" fmla="*/ f50 1 f31"/>
                    <a:gd name="f65" fmla="*/ f51 1 f32"/>
                    <a:gd name="f66" fmla="*/ f52 1 f31"/>
                    <a:gd name="f67" fmla="*/ f53 1 f32"/>
                    <a:gd name="f68" fmla="*/ f54 f22 1"/>
                    <a:gd name="f69" fmla="*/ f55 f22 1"/>
                    <a:gd name="f70" fmla="*/ f57 f23 1"/>
                    <a:gd name="f71" fmla="*/ f56 f23 1"/>
                    <a:gd name="f72" fmla="*/ f58 f22 1"/>
                    <a:gd name="f73" fmla="*/ f59 f23 1"/>
                    <a:gd name="f74" fmla="*/ f60 f22 1"/>
                    <a:gd name="f75" fmla="*/ f61 f23 1"/>
                    <a:gd name="f76" fmla="*/ f62 f22 1"/>
                    <a:gd name="f77" fmla="*/ f63 f23 1"/>
                    <a:gd name="f78" fmla="*/ f64 f22 1"/>
                    <a:gd name="f79" fmla="*/ f65 f23 1"/>
                    <a:gd name="f80" fmla="*/ f66 f22 1"/>
                    <a:gd name="f81" fmla="*/ f67 f23 1"/>
                  </a:gdLst>
                  <a:ahLst/>
                  <a:cxnLst>
                    <a:cxn ang="3cd4">
                      <a:pos x="hc" y="t"/>
                    </a:cxn>
                    <a:cxn ang="0">
                      <a:pos x="r" y="vc"/>
                    </a:cxn>
                    <a:cxn ang="cd4">
                      <a:pos x="hc" y="b"/>
                    </a:cxn>
                    <a:cxn ang="cd2">
                      <a:pos x="l" y="vc"/>
                    </a:cxn>
                    <a:cxn ang="f43">
                      <a:pos x="f72" y="f73"/>
                    </a:cxn>
                    <a:cxn ang="f43">
                      <a:pos x="f74" y="f73"/>
                    </a:cxn>
                    <a:cxn ang="f43">
                      <a:pos x="f74" y="f75"/>
                    </a:cxn>
                    <a:cxn ang="f43">
                      <a:pos x="f76" y="f77"/>
                    </a:cxn>
                    <a:cxn ang="f43">
                      <a:pos x="f78" y="f79"/>
                    </a:cxn>
                    <a:cxn ang="f43">
                      <a:pos x="f80" y="f77"/>
                    </a:cxn>
                    <a:cxn ang="f43">
                      <a:pos x="f76" y="f81"/>
                    </a:cxn>
                    <a:cxn ang="f43">
                      <a:pos x="f72" y="f75"/>
                    </a:cxn>
                    <a:cxn ang="f43">
                      <a:pos x="f72" y="f73"/>
                    </a:cxn>
                  </a:cxnLst>
                  <a:rect l="f68" t="f71" r="f69" b="f70"/>
                  <a:pathLst>
                    <a:path w="48" h="32">
                      <a:moveTo>
                        <a:pt x="f6" y="f7"/>
                      </a:moveTo>
                      <a:cubicBezTo>
                        <a:pt x="f8" y="f7"/>
                        <a:pt x="f8" y="f7"/>
                        <a:pt x="f8" y="f7"/>
                      </a:cubicBezTo>
                      <a:cubicBezTo>
                        <a:pt x="f8" y="f9"/>
                        <a:pt x="f8" y="f9"/>
                        <a:pt x="f8" y="f9"/>
                      </a:cubicBezTo>
                      <a:cubicBezTo>
                        <a:pt x="f8" y="f10"/>
                        <a:pt x="f7" y="f11"/>
                        <a:pt x="f12" y="f11"/>
                      </a:cubicBezTo>
                      <a:cubicBezTo>
                        <a:pt x="f13" y="f11"/>
                        <a:pt x="f14" y="f15"/>
                        <a:pt x="f16" y="f13"/>
                      </a:cubicBezTo>
                      <a:cubicBezTo>
                        <a:pt x="f5" y="f11"/>
                        <a:pt x="f5" y="f11"/>
                        <a:pt x="f5" y="f11"/>
                      </a:cubicBezTo>
                      <a:cubicBezTo>
                        <a:pt x="f16" y="f17"/>
                        <a:pt x="f18" y="f5"/>
                        <a:pt x="f12" y="f5"/>
                      </a:cubicBezTo>
                      <a:cubicBezTo>
                        <a:pt x="f19" y="f5"/>
                        <a:pt x="f6" y="f20"/>
                        <a:pt x="f6" y="f9"/>
                      </a:cubicBezTo>
                      <a:lnTo>
                        <a:pt x="f6"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50" name="Freeform 1996">
                  <a:extLst>
                    <a:ext uri="{FF2B5EF4-FFF2-40B4-BE49-F238E27FC236}">
                      <a16:creationId xmlns:a16="http://schemas.microsoft.com/office/drawing/2014/main" id="{025943FC-3E8A-4EBE-A352-64F4DA2057E2}"/>
                    </a:ext>
                  </a:extLst>
                </p:cNvPr>
                <p:cNvSpPr/>
                <p:nvPr/>
              </p:nvSpPr>
              <p:spPr>
                <a:xfrm>
                  <a:off x="5525326" y="3816083"/>
                  <a:ext cx="140991" cy="139500"/>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51" name="Freeform 1997">
                  <a:extLst>
                    <a:ext uri="{FF2B5EF4-FFF2-40B4-BE49-F238E27FC236}">
                      <a16:creationId xmlns:a16="http://schemas.microsoft.com/office/drawing/2014/main" id="{44C57990-9E56-4C8C-A778-1CD127174EC7}"/>
                    </a:ext>
                  </a:extLst>
                </p:cNvPr>
                <p:cNvSpPr/>
                <p:nvPr/>
              </p:nvSpPr>
              <p:spPr>
                <a:xfrm>
                  <a:off x="5497125" y="3927384"/>
                  <a:ext cx="169182" cy="112791"/>
                </a:xfrm>
                <a:custGeom>
                  <a:avLst/>
                  <a:gdLst>
                    <a:gd name="f0" fmla="val 10800000"/>
                    <a:gd name="f1" fmla="val 5400000"/>
                    <a:gd name="f2" fmla="val 180"/>
                    <a:gd name="f3" fmla="val w"/>
                    <a:gd name="f4" fmla="val h"/>
                    <a:gd name="f5" fmla="val 0"/>
                    <a:gd name="f6" fmla="val 48"/>
                    <a:gd name="f7" fmla="val 32"/>
                    <a:gd name="f8" fmla="val 8"/>
                    <a:gd name="f9" fmla="val 30"/>
                    <a:gd name="f10" fmla="val 12"/>
                    <a:gd name="f11" fmla="val 11"/>
                    <a:gd name="f12" fmla="val 28"/>
                    <a:gd name="f13" fmla="val 36"/>
                    <a:gd name="f14" fmla="val 43"/>
                    <a:gd name="f15" fmla="val 3"/>
                    <a:gd name="f16" fmla="val 42"/>
                    <a:gd name="f17" fmla="val 14"/>
                    <a:gd name="f18" fmla="val 38"/>
                    <a:gd name="f19" fmla="val 10"/>
                    <a:gd name="f20" fmla="val 33"/>
                    <a:gd name="f21" fmla="val 16"/>
                    <a:gd name="f22" fmla="+- 0 0 -90"/>
                    <a:gd name="f23" fmla="*/ f3 1 48"/>
                    <a:gd name="f24" fmla="*/ f4 1 32"/>
                    <a:gd name="f25" fmla="val f5"/>
                    <a:gd name="f26" fmla="val f6"/>
                    <a:gd name="f27" fmla="val f7"/>
                    <a:gd name="f28" fmla="*/ f22 f0 1"/>
                    <a:gd name="f29" fmla="+- f27 0 f25"/>
                    <a:gd name="f30" fmla="+- f26 0 f25"/>
                    <a:gd name="f31" fmla="*/ f28 1 f2"/>
                    <a:gd name="f32" fmla="*/ f30 1 48"/>
                    <a:gd name="f33" fmla="*/ f29 1 32"/>
                    <a:gd name="f34" fmla="*/ 8 f30 1"/>
                    <a:gd name="f35" fmla="*/ 32 f29 1"/>
                    <a:gd name="f36" fmla="*/ 0 f30 1"/>
                    <a:gd name="f37" fmla="*/ 30 f29 1"/>
                    <a:gd name="f38" fmla="*/ 28 f30 1"/>
                    <a:gd name="f39" fmla="*/ 0 f29 1"/>
                    <a:gd name="f40" fmla="*/ 48 f30 1"/>
                    <a:gd name="f41" fmla="*/ 8 f29 1"/>
                    <a:gd name="f42" fmla="*/ 42 f30 1"/>
                    <a:gd name="f43" fmla="*/ 14 f29 1"/>
                    <a:gd name="f44" fmla="+- f31 0 f1"/>
                    <a:gd name="f45" fmla="*/ f34 1 48"/>
                    <a:gd name="f46" fmla="*/ f35 1 32"/>
                    <a:gd name="f47" fmla="*/ f36 1 48"/>
                    <a:gd name="f48" fmla="*/ f37 1 32"/>
                    <a:gd name="f49" fmla="*/ f38 1 48"/>
                    <a:gd name="f50" fmla="*/ f39 1 32"/>
                    <a:gd name="f51" fmla="*/ f40 1 48"/>
                    <a:gd name="f52" fmla="*/ f41 1 32"/>
                    <a:gd name="f53" fmla="*/ f42 1 48"/>
                    <a:gd name="f54" fmla="*/ f43 1 32"/>
                    <a:gd name="f55" fmla="*/ 0 1 f32"/>
                    <a:gd name="f56" fmla="*/ f26 1 f32"/>
                    <a:gd name="f57" fmla="*/ 0 1 f33"/>
                    <a:gd name="f58" fmla="*/ f27 1 f33"/>
                    <a:gd name="f59" fmla="*/ f45 1 f32"/>
                    <a:gd name="f60" fmla="*/ f46 1 f33"/>
                    <a:gd name="f61" fmla="*/ f47 1 f32"/>
                    <a:gd name="f62" fmla="*/ f48 1 f33"/>
                    <a:gd name="f63" fmla="*/ f49 1 f32"/>
                    <a:gd name="f64" fmla="*/ f50 1 f33"/>
                    <a:gd name="f65" fmla="*/ f51 1 f32"/>
                    <a:gd name="f66" fmla="*/ f52 1 f33"/>
                    <a:gd name="f67" fmla="*/ f53 1 f32"/>
                    <a:gd name="f68" fmla="*/ f54 1 f33"/>
                    <a:gd name="f69" fmla="*/ f55 f23 1"/>
                    <a:gd name="f70" fmla="*/ f56 f23 1"/>
                    <a:gd name="f71" fmla="*/ f58 f24 1"/>
                    <a:gd name="f72" fmla="*/ f57 f24 1"/>
                    <a:gd name="f73" fmla="*/ f59 f23 1"/>
                    <a:gd name="f74" fmla="*/ f60 f24 1"/>
                    <a:gd name="f75" fmla="*/ f61 f23 1"/>
                    <a:gd name="f76" fmla="*/ f62 f24 1"/>
                    <a:gd name="f77" fmla="*/ f63 f23 1"/>
                    <a:gd name="f78" fmla="*/ f64 f24 1"/>
                    <a:gd name="f79" fmla="*/ f65 f23 1"/>
                    <a:gd name="f80" fmla="*/ f66 f24 1"/>
                    <a:gd name="f81" fmla="*/ f67 f23 1"/>
                    <a:gd name="f82" fmla="*/ f68 f24 1"/>
                  </a:gdLst>
                  <a:ahLst/>
                  <a:cxnLst>
                    <a:cxn ang="3cd4">
                      <a:pos x="hc" y="t"/>
                    </a:cxn>
                    <a:cxn ang="0">
                      <a:pos x="r" y="vc"/>
                    </a:cxn>
                    <a:cxn ang="cd4">
                      <a:pos x="hc" y="b"/>
                    </a:cxn>
                    <a:cxn ang="cd2">
                      <a:pos x="l" y="vc"/>
                    </a:cxn>
                    <a:cxn ang="f44">
                      <a:pos x="f73" y="f74"/>
                    </a:cxn>
                    <a:cxn ang="f44">
                      <a:pos x="f75" y="f74"/>
                    </a:cxn>
                    <a:cxn ang="f44">
                      <a:pos x="f75" y="f76"/>
                    </a:cxn>
                    <a:cxn ang="f44">
                      <a:pos x="f77" y="f78"/>
                    </a:cxn>
                    <a:cxn ang="f44">
                      <a:pos x="f79" y="f80"/>
                    </a:cxn>
                    <a:cxn ang="f44">
                      <a:pos x="f81" y="f82"/>
                    </a:cxn>
                    <a:cxn ang="f44">
                      <a:pos x="f77" y="f80"/>
                    </a:cxn>
                    <a:cxn ang="f44">
                      <a:pos x="f73" y="f76"/>
                    </a:cxn>
                    <a:cxn ang="f44">
                      <a:pos x="f73" y="f74"/>
                    </a:cxn>
                  </a:cxnLst>
                  <a:rect l="f69" t="f72" r="f70" b="f71"/>
                  <a:pathLst>
                    <a:path w="48" h="32">
                      <a:moveTo>
                        <a:pt x="f8" y="f7"/>
                      </a:moveTo>
                      <a:cubicBezTo>
                        <a:pt x="f5" y="f7"/>
                        <a:pt x="f5" y="f7"/>
                        <a:pt x="f5" y="f7"/>
                      </a:cubicBezTo>
                      <a:cubicBezTo>
                        <a:pt x="f5" y="f9"/>
                        <a:pt x="f5" y="f9"/>
                        <a:pt x="f5" y="f9"/>
                      </a:cubicBezTo>
                      <a:cubicBezTo>
                        <a:pt x="f5" y="f10"/>
                        <a:pt x="f11" y="f5"/>
                        <a:pt x="f12" y="f5"/>
                      </a:cubicBezTo>
                      <a:cubicBezTo>
                        <a:pt x="f13" y="f5"/>
                        <a:pt x="f14" y="f15"/>
                        <a:pt x="f6" y="f8"/>
                      </a:cubicBezTo>
                      <a:cubicBezTo>
                        <a:pt x="f16" y="f17"/>
                        <a:pt x="f16" y="f17"/>
                        <a:pt x="f16" y="f17"/>
                      </a:cubicBezTo>
                      <a:cubicBezTo>
                        <a:pt x="f18" y="f19"/>
                        <a:pt x="f20" y="f8"/>
                        <a:pt x="f12" y="f8"/>
                      </a:cubicBezTo>
                      <a:cubicBezTo>
                        <a:pt x="f21" y="f8"/>
                        <a:pt x="f8" y="f21"/>
                        <a:pt x="f8" y="f9"/>
                      </a:cubicBezTo>
                      <a:lnTo>
                        <a:pt x="f8"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52" name="Freeform 1998">
                  <a:extLst>
                    <a:ext uri="{FF2B5EF4-FFF2-40B4-BE49-F238E27FC236}">
                      <a16:creationId xmlns:a16="http://schemas.microsoft.com/office/drawing/2014/main" id="{3CDC99E3-173E-4BE7-A14D-C87A7FE242A4}"/>
                    </a:ext>
                  </a:extLst>
                </p:cNvPr>
                <p:cNvSpPr/>
                <p:nvPr/>
              </p:nvSpPr>
              <p:spPr>
                <a:xfrm>
                  <a:off x="5638117" y="3927384"/>
                  <a:ext cx="139500" cy="140991"/>
                </a:xfrm>
                <a:custGeom>
                  <a:avLst/>
                  <a:gdLst>
                    <a:gd name="f0" fmla="val 10800000"/>
                    <a:gd name="f1" fmla="val 5400000"/>
                    <a:gd name="f2" fmla="val 180"/>
                    <a:gd name="f3" fmla="val w"/>
                    <a:gd name="f4" fmla="val h"/>
                    <a:gd name="f5" fmla="val 0"/>
                    <a:gd name="f6" fmla="val 40"/>
                    <a:gd name="f7" fmla="val 20"/>
                    <a:gd name="f8" fmla="val 9"/>
                    <a:gd name="f9" fmla="val 31"/>
                    <a:gd name="f10" fmla="val 8"/>
                    <a:gd name="f11" fmla="val 13"/>
                    <a:gd name="f12" fmla="val 27"/>
                    <a:gd name="f13" fmla="val 32"/>
                    <a:gd name="f14" fmla="+- 0 0 -90"/>
                    <a:gd name="f15" fmla="*/ f3 1 40"/>
                    <a:gd name="f16" fmla="*/ f4 1 40"/>
                    <a:gd name="f17" fmla="val f5"/>
                    <a:gd name="f18" fmla="val f6"/>
                    <a:gd name="f19" fmla="*/ f14 f0 1"/>
                    <a:gd name="f20" fmla="+- f18 0 f17"/>
                    <a:gd name="f21" fmla="*/ f19 1 f2"/>
                    <a:gd name="f22" fmla="*/ f20 1 40"/>
                    <a:gd name="f23" fmla="*/ 20 f20 1"/>
                    <a:gd name="f24" fmla="*/ 40 f20 1"/>
                    <a:gd name="f25" fmla="*/ 0 f20 1"/>
                    <a:gd name="f26" fmla="*/ 8 f20 1"/>
                    <a:gd name="f27" fmla="*/ 32 f20 1"/>
                    <a:gd name="f28" fmla="+- f21 0 f1"/>
                    <a:gd name="f29" fmla="*/ f23 1 40"/>
                    <a:gd name="f30" fmla="*/ f24 1 40"/>
                    <a:gd name="f31" fmla="*/ f25 1 40"/>
                    <a:gd name="f32" fmla="*/ f26 1 40"/>
                    <a:gd name="f33" fmla="*/ f27 1 40"/>
                    <a:gd name="f34" fmla="*/ 0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8 f15 1"/>
                    <a:gd name="f48" fmla="*/ f36 f16 1"/>
                    <a:gd name="f49" fmla="*/ f38 f16 1"/>
                    <a:gd name="f50" fmla="*/ f37 f15 1"/>
                    <a:gd name="f51" fmla="*/ f39 f16 1"/>
                    <a:gd name="f52" fmla="*/ f39 f15 1"/>
                    <a:gd name="f53" fmla="*/ f40 f16 1"/>
                    <a:gd name="f54" fmla="*/ f40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0" h="4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1"/>
                        <a:pt x="f10" y="f7"/>
                      </a:cubicBezTo>
                      <a:cubicBezTo>
                        <a:pt x="f10" y="f12"/>
                        <a:pt x="f11" y="f13"/>
                        <a:pt x="f7" y="f13"/>
                      </a:cubicBezTo>
                      <a:cubicBezTo>
                        <a:pt x="f12" y="f13"/>
                        <a:pt x="f13" y="f12"/>
                        <a:pt x="f13" y="f7"/>
                      </a:cubicBezTo>
                      <a:cubicBezTo>
                        <a:pt x="f13" y="f11"/>
                        <a:pt x="f12" y="f10"/>
                        <a:pt x="f7" y="f10"/>
                      </a:cubicBez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sp>
          <p:nvSpPr>
            <p:cNvPr id="153" name="TextBox 369">
              <a:extLst>
                <a:ext uri="{FF2B5EF4-FFF2-40B4-BE49-F238E27FC236}">
                  <a16:creationId xmlns:a16="http://schemas.microsoft.com/office/drawing/2014/main" id="{89E1CF4A-37B3-42C4-AD38-C4ADB3CF8E84}"/>
                </a:ext>
              </a:extLst>
            </p:cNvPr>
            <p:cNvSpPr txBox="1"/>
            <p:nvPr/>
          </p:nvSpPr>
          <p:spPr>
            <a:xfrm>
              <a:off x="5132728" y="3195892"/>
              <a:ext cx="1133353" cy="244684"/>
            </a:xfrm>
            <a:prstGeom prst="rect">
              <a:avLst/>
            </a:prstGeom>
            <a:noFill/>
            <a:ln cap="flat">
              <a:noFill/>
            </a:ln>
          </p:spPr>
          <p:txBody>
            <a:bodyPr vert="horz" wrap="square" lIns="89642" tIns="44821" rIns="89642" bIns="44821" anchor="t" anchorCtr="1" compatLnSpc="1">
              <a:spAutoFit/>
            </a:bodyPr>
            <a:lstStyle/>
            <a:p>
              <a:pPr algn="ctr" defTabSz="895893">
                <a:lnSpc>
                  <a:spcPct val="90000"/>
                </a:lnSpc>
                <a:defRPr sz="1800" b="0" i="0" u="none" strike="noStrike" kern="0" cap="none" spc="0" baseline="0">
                  <a:solidFill>
                    <a:srgbClr val="000000"/>
                  </a:solidFill>
                  <a:uFillTx/>
                </a:defRPr>
              </a:pPr>
              <a:r>
                <a:rPr lang="en-US" sz="1078" kern="0">
                  <a:solidFill>
                    <a:srgbClr val="505050"/>
                  </a:solidFill>
                  <a:latin typeface="Segoe UI Semibold" pitchFamily="34"/>
                  <a:cs typeface="Segoe UI Semibold" pitchFamily="34"/>
                </a:rPr>
                <a:t>Domain User</a:t>
              </a:r>
            </a:p>
          </p:txBody>
        </p:sp>
      </p:grpSp>
      <p:grpSp>
        <p:nvGrpSpPr>
          <p:cNvPr id="154" name="Group 16">
            <a:extLst>
              <a:ext uri="{FF2B5EF4-FFF2-40B4-BE49-F238E27FC236}">
                <a16:creationId xmlns:a16="http://schemas.microsoft.com/office/drawing/2014/main" id="{3B5E0E21-5C59-4AF6-94ED-BD0EF015914F}"/>
              </a:ext>
            </a:extLst>
          </p:cNvPr>
          <p:cNvGrpSpPr/>
          <p:nvPr/>
        </p:nvGrpSpPr>
        <p:grpSpPr>
          <a:xfrm>
            <a:off x="3139917" y="3058882"/>
            <a:ext cx="1883603" cy="2705428"/>
            <a:chOff x="3202878" y="3119722"/>
            <a:chExt cx="1921373" cy="2759677"/>
          </a:xfrm>
        </p:grpSpPr>
        <p:grpSp>
          <p:nvGrpSpPr>
            <p:cNvPr id="155" name="Group 12">
              <a:extLst>
                <a:ext uri="{FF2B5EF4-FFF2-40B4-BE49-F238E27FC236}">
                  <a16:creationId xmlns:a16="http://schemas.microsoft.com/office/drawing/2014/main" id="{225E63EA-10D1-4FC8-903E-6E140BA41B9E}"/>
                </a:ext>
              </a:extLst>
            </p:cNvPr>
            <p:cNvGrpSpPr/>
            <p:nvPr/>
          </p:nvGrpSpPr>
          <p:grpSpPr>
            <a:xfrm>
              <a:off x="3671270" y="3523238"/>
              <a:ext cx="984598" cy="2356161"/>
              <a:chOff x="3671270" y="3523238"/>
              <a:chExt cx="984598" cy="2356161"/>
            </a:xfrm>
          </p:grpSpPr>
          <p:sp>
            <p:nvSpPr>
              <p:cNvPr id="156" name="Oval 179">
                <a:extLst>
                  <a:ext uri="{FF2B5EF4-FFF2-40B4-BE49-F238E27FC236}">
                    <a16:creationId xmlns:a16="http://schemas.microsoft.com/office/drawing/2014/main" id="{E1CEFD0F-E0BD-448E-85F8-498BC0DE8DA7}"/>
                  </a:ext>
                </a:extLst>
              </p:cNvPr>
              <p:cNvSpPr/>
              <p:nvPr/>
            </p:nvSpPr>
            <p:spPr>
              <a:xfrm>
                <a:off x="3671270" y="3523238"/>
                <a:ext cx="984598" cy="9845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57150" cap="flat">
                <a:solidFill>
                  <a:srgbClr val="F8F8F8"/>
                </a:solidFill>
                <a:prstDash val="solid"/>
              </a:ln>
            </p:spPr>
            <p:txBody>
              <a:bodyPr vert="horz" wrap="square" lIns="0" tIns="45717" rIns="0" bIns="45717" anchor="ctr" anchorCtr="1" compatLnSpc="1">
                <a:noAutofit/>
              </a:bodyPr>
              <a:lstStyle/>
              <a:p>
                <a:pPr algn="ctr" defTabSz="914098">
                  <a:defRPr sz="1800" b="0" i="0" u="none" strike="noStrike" kern="0" cap="none" spc="0" baseline="0">
                    <a:solidFill>
                      <a:srgbClr val="000000"/>
                    </a:solidFill>
                    <a:uFillTx/>
                  </a:defRPr>
                </a:pPr>
                <a:endParaRPr lang="en-US" sz="1961">
                  <a:solidFill>
                    <a:srgbClr val="000000"/>
                  </a:solidFill>
                  <a:latin typeface="Segoe UI"/>
                </a:endParaRPr>
              </a:p>
            </p:txBody>
          </p:sp>
          <p:pic>
            <p:nvPicPr>
              <p:cNvPr id="157" name="Picture 340">
                <a:extLst>
                  <a:ext uri="{FF2B5EF4-FFF2-40B4-BE49-F238E27FC236}">
                    <a16:creationId xmlns:a16="http://schemas.microsoft.com/office/drawing/2014/main" id="{F20C1479-2407-4EA7-B407-002F26289BDA}"/>
                  </a:ext>
                </a:extLst>
              </p:cNvPr>
              <p:cNvPicPr>
                <a:picLocks noChangeAspect="1"/>
              </p:cNvPicPr>
              <p:nvPr/>
            </p:nvPicPr>
            <p:blipFill>
              <a:blip r:embed="rId6"/>
              <a:stretch>
                <a:fillRect/>
              </a:stretch>
            </p:blipFill>
            <p:spPr>
              <a:xfrm>
                <a:off x="3772631" y="5095987"/>
                <a:ext cx="783412" cy="783412"/>
              </a:xfrm>
              <a:prstGeom prst="rect">
                <a:avLst/>
              </a:prstGeom>
              <a:noFill/>
              <a:ln cap="flat">
                <a:noFill/>
              </a:ln>
            </p:spPr>
          </p:pic>
          <p:sp>
            <p:nvSpPr>
              <p:cNvPr id="158" name="Freeform 126">
                <a:extLst>
                  <a:ext uri="{FF2B5EF4-FFF2-40B4-BE49-F238E27FC236}">
                    <a16:creationId xmlns:a16="http://schemas.microsoft.com/office/drawing/2014/main" id="{24911374-BD54-4CA8-9C85-C86BDC55D663}"/>
                  </a:ext>
                </a:extLst>
              </p:cNvPr>
              <p:cNvSpPr/>
              <p:nvPr/>
            </p:nvSpPr>
            <p:spPr>
              <a:xfrm>
                <a:off x="3941877" y="3790187"/>
                <a:ext cx="443374" cy="450689"/>
              </a:xfrm>
              <a:custGeom>
                <a:avLst/>
                <a:gdLst>
                  <a:gd name="f0" fmla="val 10800000"/>
                  <a:gd name="f1" fmla="val 5400000"/>
                  <a:gd name="f2" fmla="val 180"/>
                  <a:gd name="f3" fmla="val w"/>
                  <a:gd name="f4" fmla="val h"/>
                  <a:gd name="f5" fmla="val 0"/>
                  <a:gd name="f6" fmla="val 128"/>
                  <a:gd name="f7" fmla="val 68"/>
                  <a:gd name="f8" fmla="val 32"/>
                  <a:gd name="f9" fmla="val 62"/>
                  <a:gd name="f10" fmla="val 90"/>
                  <a:gd name="f11" fmla="val 84"/>
                  <a:gd name="f12" fmla="val 89"/>
                  <a:gd name="f13" fmla="val 60"/>
                  <a:gd name="f14" fmla="val 66"/>
                  <a:gd name="f15" fmla="val 64"/>
                  <a:gd name="f16" fmla="val 42"/>
                  <a:gd name="f17" fmla="val 22"/>
                  <a:gd name="f18" fmla="val 11"/>
                  <a:gd name="f19" fmla="val 10"/>
                  <a:gd name="f20" fmla="val 30"/>
                  <a:gd name="f21" fmla="val 9"/>
                  <a:gd name="f22" fmla="val 31"/>
                  <a:gd name="f23" fmla="val 8"/>
                  <a:gd name="f24" fmla="val 33"/>
                  <a:gd name="f25" fmla="val 34"/>
                  <a:gd name="f26" fmla="val 16"/>
                  <a:gd name="f27" fmla="val 48"/>
                  <a:gd name="f28" fmla="val 40"/>
                  <a:gd name="f29" fmla="val 14"/>
                  <a:gd name="f30" fmla="val 15"/>
                  <a:gd name="f31" fmla="val 38"/>
                  <a:gd name="f32" fmla="val 36"/>
                  <a:gd name="f33" fmla="val 17"/>
                  <a:gd name="f34" fmla="val 27"/>
                  <a:gd name="f35" fmla="val 18"/>
                  <a:gd name="f36" fmla="val 45"/>
                  <a:gd name="f37" fmla="val 95"/>
                  <a:gd name="f38" fmla="val 120"/>
                  <a:gd name="f39" fmla="val 99"/>
                  <a:gd name="f40" fmla="val 29"/>
                  <a:gd name="f41" fmla="val 100"/>
                  <a:gd name="f42" fmla="+- 0 0 -90"/>
                  <a:gd name="f43" fmla="*/ f3 1 128"/>
                  <a:gd name="f44" fmla="*/ f4 1 128"/>
                  <a:gd name="f45" fmla="val f5"/>
                  <a:gd name="f46" fmla="val f6"/>
                  <a:gd name="f47" fmla="*/ f42 f0 1"/>
                  <a:gd name="f48" fmla="+- f46 0 f45"/>
                  <a:gd name="f49" fmla="*/ f47 1 f2"/>
                  <a:gd name="f50" fmla="*/ f48 1 128"/>
                  <a:gd name="f51" fmla="*/ 68 f48 1"/>
                  <a:gd name="f52" fmla="*/ 32 f48 1"/>
                  <a:gd name="f53" fmla="*/ 62 f48 1"/>
                  <a:gd name="f54" fmla="*/ 90 f48 1"/>
                  <a:gd name="f55" fmla="*/ 84 f48 1"/>
                  <a:gd name="f56" fmla="*/ 89 f48 1"/>
                  <a:gd name="f57" fmla="*/ 60 f48 1"/>
                  <a:gd name="f58" fmla="*/ 66 f48 1"/>
                  <a:gd name="f59" fmla="*/ 64 f48 1"/>
                  <a:gd name="f60" fmla="*/ 0 f48 1"/>
                  <a:gd name="f61" fmla="*/ 10 f48 1"/>
                  <a:gd name="f62" fmla="*/ 30 f48 1"/>
                  <a:gd name="f63" fmla="*/ 8 f48 1"/>
                  <a:gd name="f64" fmla="*/ 33 f48 1"/>
                  <a:gd name="f65" fmla="*/ 34 f48 1"/>
                  <a:gd name="f66" fmla="*/ 16 f48 1"/>
                  <a:gd name="f67" fmla="*/ 48 f48 1"/>
                  <a:gd name="f68" fmla="*/ 40 f48 1"/>
                  <a:gd name="f69" fmla="*/ 14 f48 1"/>
                  <a:gd name="f70" fmla="*/ 17 f48 1"/>
                  <a:gd name="f71" fmla="*/ 120 f48 1"/>
                  <a:gd name="f72" fmla="*/ 128 f48 1"/>
                  <a:gd name="f73" fmla="+- f49 0 f1"/>
                  <a:gd name="f74" fmla="*/ f51 1 128"/>
                  <a:gd name="f75" fmla="*/ f52 1 128"/>
                  <a:gd name="f76" fmla="*/ f53 1 128"/>
                  <a:gd name="f77" fmla="*/ f54 1 128"/>
                  <a:gd name="f78" fmla="*/ f55 1 128"/>
                  <a:gd name="f79" fmla="*/ f56 1 128"/>
                  <a:gd name="f80" fmla="*/ f57 1 128"/>
                  <a:gd name="f81" fmla="*/ f58 1 128"/>
                  <a:gd name="f82" fmla="*/ f59 1 128"/>
                  <a:gd name="f83" fmla="*/ f60 1 128"/>
                  <a:gd name="f84" fmla="*/ f61 1 128"/>
                  <a:gd name="f85" fmla="*/ f62 1 128"/>
                  <a:gd name="f86" fmla="*/ f63 1 128"/>
                  <a:gd name="f87" fmla="*/ f64 1 128"/>
                  <a:gd name="f88" fmla="*/ f65 1 128"/>
                  <a:gd name="f89" fmla="*/ f66 1 128"/>
                  <a:gd name="f90" fmla="*/ f67 1 128"/>
                  <a:gd name="f91" fmla="*/ f68 1 128"/>
                  <a:gd name="f92" fmla="*/ f69 1 128"/>
                  <a:gd name="f93" fmla="*/ f70 1 128"/>
                  <a:gd name="f94" fmla="*/ f71 1 128"/>
                  <a:gd name="f95" fmla="*/ f72 1 128"/>
                  <a:gd name="f96" fmla="*/ 0 1 f50"/>
                  <a:gd name="f97" fmla="*/ f46 1 f50"/>
                  <a:gd name="f98" fmla="*/ f74 1 f50"/>
                  <a:gd name="f99" fmla="*/ f75 1 f50"/>
                  <a:gd name="f100" fmla="*/ f76 1 f50"/>
                  <a:gd name="f101" fmla="*/ f77 1 f50"/>
                  <a:gd name="f102" fmla="*/ f78 1 f50"/>
                  <a:gd name="f103" fmla="*/ f79 1 f50"/>
                  <a:gd name="f104" fmla="*/ f80 1 f50"/>
                  <a:gd name="f105" fmla="*/ f81 1 f50"/>
                  <a:gd name="f106" fmla="*/ f82 1 f50"/>
                  <a:gd name="f107" fmla="*/ f83 1 f50"/>
                  <a:gd name="f108" fmla="*/ f84 1 f50"/>
                  <a:gd name="f109" fmla="*/ f85 1 f50"/>
                  <a:gd name="f110" fmla="*/ f86 1 f50"/>
                  <a:gd name="f111" fmla="*/ f87 1 f50"/>
                  <a:gd name="f112" fmla="*/ f88 1 f50"/>
                  <a:gd name="f113" fmla="*/ f89 1 f50"/>
                  <a:gd name="f114" fmla="*/ f90 1 f50"/>
                  <a:gd name="f115" fmla="*/ f91 1 f50"/>
                  <a:gd name="f116" fmla="*/ f92 1 f50"/>
                  <a:gd name="f117" fmla="*/ f93 1 f50"/>
                  <a:gd name="f118" fmla="*/ f94 1 f50"/>
                  <a:gd name="f119" fmla="*/ f95 1 f50"/>
                  <a:gd name="f120" fmla="*/ f96 f43 1"/>
                  <a:gd name="f121" fmla="*/ f97 f43 1"/>
                  <a:gd name="f122" fmla="*/ f97 f44 1"/>
                  <a:gd name="f123" fmla="*/ f96 f44 1"/>
                  <a:gd name="f124" fmla="*/ f98 f43 1"/>
                  <a:gd name="f125" fmla="*/ f99 f44 1"/>
                  <a:gd name="f126" fmla="*/ f100 f44 1"/>
                  <a:gd name="f127" fmla="*/ f101 f43 1"/>
                  <a:gd name="f128" fmla="*/ f102 f44 1"/>
                  <a:gd name="f129" fmla="*/ f102 f43 1"/>
                  <a:gd name="f130" fmla="*/ f103 f44 1"/>
                  <a:gd name="f131" fmla="*/ f104 f43 1"/>
                  <a:gd name="f132" fmla="*/ f105 f44 1"/>
                  <a:gd name="f133" fmla="*/ f106 f43 1"/>
                  <a:gd name="f134" fmla="*/ f107 f44 1"/>
                  <a:gd name="f135" fmla="*/ f108 f43 1"/>
                  <a:gd name="f136" fmla="*/ f109 f44 1"/>
                  <a:gd name="f137" fmla="*/ f110 f43 1"/>
                  <a:gd name="f138" fmla="*/ f111 f44 1"/>
                  <a:gd name="f139" fmla="*/ f112 f44 1"/>
                  <a:gd name="f140" fmla="*/ f113 f44 1"/>
                  <a:gd name="f141" fmla="*/ f107 f43 1"/>
                  <a:gd name="f142" fmla="*/ f114 f44 1"/>
                  <a:gd name="f143" fmla="*/ f99 f43 1"/>
                  <a:gd name="f144" fmla="*/ f115 f44 1"/>
                  <a:gd name="f145" fmla="*/ f116 f43 1"/>
                  <a:gd name="f146" fmla="*/ f117 f43 1"/>
                  <a:gd name="f147" fmla="*/ f110 f44 1"/>
                  <a:gd name="f148" fmla="*/ f118 f43 1"/>
                  <a:gd name="f149" fmla="*/ f106 f44 1"/>
                  <a:gd name="f150" fmla="*/ f118 f44 1"/>
                  <a:gd name="f151" fmla="*/ f119 f44 1"/>
                  <a:gd name="f152" fmla="*/ f119 f43 1"/>
                </a:gdLst>
                <a:ahLst/>
                <a:cxnLst>
                  <a:cxn ang="3cd4">
                    <a:pos x="hc" y="t"/>
                  </a:cxn>
                  <a:cxn ang="0">
                    <a:pos x="r" y="vc"/>
                  </a:cxn>
                  <a:cxn ang="cd4">
                    <a:pos x="hc" y="b"/>
                  </a:cxn>
                  <a:cxn ang="cd2">
                    <a:pos x="l" y="vc"/>
                  </a:cxn>
                  <a:cxn ang="f73">
                    <a:pos x="f124" y="f125"/>
                  </a:cxn>
                  <a:cxn ang="f73">
                    <a:pos x="f124" y="f126"/>
                  </a:cxn>
                  <a:cxn ang="f73">
                    <a:pos x="f127" y="f128"/>
                  </a:cxn>
                  <a:cxn ang="f73">
                    <a:pos x="f129" y="f130"/>
                  </a:cxn>
                  <a:cxn ang="f73">
                    <a:pos x="f131" y="f132"/>
                  </a:cxn>
                  <a:cxn ang="f73">
                    <a:pos x="f131" y="f125"/>
                  </a:cxn>
                  <a:cxn ang="f73">
                    <a:pos x="f124" y="f125"/>
                  </a:cxn>
                  <a:cxn ang="f73">
                    <a:pos x="f133" y="f134"/>
                  </a:cxn>
                  <a:cxn ang="f73">
                    <a:pos x="f135" y="f136"/>
                  </a:cxn>
                  <a:cxn ang="f73">
                    <a:pos x="f137" y="f138"/>
                  </a:cxn>
                  <a:cxn ang="f73">
                    <a:pos x="f137" y="f139"/>
                  </a:cxn>
                  <a:cxn ang="f73">
                    <a:pos x="f137" y="f138"/>
                  </a:cxn>
                  <a:cxn ang="f73">
                    <a:pos x="f137" y="f140"/>
                  </a:cxn>
                  <a:cxn ang="f73">
                    <a:pos x="f141" y="f140"/>
                  </a:cxn>
                  <a:cxn ang="f73">
                    <a:pos x="f141" y="f142"/>
                  </a:cxn>
                  <a:cxn ang="f73">
                    <a:pos x="f143" y="f142"/>
                  </a:cxn>
                  <a:cxn ang="f73">
                    <a:pos x="f143" y="f144"/>
                  </a:cxn>
                  <a:cxn ang="f73">
                    <a:pos x="f145" y="f144"/>
                  </a:cxn>
                  <a:cxn ang="f73">
                    <a:pos x="f146" y="f139"/>
                  </a:cxn>
                  <a:cxn ang="f73">
                    <a:pos x="f133" y="f147"/>
                  </a:cxn>
                  <a:cxn ang="f73">
                    <a:pos x="f148" y="f149"/>
                  </a:cxn>
                  <a:cxn ang="f73">
                    <a:pos x="f133" y="f150"/>
                  </a:cxn>
                  <a:cxn ang="f73">
                    <a:pos x="f137" y="f149"/>
                  </a:cxn>
                  <a:cxn ang="f73">
                    <a:pos x="f141" y="f149"/>
                  </a:cxn>
                  <a:cxn ang="f73">
                    <a:pos x="f133" y="f151"/>
                  </a:cxn>
                  <a:cxn ang="f73">
                    <a:pos x="f152" y="f149"/>
                  </a:cxn>
                  <a:cxn ang="f73">
                    <a:pos x="f133" y="f134"/>
                  </a:cxn>
                </a:cxnLst>
                <a:rect l="f120" t="f123" r="f121" b="f122"/>
                <a:pathLst>
                  <a:path w="128" h="128">
                    <a:moveTo>
                      <a:pt x="f7" y="f8"/>
                    </a:moveTo>
                    <a:cubicBezTo>
                      <a:pt x="f7" y="f9"/>
                      <a:pt x="f7" y="f9"/>
                      <a:pt x="f7" y="f9"/>
                    </a:cubicBezTo>
                    <a:cubicBezTo>
                      <a:pt x="f10" y="f11"/>
                      <a:pt x="f10" y="f11"/>
                      <a:pt x="f10" y="f11"/>
                    </a:cubicBezTo>
                    <a:cubicBezTo>
                      <a:pt x="f11" y="f12"/>
                      <a:pt x="f11" y="f12"/>
                      <a:pt x="f11" y="f12"/>
                    </a:cubicBezTo>
                    <a:cubicBezTo>
                      <a:pt x="f13" y="f14"/>
                      <a:pt x="f13" y="f14"/>
                      <a:pt x="f13" y="f14"/>
                    </a:cubicBezTo>
                    <a:cubicBezTo>
                      <a:pt x="f13" y="f8"/>
                      <a:pt x="f13" y="f8"/>
                      <a:pt x="f13" y="f8"/>
                    </a:cubicBezTo>
                    <a:lnTo>
                      <a:pt x="f7" y="f8"/>
                    </a:lnTo>
                    <a:close/>
                    <a:moveTo>
                      <a:pt x="f15" y="f5"/>
                    </a:moveTo>
                    <a:cubicBezTo>
                      <a:pt x="f16" y="f5"/>
                      <a:pt x="f17" y="f18"/>
                      <a:pt x="f19" y="f20"/>
                    </a:cubicBezTo>
                    <a:cubicBezTo>
                      <a:pt x="f21" y="f22"/>
                      <a:pt x="f21" y="f8"/>
                      <a:pt x="f23" y="f24"/>
                    </a:cubicBezTo>
                    <a:cubicBezTo>
                      <a:pt x="f23" y="f25"/>
                      <a:pt x="f23" y="f25"/>
                      <a:pt x="f23" y="f25"/>
                    </a:cubicBezTo>
                    <a:cubicBezTo>
                      <a:pt x="f23" y="f24"/>
                      <a:pt x="f23" y="f24"/>
                      <a:pt x="f23" y="f24"/>
                    </a:cubicBezTo>
                    <a:cubicBezTo>
                      <a:pt x="f23" y="f26"/>
                      <a:pt x="f23" y="f26"/>
                      <a:pt x="f23" y="f26"/>
                    </a:cubicBezTo>
                    <a:cubicBezTo>
                      <a:pt x="f5" y="f26"/>
                      <a:pt x="f5" y="f26"/>
                      <a:pt x="f5" y="f26"/>
                    </a:cubicBezTo>
                    <a:cubicBezTo>
                      <a:pt x="f5" y="f27"/>
                      <a:pt x="f5" y="f27"/>
                      <a:pt x="f5" y="f27"/>
                    </a:cubicBezTo>
                    <a:cubicBezTo>
                      <a:pt x="f8" y="f27"/>
                      <a:pt x="f8" y="f27"/>
                      <a:pt x="f8" y="f27"/>
                    </a:cubicBezTo>
                    <a:cubicBezTo>
                      <a:pt x="f8" y="f28"/>
                      <a:pt x="f8" y="f28"/>
                      <a:pt x="f8" y="f28"/>
                    </a:cubicBezTo>
                    <a:cubicBezTo>
                      <a:pt x="f29" y="f28"/>
                      <a:pt x="f29" y="f28"/>
                      <a:pt x="f29" y="f28"/>
                    </a:cubicBezTo>
                    <a:cubicBezTo>
                      <a:pt x="f30" y="f31"/>
                      <a:pt x="f26" y="f32"/>
                      <a:pt x="f33" y="f25"/>
                    </a:cubicBezTo>
                    <a:cubicBezTo>
                      <a:pt x="f34" y="f35"/>
                      <a:pt x="f36" y="f23"/>
                      <a:pt x="f15" y="f23"/>
                    </a:cubicBezTo>
                    <a:cubicBezTo>
                      <a:pt x="f37" y="f23"/>
                      <a:pt x="f38" y="f24"/>
                      <a:pt x="f38" y="f15"/>
                    </a:cubicBezTo>
                    <a:cubicBezTo>
                      <a:pt x="f38" y="f37"/>
                      <a:pt x="f37" y="f38"/>
                      <a:pt x="f15" y="f38"/>
                    </a:cubicBezTo>
                    <a:cubicBezTo>
                      <a:pt x="f24" y="f38"/>
                      <a:pt x="f23" y="f37"/>
                      <a:pt x="f23" y="f15"/>
                    </a:cubicBezTo>
                    <a:cubicBezTo>
                      <a:pt x="f5" y="f15"/>
                      <a:pt x="f5" y="f15"/>
                      <a:pt x="f5" y="f15"/>
                    </a:cubicBezTo>
                    <a:cubicBezTo>
                      <a:pt x="f5" y="f39"/>
                      <a:pt x="f40" y="f6"/>
                      <a:pt x="f15" y="f6"/>
                    </a:cubicBezTo>
                    <a:cubicBezTo>
                      <a:pt x="f41" y="f6"/>
                      <a:pt x="f6" y="f39"/>
                      <a:pt x="f6" y="f15"/>
                    </a:cubicBezTo>
                    <a:cubicBezTo>
                      <a:pt x="f6" y="f40"/>
                      <a:pt x="f41" y="f5"/>
                      <a:pt x="f15" y="f5"/>
                    </a:cubicBezTo>
                    <a:close/>
                  </a:path>
                </a:pathLst>
              </a:custGeom>
              <a:solidFill>
                <a:srgbClr val="FFFFFF"/>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grpSp>
        <p:sp>
          <p:nvSpPr>
            <p:cNvPr id="159" name="TextBox 370">
              <a:extLst>
                <a:ext uri="{FF2B5EF4-FFF2-40B4-BE49-F238E27FC236}">
                  <a16:creationId xmlns:a16="http://schemas.microsoft.com/office/drawing/2014/main" id="{2A15C1E8-2079-4A7A-813D-5785DA9B1B52}"/>
                </a:ext>
              </a:extLst>
            </p:cNvPr>
            <p:cNvSpPr txBox="1"/>
            <p:nvPr/>
          </p:nvSpPr>
          <p:spPr>
            <a:xfrm>
              <a:off x="3202878" y="3119722"/>
              <a:ext cx="1921373" cy="397032"/>
            </a:xfrm>
            <a:prstGeom prst="rect">
              <a:avLst/>
            </a:prstGeom>
            <a:noFill/>
            <a:ln cap="flat">
              <a:noFill/>
            </a:ln>
          </p:spPr>
          <p:txBody>
            <a:bodyPr vert="horz" wrap="square" lIns="89642" tIns="44821" rIns="89642" bIns="44821" anchor="t" anchorCtr="1" compatLnSpc="1">
              <a:spAutoFit/>
            </a:bodyPr>
            <a:lstStyle/>
            <a:p>
              <a:pPr algn="ctr" defTabSz="895893">
                <a:lnSpc>
                  <a:spcPct val="90000"/>
                </a:lnSpc>
                <a:defRPr sz="1800" b="0" i="0" u="none" strike="noStrike" kern="0" cap="none" spc="0" baseline="0">
                  <a:solidFill>
                    <a:srgbClr val="000000"/>
                  </a:solidFill>
                  <a:uFillTx/>
                </a:defRPr>
              </a:pPr>
              <a:r>
                <a:rPr lang="en-US" sz="1078" kern="0">
                  <a:solidFill>
                    <a:srgbClr val="505050"/>
                  </a:solidFill>
                  <a:latin typeface="Segoe UI Semibold" pitchFamily="34"/>
                  <a:cs typeface="Segoe UI Semibold" pitchFamily="34"/>
                </a:rPr>
                <a:t>Admin. privileges expire after a specified interval</a:t>
              </a:r>
            </a:p>
          </p:txBody>
        </p:sp>
      </p:grpSp>
      <p:sp>
        <p:nvSpPr>
          <p:cNvPr id="160" name="Title 1">
            <a:extLst>
              <a:ext uri="{FF2B5EF4-FFF2-40B4-BE49-F238E27FC236}">
                <a16:creationId xmlns:a16="http://schemas.microsoft.com/office/drawing/2014/main" id="{B319A2F6-C35E-435C-8C41-4A2A863BF4CC}"/>
              </a:ext>
            </a:extLst>
          </p:cNvPr>
          <p:cNvSpPr txBox="1">
            <a:spLocks/>
          </p:cNvSpPr>
          <p:nvPr/>
        </p:nvSpPr>
        <p:spPr>
          <a:xfrm>
            <a:off x="465822" y="231075"/>
            <a:ext cx="7390911"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spc="118" dirty="0">
                <a:solidFill>
                  <a:srgbClr val="505050"/>
                </a:solidFill>
              </a:rPr>
              <a:t>Protect </a:t>
            </a:r>
            <a:r>
              <a:rPr lang="en-US" sz="2745" b="1" spc="118" dirty="0">
                <a:solidFill>
                  <a:srgbClr val="505050"/>
                </a:solidFill>
              </a:rPr>
              <a:t>privileged identities</a:t>
            </a:r>
            <a:br>
              <a:rPr lang="en-US" sz="2745" spc="118" dirty="0">
                <a:solidFill>
                  <a:srgbClr val="505050"/>
                </a:solidFill>
              </a:rPr>
            </a:br>
            <a:endParaRPr lang="en-US" sz="2745" b="1" spc="118" dirty="0">
              <a:solidFill>
                <a:srgbClr val="505050"/>
              </a:solidFill>
            </a:endParaRPr>
          </a:p>
        </p:txBody>
      </p:sp>
      <p:sp>
        <p:nvSpPr>
          <p:cNvPr id="161" name="TextBox 70">
            <a:extLst>
              <a:ext uri="{FF2B5EF4-FFF2-40B4-BE49-F238E27FC236}">
                <a16:creationId xmlns:a16="http://schemas.microsoft.com/office/drawing/2014/main" id="{359E5B83-BF50-41B6-9583-DDE2FDEFE58B}"/>
              </a:ext>
            </a:extLst>
          </p:cNvPr>
          <p:cNvSpPr txBox="1"/>
          <p:nvPr/>
        </p:nvSpPr>
        <p:spPr>
          <a:xfrm>
            <a:off x="363537" y="839109"/>
            <a:ext cx="9601722" cy="398279"/>
          </a:xfrm>
          <a:prstGeom prst="rect">
            <a:avLst/>
          </a:prstGeom>
          <a:noFill/>
          <a:ln cap="flat">
            <a:noFill/>
          </a:ln>
        </p:spPr>
        <p:txBody>
          <a:bodyPr vert="horz" wrap="square" lIns="89642" tIns="44821" rIns="89642" bIns="44821" anchor="t" anchorCtr="0" compatLnSpc="1">
            <a:spAutoFit/>
          </a:bodyPr>
          <a:lstStyle/>
          <a:p>
            <a:pPr defTabSz="914367">
              <a:lnSpc>
                <a:spcPct val="85000"/>
              </a:lnSpc>
              <a:defRPr sz="1800" b="0" i="0" u="none" strike="noStrike" kern="0" cap="none" spc="0" baseline="0">
                <a:solidFill>
                  <a:srgbClr val="000000"/>
                </a:solidFill>
                <a:uFillTx/>
              </a:defRPr>
            </a:pPr>
            <a:r>
              <a:rPr lang="en-US" sz="2353" kern="0" dirty="0">
                <a:solidFill>
                  <a:srgbClr val="505050"/>
                </a:solidFill>
                <a:latin typeface="Segoe UI"/>
                <a:ea typeface="Segoe UI Black" pitchFamily="34"/>
                <a:cs typeface="Segoe UI Black" pitchFamily="34"/>
              </a:rPr>
              <a:t>Discover, restrict, and monitor privileged identities</a:t>
            </a:r>
            <a:endParaRPr lang="en-US" sz="2745" kern="0" dirty="0">
              <a:solidFill>
                <a:srgbClr val="505050"/>
              </a:solidFill>
              <a:latin typeface="Segoe UI"/>
              <a:ea typeface="Segoe UI Black" pitchFamily="34"/>
              <a:cs typeface="Segoe UI Black" pitchFamily="34"/>
            </a:endParaRPr>
          </a:p>
        </p:txBody>
      </p:sp>
      <p:grpSp>
        <p:nvGrpSpPr>
          <p:cNvPr id="162" name="Group 100">
            <a:extLst>
              <a:ext uri="{FF2B5EF4-FFF2-40B4-BE49-F238E27FC236}">
                <a16:creationId xmlns:a16="http://schemas.microsoft.com/office/drawing/2014/main" id="{8E089A79-2C92-40EE-BD94-BDA2533D08C3}"/>
              </a:ext>
            </a:extLst>
          </p:cNvPr>
          <p:cNvGrpSpPr>
            <a:grpSpLocks noChangeAspect="1"/>
          </p:cNvGrpSpPr>
          <p:nvPr/>
        </p:nvGrpSpPr>
        <p:grpSpPr bwMode="auto">
          <a:xfrm>
            <a:off x="10551986" y="467946"/>
            <a:ext cx="1186438" cy="962742"/>
            <a:chOff x="6" y="-2"/>
            <a:chExt cx="1676" cy="1360"/>
          </a:xfrm>
        </p:grpSpPr>
        <p:sp>
          <p:nvSpPr>
            <p:cNvPr id="163" name="Rectangle 101">
              <a:extLst>
                <a:ext uri="{FF2B5EF4-FFF2-40B4-BE49-F238E27FC236}">
                  <a16:creationId xmlns:a16="http://schemas.microsoft.com/office/drawing/2014/main" id="{3A23F07F-CE98-43DB-AB2A-1778BFA4AC75}"/>
                </a:ext>
              </a:extLst>
            </p:cNvPr>
            <p:cNvSpPr>
              <a:spLocks noChangeArrowheads="1"/>
            </p:cNvSpPr>
            <p:nvPr/>
          </p:nvSpPr>
          <p:spPr bwMode="auto">
            <a:xfrm>
              <a:off x="6" y="629"/>
              <a:ext cx="1103" cy="7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64" name="Rectangle 102">
              <a:extLst>
                <a:ext uri="{FF2B5EF4-FFF2-40B4-BE49-F238E27FC236}">
                  <a16:creationId xmlns:a16="http://schemas.microsoft.com/office/drawing/2014/main" id="{EC9EE62F-CFE5-4767-9364-C4191904155D}"/>
                </a:ext>
              </a:extLst>
            </p:cNvPr>
            <p:cNvSpPr>
              <a:spLocks noChangeArrowheads="1"/>
            </p:cNvSpPr>
            <p:nvPr/>
          </p:nvSpPr>
          <p:spPr bwMode="auto">
            <a:xfrm>
              <a:off x="6" y="629"/>
              <a:ext cx="1103"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65" name="Rectangle 103">
              <a:extLst>
                <a:ext uri="{FF2B5EF4-FFF2-40B4-BE49-F238E27FC236}">
                  <a16:creationId xmlns:a16="http://schemas.microsoft.com/office/drawing/2014/main" id="{CF1AB74C-5F1B-465D-A808-264FFA4774A3}"/>
                </a:ext>
              </a:extLst>
            </p:cNvPr>
            <p:cNvSpPr>
              <a:spLocks noChangeArrowheads="1"/>
            </p:cNvSpPr>
            <p:nvPr/>
          </p:nvSpPr>
          <p:spPr bwMode="auto">
            <a:xfrm>
              <a:off x="6" y="629"/>
              <a:ext cx="1103" cy="17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66" name="Rectangle 104">
              <a:extLst>
                <a:ext uri="{FF2B5EF4-FFF2-40B4-BE49-F238E27FC236}">
                  <a16:creationId xmlns:a16="http://schemas.microsoft.com/office/drawing/2014/main" id="{9F8BF3A9-46CF-4A60-8C91-4639A626397D}"/>
                </a:ext>
              </a:extLst>
            </p:cNvPr>
            <p:cNvSpPr>
              <a:spLocks noChangeArrowheads="1"/>
            </p:cNvSpPr>
            <p:nvPr/>
          </p:nvSpPr>
          <p:spPr bwMode="auto">
            <a:xfrm>
              <a:off x="6" y="629"/>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67" name="Rectangle 105">
              <a:extLst>
                <a:ext uri="{FF2B5EF4-FFF2-40B4-BE49-F238E27FC236}">
                  <a16:creationId xmlns:a16="http://schemas.microsoft.com/office/drawing/2014/main" id="{C528B7EF-CD8C-4287-9D56-F2CDEDF717BF}"/>
                </a:ext>
              </a:extLst>
            </p:cNvPr>
            <p:cNvSpPr>
              <a:spLocks noChangeArrowheads="1"/>
            </p:cNvSpPr>
            <p:nvPr/>
          </p:nvSpPr>
          <p:spPr bwMode="auto">
            <a:xfrm>
              <a:off x="6" y="811"/>
              <a:ext cx="1103" cy="172"/>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68" name="Rectangle 106">
              <a:extLst>
                <a:ext uri="{FF2B5EF4-FFF2-40B4-BE49-F238E27FC236}">
                  <a16:creationId xmlns:a16="http://schemas.microsoft.com/office/drawing/2014/main" id="{2D774CC4-99C4-49E4-9D79-5BCBB6F7BB3D}"/>
                </a:ext>
              </a:extLst>
            </p:cNvPr>
            <p:cNvSpPr>
              <a:spLocks noChangeArrowheads="1"/>
            </p:cNvSpPr>
            <p:nvPr/>
          </p:nvSpPr>
          <p:spPr bwMode="auto">
            <a:xfrm>
              <a:off x="6" y="811"/>
              <a:ext cx="11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69" name="Rectangle 107">
              <a:extLst>
                <a:ext uri="{FF2B5EF4-FFF2-40B4-BE49-F238E27FC236}">
                  <a16:creationId xmlns:a16="http://schemas.microsoft.com/office/drawing/2014/main" id="{F4C0465B-A994-4163-96DC-E793912782F3}"/>
                </a:ext>
              </a:extLst>
            </p:cNvPr>
            <p:cNvSpPr>
              <a:spLocks noChangeArrowheads="1"/>
            </p:cNvSpPr>
            <p:nvPr/>
          </p:nvSpPr>
          <p:spPr bwMode="auto">
            <a:xfrm>
              <a:off x="6" y="994"/>
              <a:ext cx="1103" cy="17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70" name="Rectangle 108">
              <a:extLst>
                <a:ext uri="{FF2B5EF4-FFF2-40B4-BE49-F238E27FC236}">
                  <a16:creationId xmlns:a16="http://schemas.microsoft.com/office/drawing/2014/main" id="{ABF2BB7E-15D4-4A97-A715-0B5EFDF40D09}"/>
                </a:ext>
              </a:extLst>
            </p:cNvPr>
            <p:cNvSpPr>
              <a:spLocks noChangeArrowheads="1"/>
            </p:cNvSpPr>
            <p:nvPr/>
          </p:nvSpPr>
          <p:spPr bwMode="auto">
            <a:xfrm>
              <a:off x="6" y="994"/>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71" name="Rectangle 109">
              <a:extLst>
                <a:ext uri="{FF2B5EF4-FFF2-40B4-BE49-F238E27FC236}">
                  <a16:creationId xmlns:a16="http://schemas.microsoft.com/office/drawing/2014/main" id="{D57B4EBF-F3CE-4457-BF1D-341142A0E918}"/>
                </a:ext>
              </a:extLst>
            </p:cNvPr>
            <p:cNvSpPr>
              <a:spLocks noChangeArrowheads="1"/>
            </p:cNvSpPr>
            <p:nvPr/>
          </p:nvSpPr>
          <p:spPr bwMode="auto">
            <a:xfrm>
              <a:off x="6" y="1187"/>
              <a:ext cx="1103" cy="17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72" name="Rectangle 110">
              <a:extLst>
                <a:ext uri="{FF2B5EF4-FFF2-40B4-BE49-F238E27FC236}">
                  <a16:creationId xmlns:a16="http://schemas.microsoft.com/office/drawing/2014/main" id="{C3341A7A-01DE-4D1D-B290-515713EA0450}"/>
                </a:ext>
              </a:extLst>
            </p:cNvPr>
            <p:cNvSpPr>
              <a:spLocks noChangeArrowheads="1"/>
            </p:cNvSpPr>
            <p:nvPr/>
          </p:nvSpPr>
          <p:spPr bwMode="auto">
            <a:xfrm>
              <a:off x="6" y="1187"/>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73" name="Freeform 111">
              <a:extLst>
                <a:ext uri="{FF2B5EF4-FFF2-40B4-BE49-F238E27FC236}">
                  <a16:creationId xmlns:a16="http://schemas.microsoft.com/office/drawing/2014/main" id="{21136427-086D-440E-9397-7A596D0BA40B}"/>
                </a:ext>
              </a:extLst>
            </p:cNvPr>
            <p:cNvSpPr>
              <a:spLocks noEditPoints="1"/>
            </p:cNvSpPr>
            <p:nvPr/>
          </p:nvSpPr>
          <p:spPr bwMode="auto">
            <a:xfrm>
              <a:off x="6" y="800"/>
              <a:ext cx="688" cy="387"/>
            </a:xfrm>
            <a:custGeom>
              <a:avLst/>
              <a:gdLst>
                <a:gd name="T0" fmla="*/ 238 w 688"/>
                <a:gd name="T1" fmla="*/ 365 h 387"/>
                <a:gd name="T2" fmla="*/ 0 w 688"/>
                <a:gd name="T3" fmla="*/ 365 h 387"/>
                <a:gd name="T4" fmla="*/ 0 w 688"/>
                <a:gd name="T5" fmla="*/ 387 h 387"/>
                <a:gd name="T6" fmla="*/ 211 w 688"/>
                <a:gd name="T7" fmla="*/ 387 h 387"/>
                <a:gd name="T8" fmla="*/ 238 w 688"/>
                <a:gd name="T9" fmla="*/ 365 h 387"/>
                <a:gd name="T10" fmla="*/ 463 w 688"/>
                <a:gd name="T11" fmla="*/ 183 h 387"/>
                <a:gd name="T12" fmla="*/ 0 w 688"/>
                <a:gd name="T13" fmla="*/ 183 h 387"/>
                <a:gd name="T14" fmla="*/ 0 w 688"/>
                <a:gd name="T15" fmla="*/ 194 h 387"/>
                <a:gd name="T16" fmla="*/ 450 w 688"/>
                <a:gd name="T17" fmla="*/ 194 h 387"/>
                <a:gd name="T18" fmla="*/ 463 w 688"/>
                <a:gd name="T19" fmla="*/ 183 h 387"/>
                <a:gd name="T20" fmla="*/ 688 w 688"/>
                <a:gd name="T21" fmla="*/ 0 h 387"/>
                <a:gd name="T22" fmla="*/ 0 w 688"/>
                <a:gd name="T23" fmla="*/ 0 h 387"/>
                <a:gd name="T24" fmla="*/ 0 w 688"/>
                <a:gd name="T25" fmla="*/ 11 h 387"/>
                <a:gd name="T26" fmla="*/ 674 w 688"/>
                <a:gd name="T27" fmla="*/ 11 h 387"/>
                <a:gd name="T28" fmla="*/ 688 w 688"/>
                <a:gd name="T2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8" h="387">
                  <a:moveTo>
                    <a:pt x="238" y="365"/>
                  </a:moveTo>
                  <a:lnTo>
                    <a:pt x="0" y="365"/>
                  </a:lnTo>
                  <a:lnTo>
                    <a:pt x="0" y="387"/>
                  </a:lnTo>
                  <a:lnTo>
                    <a:pt x="211" y="387"/>
                  </a:lnTo>
                  <a:lnTo>
                    <a:pt x="238" y="365"/>
                  </a:lnTo>
                  <a:close/>
                  <a:moveTo>
                    <a:pt x="463" y="183"/>
                  </a:moveTo>
                  <a:lnTo>
                    <a:pt x="0" y="183"/>
                  </a:lnTo>
                  <a:lnTo>
                    <a:pt x="0" y="194"/>
                  </a:lnTo>
                  <a:lnTo>
                    <a:pt x="450" y="194"/>
                  </a:lnTo>
                  <a:lnTo>
                    <a:pt x="463" y="183"/>
                  </a:lnTo>
                  <a:close/>
                  <a:moveTo>
                    <a:pt x="688" y="0"/>
                  </a:moveTo>
                  <a:lnTo>
                    <a:pt x="0" y="0"/>
                  </a:lnTo>
                  <a:lnTo>
                    <a:pt x="0" y="11"/>
                  </a:lnTo>
                  <a:lnTo>
                    <a:pt x="674" y="11"/>
                  </a:lnTo>
                  <a:lnTo>
                    <a:pt x="6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74" name="Freeform 112">
              <a:extLst>
                <a:ext uri="{FF2B5EF4-FFF2-40B4-BE49-F238E27FC236}">
                  <a16:creationId xmlns:a16="http://schemas.microsoft.com/office/drawing/2014/main" id="{99FD3518-0049-42D3-A19E-284D94A8974F}"/>
                </a:ext>
              </a:extLst>
            </p:cNvPr>
            <p:cNvSpPr>
              <a:spLocks noEditPoints="1"/>
            </p:cNvSpPr>
            <p:nvPr/>
          </p:nvSpPr>
          <p:spPr bwMode="auto">
            <a:xfrm>
              <a:off x="6" y="800"/>
              <a:ext cx="688" cy="387"/>
            </a:xfrm>
            <a:custGeom>
              <a:avLst/>
              <a:gdLst>
                <a:gd name="T0" fmla="*/ 238 w 688"/>
                <a:gd name="T1" fmla="*/ 365 h 387"/>
                <a:gd name="T2" fmla="*/ 0 w 688"/>
                <a:gd name="T3" fmla="*/ 365 h 387"/>
                <a:gd name="T4" fmla="*/ 0 w 688"/>
                <a:gd name="T5" fmla="*/ 387 h 387"/>
                <a:gd name="T6" fmla="*/ 211 w 688"/>
                <a:gd name="T7" fmla="*/ 387 h 387"/>
                <a:gd name="T8" fmla="*/ 238 w 688"/>
                <a:gd name="T9" fmla="*/ 365 h 387"/>
                <a:gd name="T10" fmla="*/ 463 w 688"/>
                <a:gd name="T11" fmla="*/ 183 h 387"/>
                <a:gd name="T12" fmla="*/ 0 w 688"/>
                <a:gd name="T13" fmla="*/ 183 h 387"/>
                <a:gd name="T14" fmla="*/ 0 w 688"/>
                <a:gd name="T15" fmla="*/ 194 h 387"/>
                <a:gd name="T16" fmla="*/ 450 w 688"/>
                <a:gd name="T17" fmla="*/ 194 h 387"/>
                <a:gd name="T18" fmla="*/ 463 w 688"/>
                <a:gd name="T19" fmla="*/ 183 h 387"/>
                <a:gd name="T20" fmla="*/ 688 w 688"/>
                <a:gd name="T21" fmla="*/ 0 h 387"/>
                <a:gd name="T22" fmla="*/ 0 w 688"/>
                <a:gd name="T23" fmla="*/ 0 h 387"/>
                <a:gd name="T24" fmla="*/ 0 w 688"/>
                <a:gd name="T25" fmla="*/ 11 h 387"/>
                <a:gd name="T26" fmla="*/ 674 w 688"/>
                <a:gd name="T27" fmla="*/ 11 h 387"/>
                <a:gd name="T28" fmla="*/ 688 w 688"/>
                <a:gd name="T2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8" h="387">
                  <a:moveTo>
                    <a:pt x="238" y="365"/>
                  </a:moveTo>
                  <a:lnTo>
                    <a:pt x="0" y="365"/>
                  </a:lnTo>
                  <a:lnTo>
                    <a:pt x="0" y="387"/>
                  </a:lnTo>
                  <a:lnTo>
                    <a:pt x="211" y="387"/>
                  </a:lnTo>
                  <a:lnTo>
                    <a:pt x="238" y="365"/>
                  </a:lnTo>
                  <a:moveTo>
                    <a:pt x="463" y="183"/>
                  </a:moveTo>
                  <a:lnTo>
                    <a:pt x="0" y="183"/>
                  </a:lnTo>
                  <a:lnTo>
                    <a:pt x="0" y="194"/>
                  </a:lnTo>
                  <a:lnTo>
                    <a:pt x="450" y="194"/>
                  </a:lnTo>
                  <a:lnTo>
                    <a:pt x="463" y="183"/>
                  </a:lnTo>
                  <a:moveTo>
                    <a:pt x="688" y="0"/>
                  </a:moveTo>
                  <a:lnTo>
                    <a:pt x="0" y="0"/>
                  </a:lnTo>
                  <a:lnTo>
                    <a:pt x="0" y="11"/>
                  </a:lnTo>
                  <a:lnTo>
                    <a:pt x="674" y="11"/>
                  </a:lnTo>
                  <a:lnTo>
                    <a:pt x="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75" name="Freeform 113">
              <a:extLst>
                <a:ext uri="{FF2B5EF4-FFF2-40B4-BE49-F238E27FC236}">
                  <a16:creationId xmlns:a16="http://schemas.microsoft.com/office/drawing/2014/main" id="{18E22644-52E4-48D8-9592-688F7726C4B3}"/>
                </a:ext>
              </a:extLst>
            </p:cNvPr>
            <p:cNvSpPr>
              <a:spLocks/>
            </p:cNvSpPr>
            <p:nvPr/>
          </p:nvSpPr>
          <p:spPr bwMode="auto">
            <a:xfrm>
              <a:off x="6" y="629"/>
              <a:ext cx="899" cy="171"/>
            </a:xfrm>
            <a:custGeom>
              <a:avLst/>
              <a:gdLst>
                <a:gd name="T0" fmla="*/ 899 w 899"/>
                <a:gd name="T1" fmla="*/ 0 h 171"/>
                <a:gd name="T2" fmla="*/ 0 w 899"/>
                <a:gd name="T3" fmla="*/ 0 h 171"/>
                <a:gd name="T4" fmla="*/ 0 w 899"/>
                <a:gd name="T5" fmla="*/ 171 h 171"/>
                <a:gd name="T6" fmla="*/ 688 w 899"/>
                <a:gd name="T7" fmla="*/ 171 h 171"/>
                <a:gd name="T8" fmla="*/ 899 w 899"/>
                <a:gd name="T9" fmla="*/ 0 h 171"/>
              </a:gdLst>
              <a:ahLst/>
              <a:cxnLst>
                <a:cxn ang="0">
                  <a:pos x="T0" y="T1"/>
                </a:cxn>
                <a:cxn ang="0">
                  <a:pos x="T2" y="T3"/>
                </a:cxn>
                <a:cxn ang="0">
                  <a:pos x="T4" y="T5"/>
                </a:cxn>
                <a:cxn ang="0">
                  <a:pos x="T6" y="T7"/>
                </a:cxn>
                <a:cxn ang="0">
                  <a:pos x="T8" y="T9"/>
                </a:cxn>
              </a:cxnLst>
              <a:rect l="0" t="0" r="r" b="b"/>
              <a:pathLst>
                <a:path w="899" h="171">
                  <a:moveTo>
                    <a:pt x="899" y="0"/>
                  </a:moveTo>
                  <a:lnTo>
                    <a:pt x="0" y="0"/>
                  </a:lnTo>
                  <a:lnTo>
                    <a:pt x="0" y="171"/>
                  </a:lnTo>
                  <a:lnTo>
                    <a:pt x="688" y="171"/>
                  </a:lnTo>
                  <a:lnTo>
                    <a:pt x="899"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76" name="Freeform 114">
              <a:extLst>
                <a:ext uri="{FF2B5EF4-FFF2-40B4-BE49-F238E27FC236}">
                  <a16:creationId xmlns:a16="http://schemas.microsoft.com/office/drawing/2014/main" id="{476382DA-FC87-4535-8ACD-693B75371B24}"/>
                </a:ext>
              </a:extLst>
            </p:cNvPr>
            <p:cNvSpPr>
              <a:spLocks/>
            </p:cNvSpPr>
            <p:nvPr/>
          </p:nvSpPr>
          <p:spPr bwMode="auto">
            <a:xfrm>
              <a:off x="6" y="629"/>
              <a:ext cx="899" cy="171"/>
            </a:xfrm>
            <a:custGeom>
              <a:avLst/>
              <a:gdLst>
                <a:gd name="T0" fmla="*/ 899 w 899"/>
                <a:gd name="T1" fmla="*/ 0 h 171"/>
                <a:gd name="T2" fmla="*/ 0 w 899"/>
                <a:gd name="T3" fmla="*/ 0 h 171"/>
                <a:gd name="T4" fmla="*/ 0 w 899"/>
                <a:gd name="T5" fmla="*/ 171 h 171"/>
                <a:gd name="T6" fmla="*/ 688 w 899"/>
                <a:gd name="T7" fmla="*/ 171 h 171"/>
                <a:gd name="T8" fmla="*/ 899 w 899"/>
                <a:gd name="T9" fmla="*/ 0 h 171"/>
              </a:gdLst>
              <a:ahLst/>
              <a:cxnLst>
                <a:cxn ang="0">
                  <a:pos x="T0" y="T1"/>
                </a:cxn>
                <a:cxn ang="0">
                  <a:pos x="T2" y="T3"/>
                </a:cxn>
                <a:cxn ang="0">
                  <a:pos x="T4" y="T5"/>
                </a:cxn>
                <a:cxn ang="0">
                  <a:pos x="T6" y="T7"/>
                </a:cxn>
                <a:cxn ang="0">
                  <a:pos x="T8" y="T9"/>
                </a:cxn>
              </a:cxnLst>
              <a:rect l="0" t="0" r="r" b="b"/>
              <a:pathLst>
                <a:path w="899" h="171">
                  <a:moveTo>
                    <a:pt x="899" y="0"/>
                  </a:moveTo>
                  <a:lnTo>
                    <a:pt x="0" y="0"/>
                  </a:lnTo>
                  <a:lnTo>
                    <a:pt x="0" y="171"/>
                  </a:lnTo>
                  <a:lnTo>
                    <a:pt x="688" y="171"/>
                  </a:lnTo>
                  <a:lnTo>
                    <a:pt x="8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77" name="Freeform 115">
              <a:extLst>
                <a:ext uri="{FF2B5EF4-FFF2-40B4-BE49-F238E27FC236}">
                  <a16:creationId xmlns:a16="http://schemas.microsoft.com/office/drawing/2014/main" id="{E99D7FC5-F6BC-4EDE-ACB9-8968D9BB7E8A}"/>
                </a:ext>
              </a:extLst>
            </p:cNvPr>
            <p:cNvSpPr>
              <a:spLocks/>
            </p:cNvSpPr>
            <p:nvPr/>
          </p:nvSpPr>
          <p:spPr bwMode="auto">
            <a:xfrm>
              <a:off x="6" y="811"/>
              <a:ext cx="674" cy="172"/>
            </a:xfrm>
            <a:custGeom>
              <a:avLst/>
              <a:gdLst>
                <a:gd name="T0" fmla="*/ 674 w 674"/>
                <a:gd name="T1" fmla="*/ 0 h 172"/>
                <a:gd name="T2" fmla="*/ 0 w 674"/>
                <a:gd name="T3" fmla="*/ 0 h 172"/>
                <a:gd name="T4" fmla="*/ 0 w 674"/>
                <a:gd name="T5" fmla="*/ 172 h 172"/>
                <a:gd name="T6" fmla="*/ 463 w 674"/>
                <a:gd name="T7" fmla="*/ 172 h 172"/>
                <a:gd name="T8" fmla="*/ 674 w 674"/>
                <a:gd name="T9" fmla="*/ 0 h 172"/>
              </a:gdLst>
              <a:ahLst/>
              <a:cxnLst>
                <a:cxn ang="0">
                  <a:pos x="T0" y="T1"/>
                </a:cxn>
                <a:cxn ang="0">
                  <a:pos x="T2" y="T3"/>
                </a:cxn>
                <a:cxn ang="0">
                  <a:pos x="T4" y="T5"/>
                </a:cxn>
                <a:cxn ang="0">
                  <a:pos x="T6" y="T7"/>
                </a:cxn>
                <a:cxn ang="0">
                  <a:pos x="T8" y="T9"/>
                </a:cxn>
              </a:cxnLst>
              <a:rect l="0" t="0" r="r" b="b"/>
              <a:pathLst>
                <a:path w="674" h="172">
                  <a:moveTo>
                    <a:pt x="674" y="0"/>
                  </a:moveTo>
                  <a:lnTo>
                    <a:pt x="0" y="0"/>
                  </a:lnTo>
                  <a:lnTo>
                    <a:pt x="0" y="172"/>
                  </a:lnTo>
                  <a:lnTo>
                    <a:pt x="463" y="172"/>
                  </a:lnTo>
                  <a:lnTo>
                    <a:pt x="67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78" name="Freeform 116">
              <a:extLst>
                <a:ext uri="{FF2B5EF4-FFF2-40B4-BE49-F238E27FC236}">
                  <a16:creationId xmlns:a16="http://schemas.microsoft.com/office/drawing/2014/main" id="{587D7F17-5E43-41D0-801F-012EBF64B0F4}"/>
                </a:ext>
              </a:extLst>
            </p:cNvPr>
            <p:cNvSpPr>
              <a:spLocks/>
            </p:cNvSpPr>
            <p:nvPr/>
          </p:nvSpPr>
          <p:spPr bwMode="auto">
            <a:xfrm>
              <a:off x="6" y="811"/>
              <a:ext cx="674" cy="172"/>
            </a:xfrm>
            <a:custGeom>
              <a:avLst/>
              <a:gdLst>
                <a:gd name="T0" fmla="*/ 674 w 674"/>
                <a:gd name="T1" fmla="*/ 0 h 172"/>
                <a:gd name="T2" fmla="*/ 0 w 674"/>
                <a:gd name="T3" fmla="*/ 0 h 172"/>
                <a:gd name="T4" fmla="*/ 0 w 674"/>
                <a:gd name="T5" fmla="*/ 172 h 172"/>
                <a:gd name="T6" fmla="*/ 463 w 674"/>
                <a:gd name="T7" fmla="*/ 172 h 172"/>
                <a:gd name="T8" fmla="*/ 674 w 674"/>
                <a:gd name="T9" fmla="*/ 0 h 172"/>
              </a:gdLst>
              <a:ahLst/>
              <a:cxnLst>
                <a:cxn ang="0">
                  <a:pos x="T0" y="T1"/>
                </a:cxn>
                <a:cxn ang="0">
                  <a:pos x="T2" y="T3"/>
                </a:cxn>
                <a:cxn ang="0">
                  <a:pos x="T4" y="T5"/>
                </a:cxn>
                <a:cxn ang="0">
                  <a:pos x="T6" y="T7"/>
                </a:cxn>
                <a:cxn ang="0">
                  <a:pos x="T8" y="T9"/>
                </a:cxn>
              </a:cxnLst>
              <a:rect l="0" t="0" r="r" b="b"/>
              <a:pathLst>
                <a:path w="674" h="172">
                  <a:moveTo>
                    <a:pt x="674" y="0"/>
                  </a:moveTo>
                  <a:lnTo>
                    <a:pt x="0" y="0"/>
                  </a:lnTo>
                  <a:lnTo>
                    <a:pt x="0" y="172"/>
                  </a:lnTo>
                  <a:lnTo>
                    <a:pt x="463" y="172"/>
                  </a:lnTo>
                  <a:lnTo>
                    <a:pt x="6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79" name="Freeform 117">
              <a:extLst>
                <a:ext uri="{FF2B5EF4-FFF2-40B4-BE49-F238E27FC236}">
                  <a16:creationId xmlns:a16="http://schemas.microsoft.com/office/drawing/2014/main" id="{A8487B5D-2AA8-45E5-AEFE-9414C6D8387F}"/>
                </a:ext>
              </a:extLst>
            </p:cNvPr>
            <p:cNvSpPr>
              <a:spLocks/>
            </p:cNvSpPr>
            <p:nvPr/>
          </p:nvSpPr>
          <p:spPr bwMode="auto">
            <a:xfrm>
              <a:off x="6" y="994"/>
              <a:ext cx="450" cy="171"/>
            </a:xfrm>
            <a:custGeom>
              <a:avLst/>
              <a:gdLst>
                <a:gd name="T0" fmla="*/ 450 w 450"/>
                <a:gd name="T1" fmla="*/ 0 h 171"/>
                <a:gd name="T2" fmla="*/ 0 w 450"/>
                <a:gd name="T3" fmla="*/ 0 h 171"/>
                <a:gd name="T4" fmla="*/ 0 w 450"/>
                <a:gd name="T5" fmla="*/ 171 h 171"/>
                <a:gd name="T6" fmla="*/ 238 w 450"/>
                <a:gd name="T7" fmla="*/ 171 h 171"/>
                <a:gd name="T8" fmla="*/ 450 w 450"/>
                <a:gd name="T9" fmla="*/ 0 h 171"/>
              </a:gdLst>
              <a:ahLst/>
              <a:cxnLst>
                <a:cxn ang="0">
                  <a:pos x="T0" y="T1"/>
                </a:cxn>
                <a:cxn ang="0">
                  <a:pos x="T2" y="T3"/>
                </a:cxn>
                <a:cxn ang="0">
                  <a:pos x="T4" y="T5"/>
                </a:cxn>
                <a:cxn ang="0">
                  <a:pos x="T6" y="T7"/>
                </a:cxn>
                <a:cxn ang="0">
                  <a:pos x="T8" y="T9"/>
                </a:cxn>
              </a:cxnLst>
              <a:rect l="0" t="0" r="r" b="b"/>
              <a:pathLst>
                <a:path w="450" h="171">
                  <a:moveTo>
                    <a:pt x="450" y="0"/>
                  </a:moveTo>
                  <a:lnTo>
                    <a:pt x="0" y="0"/>
                  </a:lnTo>
                  <a:lnTo>
                    <a:pt x="0" y="171"/>
                  </a:lnTo>
                  <a:lnTo>
                    <a:pt x="238" y="171"/>
                  </a:lnTo>
                  <a:lnTo>
                    <a:pt x="4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80" name="Freeform 118">
              <a:extLst>
                <a:ext uri="{FF2B5EF4-FFF2-40B4-BE49-F238E27FC236}">
                  <a16:creationId xmlns:a16="http://schemas.microsoft.com/office/drawing/2014/main" id="{42207E53-DB7D-43E0-8C0B-77395A81DFAD}"/>
                </a:ext>
              </a:extLst>
            </p:cNvPr>
            <p:cNvSpPr>
              <a:spLocks/>
            </p:cNvSpPr>
            <p:nvPr/>
          </p:nvSpPr>
          <p:spPr bwMode="auto">
            <a:xfrm>
              <a:off x="6" y="994"/>
              <a:ext cx="450" cy="171"/>
            </a:xfrm>
            <a:custGeom>
              <a:avLst/>
              <a:gdLst>
                <a:gd name="T0" fmla="*/ 450 w 450"/>
                <a:gd name="T1" fmla="*/ 0 h 171"/>
                <a:gd name="T2" fmla="*/ 0 w 450"/>
                <a:gd name="T3" fmla="*/ 0 h 171"/>
                <a:gd name="T4" fmla="*/ 0 w 450"/>
                <a:gd name="T5" fmla="*/ 171 h 171"/>
                <a:gd name="T6" fmla="*/ 238 w 450"/>
                <a:gd name="T7" fmla="*/ 171 h 171"/>
                <a:gd name="T8" fmla="*/ 450 w 450"/>
                <a:gd name="T9" fmla="*/ 0 h 171"/>
              </a:gdLst>
              <a:ahLst/>
              <a:cxnLst>
                <a:cxn ang="0">
                  <a:pos x="T0" y="T1"/>
                </a:cxn>
                <a:cxn ang="0">
                  <a:pos x="T2" y="T3"/>
                </a:cxn>
                <a:cxn ang="0">
                  <a:pos x="T4" y="T5"/>
                </a:cxn>
                <a:cxn ang="0">
                  <a:pos x="T6" y="T7"/>
                </a:cxn>
                <a:cxn ang="0">
                  <a:pos x="T8" y="T9"/>
                </a:cxn>
              </a:cxnLst>
              <a:rect l="0" t="0" r="r" b="b"/>
              <a:pathLst>
                <a:path w="450" h="171">
                  <a:moveTo>
                    <a:pt x="450" y="0"/>
                  </a:moveTo>
                  <a:lnTo>
                    <a:pt x="0" y="0"/>
                  </a:lnTo>
                  <a:lnTo>
                    <a:pt x="0" y="171"/>
                  </a:lnTo>
                  <a:lnTo>
                    <a:pt x="238" y="171"/>
                  </a:lnTo>
                  <a:lnTo>
                    <a:pt x="4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81" name="Freeform 119">
              <a:extLst>
                <a:ext uri="{FF2B5EF4-FFF2-40B4-BE49-F238E27FC236}">
                  <a16:creationId xmlns:a16="http://schemas.microsoft.com/office/drawing/2014/main" id="{C0B77502-3C64-46ED-A231-3708157A6E47}"/>
                </a:ext>
              </a:extLst>
            </p:cNvPr>
            <p:cNvSpPr>
              <a:spLocks/>
            </p:cNvSpPr>
            <p:nvPr/>
          </p:nvSpPr>
          <p:spPr bwMode="auto">
            <a:xfrm>
              <a:off x="6" y="1187"/>
              <a:ext cx="211" cy="171"/>
            </a:xfrm>
            <a:custGeom>
              <a:avLst/>
              <a:gdLst>
                <a:gd name="T0" fmla="*/ 211 w 211"/>
                <a:gd name="T1" fmla="*/ 0 h 171"/>
                <a:gd name="T2" fmla="*/ 0 w 211"/>
                <a:gd name="T3" fmla="*/ 0 h 171"/>
                <a:gd name="T4" fmla="*/ 0 w 211"/>
                <a:gd name="T5" fmla="*/ 171 h 171"/>
                <a:gd name="T6" fmla="*/ 211 w 211"/>
                <a:gd name="T7" fmla="*/ 0 h 171"/>
              </a:gdLst>
              <a:ahLst/>
              <a:cxnLst>
                <a:cxn ang="0">
                  <a:pos x="T0" y="T1"/>
                </a:cxn>
                <a:cxn ang="0">
                  <a:pos x="T2" y="T3"/>
                </a:cxn>
                <a:cxn ang="0">
                  <a:pos x="T4" y="T5"/>
                </a:cxn>
                <a:cxn ang="0">
                  <a:pos x="T6" y="T7"/>
                </a:cxn>
              </a:cxnLst>
              <a:rect l="0" t="0" r="r" b="b"/>
              <a:pathLst>
                <a:path w="211" h="171">
                  <a:moveTo>
                    <a:pt x="211" y="0"/>
                  </a:moveTo>
                  <a:lnTo>
                    <a:pt x="0" y="0"/>
                  </a:lnTo>
                  <a:lnTo>
                    <a:pt x="0" y="171"/>
                  </a:lnTo>
                  <a:lnTo>
                    <a:pt x="211"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82" name="Freeform 120">
              <a:extLst>
                <a:ext uri="{FF2B5EF4-FFF2-40B4-BE49-F238E27FC236}">
                  <a16:creationId xmlns:a16="http://schemas.microsoft.com/office/drawing/2014/main" id="{B4A7BC57-9823-46E9-AB14-A1F788E073DB}"/>
                </a:ext>
              </a:extLst>
            </p:cNvPr>
            <p:cNvSpPr>
              <a:spLocks/>
            </p:cNvSpPr>
            <p:nvPr/>
          </p:nvSpPr>
          <p:spPr bwMode="auto">
            <a:xfrm>
              <a:off x="6" y="1187"/>
              <a:ext cx="211" cy="171"/>
            </a:xfrm>
            <a:custGeom>
              <a:avLst/>
              <a:gdLst>
                <a:gd name="T0" fmla="*/ 211 w 211"/>
                <a:gd name="T1" fmla="*/ 0 h 171"/>
                <a:gd name="T2" fmla="*/ 0 w 211"/>
                <a:gd name="T3" fmla="*/ 0 h 171"/>
                <a:gd name="T4" fmla="*/ 0 w 211"/>
                <a:gd name="T5" fmla="*/ 171 h 171"/>
                <a:gd name="T6" fmla="*/ 211 w 211"/>
                <a:gd name="T7" fmla="*/ 0 h 171"/>
              </a:gdLst>
              <a:ahLst/>
              <a:cxnLst>
                <a:cxn ang="0">
                  <a:pos x="T0" y="T1"/>
                </a:cxn>
                <a:cxn ang="0">
                  <a:pos x="T2" y="T3"/>
                </a:cxn>
                <a:cxn ang="0">
                  <a:pos x="T4" y="T5"/>
                </a:cxn>
                <a:cxn ang="0">
                  <a:pos x="T6" y="T7"/>
                </a:cxn>
              </a:cxnLst>
              <a:rect l="0" t="0" r="r" b="b"/>
              <a:pathLst>
                <a:path w="211" h="171">
                  <a:moveTo>
                    <a:pt x="211" y="0"/>
                  </a:moveTo>
                  <a:lnTo>
                    <a:pt x="0" y="0"/>
                  </a:lnTo>
                  <a:lnTo>
                    <a:pt x="0" y="171"/>
                  </a:lnTo>
                  <a:lnTo>
                    <a:pt x="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83" name="Freeform 121">
              <a:extLst>
                <a:ext uri="{FF2B5EF4-FFF2-40B4-BE49-F238E27FC236}">
                  <a16:creationId xmlns:a16="http://schemas.microsoft.com/office/drawing/2014/main" id="{8E976C1E-D526-4F28-81DC-6A855B5A7A82}"/>
                </a:ext>
              </a:extLst>
            </p:cNvPr>
            <p:cNvSpPr>
              <a:spLocks/>
            </p:cNvSpPr>
            <p:nvPr/>
          </p:nvSpPr>
          <p:spPr bwMode="auto">
            <a:xfrm>
              <a:off x="825" y="6"/>
              <a:ext cx="857" cy="623"/>
            </a:xfrm>
            <a:custGeom>
              <a:avLst/>
              <a:gdLst>
                <a:gd name="T0" fmla="*/ 60 w 320"/>
                <a:gd name="T1" fmla="*/ 232 h 232"/>
                <a:gd name="T2" fmla="*/ 60 w 320"/>
                <a:gd name="T3" fmla="*/ 164 h 232"/>
                <a:gd name="T4" fmla="*/ 160 w 320"/>
                <a:gd name="T5" fmla="*/ 64 h 232"/>
                <a:gd name="T6" fmla="*/ 260 w 320"/>
                <a:gd name="T7" fmla="*/ 164 h 232"/>
                <a:gd name="T8" fmla="*/ 260 w 320"/>
                <a:gd name="T9" fmla="*/ 232 h 232"/>
                <a:gd name="T10" fmla="*/ 320 w 320"/>
                <a:gd name="T11" fmla="*/ 232 h 232"/>
                <a:gd name="T12" fmla="*/ 320 w 320"/>
                <a:gd name="T13" fmla="*/ 160 h 232"/>
                <a:gd name="T14" fmla="*/ 160 w 320"/>
                <a:gd name="T15" fmla="*/ 0 h 232"/>
                <a:gd name="T16" fmla="*/ 0 w 320"/>
                <a:gd name="T17" fmla="*/ 160 h 232"/>
                <a:gd name="T18" fmla="*/ 0 w 320"/>
                <a:gd name="T19" fmla="*/ 232 h 232"/>
                <a:gd name="T20" fmla="*/ 60 w 320"/>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232">
                  <a:moveTo>
                    <a:pt x="60" y="232"/>
                  </a:moveTo>
                  <a:cubicBezTo>
                    <a:pt x="60" y="164"/>
                    <a:pt x="60" y="164"/>
                    <a:pt x="60" y="164"/>
                  </a:cubicBezTo>
                  <a:cubicBezTo>
                    <a:pt x="60" y="109"/>
                    <a:pt x="105" y="64"/>
                    <a:pt x="160" y="64"/>
                  </a:cubicBezTo>
                  <a:cubicBezTo>
                    <a:pt x="215" y="64"/>
                    <a:pt x="260" y="109"/>
                    <a:pt x="260" y="164"/>
                  </a:cubicBezTo>
                  <a:cubicBezTo>
                    <a:pt x="260" y="232"/>
                    <a:pt x="260" y="232"/>
                    <a:pt x="260" y="232"/>
                  </a:cubicBezTo>
                  <a:cubicBezTo>
                    <a:pt x="320" y="232"/>
                    <a:pt x="320" y="232"/>
                    <a:pt x="320" y="232"/>
                  </a:cubicBezTo>
                  <a:cubicBezTo>
                    <a:pt x="320" y="160"/>
                    <a:pt x="320" y="160"/>
                    <a:pt x="320" y="160"/>
                  </a:cubicBezTo>
                  <a:cubicBezTo>
                    <a:pt x="320" y="72"/>
                    <a:pt x="248" y="0"/>
                    <a:pt x="160" y="0"/>
                  </a:cubicBezTo>
                  <a:cubicBezTo>
                    <a:pt x="72" y="0"/>
                    <a:pt x="0" y="72"/>
                    <a:pt x="0" y="160"/>
                  </a:cubicBezTo>
                  <a:cubicBezTo>
                    <a:pt x="0" y="232"/>
                    <a:pt x="0" y="232"/>
                    <a:pt x="0" y="232"/>
                  </a:cubicBezTo>
                  <a:cubicBezTo>
                    <a:pt x="60" y="232"/>
                    <a:pt x="60" y="232"/>
                    <a:pt x="60" y="232"/>
                  </a:cubicBezTo>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84" name="Freeform 122">
              <a:extLst>
                <a:ext uri="{FF2B5EF4-FFF2-40B4-BE49-F238E27FC236}">
                  <a16:creationId xmlns:a16="http://schemas.microsoft.com/office/drawing/2014/main" id="{70EABC32-9267-4105-850B-FCBBEECE4D42}"/>
                </a:ext>
              </a:extLst>
            </p:cNvPr>
            <p:cNvSpPr>
              <a:spLocks noEditPoints="1"/>
            </p:cNvSpPr>
            <p:nvPr/>
          </p:nvSpPr>
          <p:spPr bwMode="auto">
            <a:xfrm>
              <a:off x="825" y="-2"/>
              <a:ext cx="645" cy="438"/>
            </a:xfrm>
            <a:custGeom>
              <a:avLst/>
              <a:gdLst>
                <a:gd name="T0" fmla="*/ 158 w 241"/>
                <a:gd name="T1" fmla="*/ 67 h 163"/>
                <a:gd name="T2" fmla="*/ 63 w 241"/>
                <a:gd name="T3" fmla="*/ 144 h 163"/>
                <a:gd name="T4" fmla="*/ 158 w 241"/>
                <a:gd name="T5" fmla="*/ 67 h 163"/>
                <a:gd name="T6" fmla="*/ 241 w 241"/>
                <a:gd name="T7" fmla="*/ 0 h 163"/>
                <a:gd name="T8" fmla="*/ 0 w 241"/>
                <a:gd name="T9" fmla="*/ 0 h 163"/>
                <a:gd name="T10" fmla="*/ 0 w 241"/>
                <a:gd name="T11" fmla="*/ 163 h 163"/>
                <a:gd name="T12" fmla="*/ 160 w 241"/>
                <a:gd name="T13" fmla="*/ 3 h 163"/>
                <a:gd name="T14" fmla="*/ 222 w 241"/>
                <a:gd name="T15" fmla="*/ 15 h 163"/>
                <a:gd name="T16" fmla="*/ 241 w 241"/>
                <a:gd name="T1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3">
                  <a:moveTo>
                    <a:pt x="158" y="67"/>
                  </a:moveTo>
                  <a:cubicBezTo>
                    <a:pt x="112" y="68"/>
                    <a:pt x="73" y="101"/>
                    <a:pt x="63" y="144"/>
                  </a:cubicBezTo>
                  <a:cubicBezTo>
                    <a:pt x="158" y="67"/>
                    <a:pt x="158" y="67"/>
                    <a:pt x="158" y="67"/>
                  </a:cubicBezTo>
                  <a:moveTo>
                    <a:pt x="241" y="0"/>
                  </a:moveTo>
                  <a:cubicBezTo>
                    <a:pt x="0" y="0"/>
                    <a:pt x="0" y="0"/>
                    <a:pt x="0" y="0"/>
                  </a:cubicBezTo>
                  <a:cubicBezTo>
                    <a:pt x="0" y="163"/>
                    <a:pt x="0" y="163"/>
                    <a:pt x="0" y="163"/>
                  </a:cubicBezTo>
                  <a:cubicBezTo>
                    <a:pt x="0" y="75"/>
                    <a:pt x="72" y="3"/>
                    <a:pt x="160" y="3"/>
                  </a:cubicBezTo>
                  <a:cubicBezTo>
                    <a:pt x="182" y="3"/>
                    <a:pt x="203" y="7"/>
                    <a:pt x="222" y="15"/>
                  </a:cubicBezTo>
                  <a:cubicBezTo>
                    <a:pt x="241" y="0"/>
                    <a:pt x="241" y="0"/>
                    <a:pt x="241"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sp>
          <p:nvSpPr>
            <p:cNvPr id="185" name="Freeform 123">
              <a:extLst>
                <a:ext uri="{FF2B5EF4-FFF2-40B4-BE49-F238E27FC236}">
                  <a16:creationId xmlns:a16="http://schemas.microsoft.com/office/drawing/2014/main" id="{F0F4FA7C-790E-4955-A68F-4C7B0D6FF365}"/>
                </a:ext>
              </a:extLst>
            </p:cNvPr>
            <p:cNvSpPr>
              <a:spLocks/>
            </p:cNvSpPr>
            <p:nvPr/>
          </p:nvSpPr>
          <p:spPr bwMode="auto">
            <a:xfrm>
              <a:off x="825" y="6"/>
              <a:ext cx="594" cy="515"/>
            </a:xfrm>
            <a:custGeom>
              <a:avLst/>
              <a:gdLst>
                <a:gd name="T0" fmla="*/ 160 w 222"/>
                <a:gd name="T1" fmla="*/ 0 h 192"/>
                <a:gd name="T2" fmla="*/ 0 w 222"/>
                <a:gd name="T3" fmla="*/ 160 h 192"/>
                <a:gd name="T4" fmla="*/ 0 w 222"/>
                <a:gd name="T5" fmla="*/ 192 h 192"/>
                <a:gd name="T6" fmla="*/ 63 w 222"/>
                <a:gd name="T7" fmla="*/ 141 h 192"/>
                <a:gd name="T8" fmla="*/ 158 w 222"/>
                <a:gd name="T9" fmla="*/ 64 h 192"/>
                <a:gd name="T10" fmla="*/ 222 w 222"/>
                <a:gd name="T11" fmla="*/ 12 h 192"/>
                <a:gd name="T12" fmla="*/ 160 w 222"/>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222" h="192">
                  <a:moveTo>
                    <a:pt x="160" y="0"/>
                  </a:moveTo>
                  <a:cubicBezTo>
                    <a:pt x="72" y="0"/>
                    <a:pt x="0" y="72"/>
                    <a:pt x="0" y="160"/>
                  </a:cubicBezTo>
                  <a:cubicBezTo>
                    <a:pt x="0" y="192"/>
                    <a:pt x="0" y="192"/>
                    <a:pt x="0" y="192"/>
                  </a:cubicBezTo>
                  <a:cubicBezTo>
                    <a:pt x="63" y="141"/>
                    <a:pt x="63" y="141"/>
                    <a:pt x="63" y="141"/>
                  </a:cubicBezTo>
                  <a:cubicBezTo>
                    <a:pt x="73" y="98"/>
                    <a:pt x="112" y="65"/>
                    <a:pt x="158" y="64"/>
                  </a:cubicBezTo>
                  <a:cubicBezTo>
                    <a:pt x="222" y="12"/>
                    <a:pt x="222" y="12"/>
                    <a:pt x="222" y="12"/>
                  </a:cubicBezTo>
                  <a:cubicBezTo>
                    <a:pt x="203" y="4"/>
                    <a:pt x="182" y="0"/>
                    <a:pt x="16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a:endParaRPr>
            </a:p>
          </p:txBody>
        </p:sp>
      </p:grpSp>
    </p:spTree>
    <p:extLst>
      <p:ext uri="{BB962C8B-B14F-4D97-AF65-F5344CB8AC3E}">
        <p14:creationId xmlns:p14="http://schemas.microsoft.com/office/powerpoint/2010/main" val="26393994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0-#ppt_w/2"/>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4"/>
                                        </p:tgtEl>
                                        <p:attrNameLst>
                                          <p:attrName>style.visibility</p:attrName>
                                        </p:attrNameLst>
                                      </p:cBhvr>
                                      <p:to>
                                        <p:strVal val="visible"/>
                                      </p:to>
                                    </p:set>
                                    <p:animEffect transition="in" filter="fade">
                                      <p:cBhvr>
                                        <p:cTn id="21" dur="500"/>
                                        <p:tgtEl>
                                          <p:spTgt spid="15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childTnLst>
                          </p:cTn>
                        </p:par>
                        <p:par>
                          <p:cTn id="31" fill="hold">
                            <p:stCondLst>
                              <p:cond delay="1500"/>
                            </p:stCondLst>
                            <p:childTnLst>
                              <p:par>
                                <p:cTn id="32" presetID="22" presetClass="entr" presetSubtype="4"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par>
                                <p:cTn id="35" presetID="10" presetClass="entr" presetSubtype="0" fill="hold" nodeType="withEffect">
                                  <p:stCondLst>
                                    <p:cond delay="25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par>
                          <p:cTn id="38" fill="hold">
                            <p:stCondLst>
                              <p:cond delay="2250"/>
                            </p:stCondLst>
                            <p:childTnLst>
                              <p:par>
                                <p:cTn id="39" presetID="21" presetClass="entr" presetSubtype="1"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1500"/>
                                        <p:tgtEl>
                                          <p:spTgt spid="5"/>
                                        </p:tgtEl>
                                      </p:cBhvr>
                                    </p:animEffect>
                                  </p:childTnLst>
                                </p:cTn>
                              </p:par>
                              <p:par>
                                <p:cTn id="42" presetID="10" presetClass="entr" presetSubtype="0" fill="hold" nodeType="withEffect">
                                  <p:stCondLst>
                                    <p:cond delay="75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nodeType="withEffect">
                                  <p:stCondLst>
                                    <p:cond delay="10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500"/>
                                  </p:stCondLst>
                                  <p:childTnLst>
                                    <p:set>
                                      <p:cBhvr>
                                        <p:cTn id="49" dur="1" fill="hold">
                                          <p:stCondLst>
                                            <p:cond delay="0"/>
                                          </p:stCondLst>
                                        </p:cTn>
                                        <p:tgtEl>
                                          <p:spTgt spid="162"/>
                                        </p:tgtEl>
                                        <p:attrNameLst>
                                          <p:attrName>style.visibility</p:attrName>
                                        </p:attrNameLst>
                                      </p:cBhvr>
                                      <p:to>
                                        <p:strVal val="visible"/>
                                      </p:to>
                                    </p:set>
                                    <p:animEffect transition="in" filter="fade">
                                      <p:cBhvr>
                                        <p:cTn id="50"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461" y="390813"/>
            <a:ext cx="11655078" cy="899665"/>
          </a:xfrm>
        </p:spPr>
        <p:txBody>
          <a:bodyPr/>
          <a:lstStyle/>
          <a:p>
            <a:r>
              <a:rPr lang="en-US" dirty="0"/>
              <a:t>Benefits: Privileged Identity Management</a:t>
            </a:r>
          </a:p>
        </p:txBody>
      </p:sp>
      <p:grpSp>
        <p:nvGrpSpPr>
          <p:cNvPr id="47" name="Group 46"/>
          <p:cNvGrpSpPr/>
          <p:nvPr/>
        </p:nvGrpSpPr>
        <p:grpSpPr>
          <a:xfrm>
            <a:off x="932543" y="1582057"/>
            <a:ext cx="3371118" cy="4698080"/>
            <a:chOff x="274640" y="1808929"/>
            <a:chExt cx="3438716" cy="4792286"/>
          </a:xfrm>
        </p:grpSpPr>
        <p:sp>
          <p:nvSpPr>
            <p:cNvPr id="20" name="Rectangle 19"/>
            <p:cNvSpPr/>
            <p:nvPr/>
          </p:nvSpPr>
          <p:spPr bwMode="auto">
            <a:xfrm>
              <a:off x="274640" y="3824868"/>
              <a:ext cx="3323617" cy="27763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85" tIns="179285" rIns="0" bIns="179285" anchor="t" anchorCtr="0"/>
            <a:lstStyle/>
            <a:p>
              <a:pPr marL="0" marR="0" lvl="0" indent="0" defTabSz="914367" eaLnBrk="1" fontAlgn="auto" latinLnBrk="0" hangingPunct="1">
                <a:lnSpc>
                  <a:spcPct val="100000"/>
                </a:lnSpc>
                <a:spcBef>
                  <a:spcPts val="1765"/>
                </a:spcBef>
                <a:spcAft>
                  <a:spcPts val="568"/>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rPr>
                <a:t>Removes unneeded permanent admin role assignments</a:t>
              </a:r>
            </a:p>
            <a:p>
              <a:pPr marL="0" marR="0" lvl="0" indent="0" defTabSz="914367" eaLnBrk="1" fontAlgn="auto" latinLnBrk="0" hangingPunct="1">
                <a:lnSpc>
                  <a:spcPct val="100000"/>
                </a:lnSpc>
                <a:spcBef>
                  <a:spcPts val="1765"/>
                </a:spcBef>
                <a:spcAft>
                  <a:spcPts val="568"/>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rPr>
                <a:t>Limits the time a user has admin privileges</a:t>
              </a:r>
            </a:p>
            <a:p>
              <a:pPr marL="0" marR="0" lvl="0" indent="0" defTabSz="914367" eaLnBrk="1" fontAlgn="auto" latinLnBrk="0" hangingPunct="1">
                <a:lnSpc>
                  <a:spcPct val="100000"/>
                </a:lnSpc>
                <a:spcBef>
                  <a:spcPts val="1765"/>
                </a:spcBef>
                <a:spcAft>
                  <a:spcPts val="568"/>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rPr>
                <a:t>Ensures MFA validation prior to admin role activation</a:t>
              </a:r>
            </a:p>
          </p:txBody>
        </p:sp>
        <p:sp>
          <p:nvSpPr>
            <p:cNvPr id="21" name="Rectangle 20"/>
            <p:cNvSpPr/>
            <p:nvPr/>
          </p:nvSpPr>
          <p:spPr bwMode="auto">
            <a:xfrm>
              <a:off x="274640" y="1808929"/>
              <a:ext cx="3438716" cy="201593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85" tIns="179285" rIns="0" bIns="179285" anchor="t" anchorCtr="0"/>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3137" b="0" i="0" u="none" strike="noStrike" kern="0" cap="none" spc="0" normalizeH="0" baseline="0" noProof="0">
                  <a:ln>
                    <a:noFill/>
                  </a:ln>
                  <a:solidFill>
                    <a:srgbClr val="FFFFFF"/>
                  </a:solidFill>
                  <a:effectLst/>
                  <a:uLnTx/>
                  <a:uFillTx/>
                  <a:latin typeface="Segoe UI Light"/>
                </a:rPr>
                <a:t>Reduces exposure to attacks targeting admins</a:t>
              </a:r>
            </a:p>
          </p:txBody>
        </p:sp>
      </p:grpSp>
      <p:grpSp>
        <p:nvGrpSpPr>
          <p:cNvPr id="48" name="Group 47"/>
          <p:cNvGrpSpPr/>
          <p:nvPr/>
        </p:nvGrpSpPr>
        <p:grpSpPr>
          <a:xfrm>
            <a:off x="4350350" y="1582057"/>
            <a:ext cx="3371118" cy="4698080"/>
            <a:chOff x="3760981" y="1808929"/>
            <a:chExt cx="3438716" cy="4792286"/>
          </a:xfrm>
        </p:grpSpPr>
        <p:sp>
          <p:nvSpPr>
            <p:cNvPr id="36" name="Rectangle 35"/>
            <p:cNvSpPr/>
            <p:nvPr/>
          </p:nvSpPr>
          <p:spPr bwMode="auto">
            <a:xfrm>
              <a:off x="3760981" y="3824868"/>
              <a:ext cx="3275992" cy="27763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85" tIns="179285" rIns="0" bIns="179285" anchor="t" anchorCtr="0"/>
            <a:lstStyle/>
            <a:p>
              <a:pPr marL="0" marR="0" lvl="0" indent="0" defTabSz="914367" eaLnBrk="1" fontAlgn="auto" latinLnBrk="0" hangingPunct="1">
                <a:lnSpc>
                  <a:spcPct val="100000"/>
                </a:lnSpc>
                <a:spcBef>
                  <a:spcPts val="1765"/>
                </a:spcBef>
                <a:spcAft>
                  <a:spcPts val="588"/>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rPr>
                <a:t>Separates role administration from other tasks</a:t>
              </a:r>
            </a:p>
            <a:p>
              <a:pPr marL="0" marR="0" lvl="0" indent="0" defTabSz="914367" eaLnBrk="1" fontAlgn="auto" latinLnBrk="0" hangingPunct="1">
                <a:lnSpc>
                  <a:spcPct val="100000"/>
                </a:lnSpc>
                <a:spcBef>
                  <a:spcPts val="1765"/>
                </a:spcBef>
                <a:spcAft>
                  <a:spcPts val="588"/>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rPr>
                <a:t>Adds roles for read-only views of reports and history</a:t>
              </a:r>
            </a:p>
            <a:p>
              <a:pPr marL="0" marR="0" lvl="0" indent="0" defTabSz="914367" eaLnBrk="1" fontAlgn="auto" latinLnBrk="0" hangingPunct="1">
                <a:lnSpc>
                  <a:spcPct val="100000"/>
                </a:lnSpc>
                <a:spcBef>
                  <a:spcPts val="1765"/>
                </a:spcBef>
                <a:spcAft>
                  <a:spcPts val="588"/>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rPr>
                <a:t>Asks users to review and justify continued need for admin role</a:t>
              </a:r>
            </a:p>
            <a:p>
              <a:pPr marL="0" marR="0" lvl="0" indent="0" defTabSz="914367" eaLnBrk="1" fontAlgn="auto" latinLnBrk="0" hangingPunct="1">
                <a:lnSpc>
                  <a:spcPct val="100000"/>
                </a:lnSpc>
                <a:spcBef>
                  <a:spcPts val="1765"/>
                </a:spcBef>
                <a:spcAft>
                  <a:spcPts val="588"/>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Light"/>
              </a:endParaRPr>
            </a:p>
            <a:p>
              <a:pPr marL="0" marR="0" lvl="0" indent="0" defTabSz="914367" eaLnBrk="1" fontAlgn="auto" latinLnBrk="0" hangingPunct="1">
                <a:lnSpc>
                  <a:spcPct val="100000"/>
                </a:lnSpc>
                <a:spcBef>
                  <a:spcPts val="1765"/>
                </a:spcBef>
                <a:spcAft>
                  <a:spcPts val="588"/>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Light"/>
              </a:endParaRPr>
            </a:p>
          </p:txBody>
        </p:sp>
        <p:sp>
          <p:nvSpPr>
            <p:cNvPr id="40" name="Rectangle 39"/>
            <p:cNvSpPr/>
            <p:nvPr/>
          </p:nvSpPr>
          <p:spPr bwMode="auto">
            <a:xfrm>
              <a:off x="3760981" y="1808929"/>
              <a:ext cx="3438716" cy="2015939"/>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85" tIns="179285" rIns="0" bIns="179285" anchor="t" anchorCtr="0"/>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3137" b="0" i="0" u="none" strike="noStrike" kern="0" cap="none" spc="0" normalizeH="0" baseline="0" noProof="0">
                  <a:ln>
                    <a:noFill/>
                  </a:ln>
                  <a:solidFill>
                    <a:srgbClr val="FFFFFF"/>
                  </a:solidFill>
                  <a:effectLst/>
                  <a:uLnTx/>
                  <a:uFillTx/>
                  <a:latin typeface="Segoe UI Light"/>
                </a:rPr>
                <a:t>Simplifies delegation</a:t>
              </a:r>
            </a:p>
          </p:txBody>
        </p:sp>
      </p:grpSp>
      <p:grpSp>
        <p:nvGrpSpPr>
          <p:cNvPr id="49" name="Group 48"/>
          <p:cNvGrpSpPr/>
          <p:nvPr/>
        </p:nvGrpSpPr>
        <p:grpSpPr>
          <a:xfrm>
            <a:off x="7768156" y="1582057"/>
            <a:ext cx="3371118" cy="4698080"/>
            <a:chOff x="7247322" y="1808929"/>
            <a:chExt cx="3438716" cy="4792286"/>
          </a:xfrm>
        </p:grpSpPr>
        <p:sp>
          <p:nvSpPr>
            <p:cNvPr id="42" name="Rectangle 41"/>
            <p:cNvSpPr/>
            <p:nvPr/>
          </p:nvSpPr>
          <p:spPr bwMode="auto">
            <a:xfrm>
              <a:off x="7247322" y="3824868"/>
              <a:ext cx="3287411" cy="27763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85" tIns="179285" rIns="0" bIns="179285" anchor="t" anchorCtr="0"/>
            <a:lstStyle/>
            <a:p>
              <a:pPr marL="0" marR="0" lvl="0" indent="0" defTabSz="914367" eaLnBrk="1" fontAlgn="auto" latinLnBrk="0" hangingPunct="1">
                <a:lnSpc>
                  <a:spcPct val="100000"/>
                </a:lnSpc>
                <a:spcBef>
                  <a:spcPts val="1765"/>
                </a:spcBef>
                <a:spcAft>
                  <a:spcPts val="568"/>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rPr>
                <a:t>Enables least privilege role assignments</a:t>
              </a:r>
            </a:p>
            <a:p>
              <a:pPr marL="0" marR="0" lvl="0" indent="0" defTabSz="914367" eaLnBrk="1" fontAlgn="auto" latinLnBrk="0" hangingPunct="1">
                <a:lnSpc>
                  <a:spcPct val="100000"/>
                </a:lnSpc>
                <a:spcBef>
                  <a:spcPts val="1765"/>
                </a:spcBef>
                <a:spcAft>
                  <a:spcPts val="568"/>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rPr>
                <a:t>Alerts on users who haven’t used their role assignments</a:t>
              </a:r>
            </a:p>
            <a:p>
              <a:pPr marL="0" marR="0" lvl="0" indent="0" defTabSz="914367" eaLnBrk="1" fontAlgn="auto" latinLnBrk="0" hangingPunct="1">
                <a:lnSpc>
                  <a:spcPct val="100000"/>
                </a:lnSpc>
                <a:spcBef>
                  <a:spcPts val="1765"/>
                </a:spcBef>
                <a:spcAft>
                  <a:spcPts val="568"/>
                </a:spcAft>
                <a:buClrTx/>
                <a:buSzTx/>
                <a:buFontTx/>
                <a:buNone/>
                <a:tabLst/>
                <a:defRPr/>
              </a:pPr>
              <a:r>
                <a:rPr kumimoji="0" lang="en-US" sz="1765" b="0" i="0" u="none" strike="noStrike" kern="0" cap="none" spc="0" normalizeH="0" baseline="0" noProof="0">
                  <a:ln>
                    <a:noFill/>
                  </a:ln>
                  <a:solidFill>
                    <a:srgbClr val="505050"/>
                  </a:solidFill>
                  <a:effectLst/>
                  <a:uLnTx/>
                  <a:uFillTx/>
                  <a:latin typeface="Segoe UI Light"/>
                </a:rPr>
                <a:t>Simplifies reporting on admin activity</a:t>
              </a:r>
            </a:p>
            <a:p>
              <a:pPr marL="0" marR="0" lvl="0" indent="0" defTabSz="914367" eaLnBrk="1" fontAlgn="auto" latinLnBrk="0" hangingPunct="1">
                <a:lnSpc>
                  <a:spcPct val="100000"/>
                </a:lnSpc>
                <a:spcBef>
                  <a:spcPts val="1765"/>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Light"/>
              </a:endParaRPr>
            </a:p>
          </p:txBody>
        </p:sp>
        <p:sp>
          <p:nvSpPr>
            <p:cNvPr id="43" name="Rectangle 42"/>
            <p:cNvSpPr/>
            <p:nvPr/>
          </p:nvSpPr>
          <p:spPr bwMode="auto">
            <a:xfrm>
              <a:off x="7247322" y="1808929"/>
              <a:ext cx="3438716" cy="2015939"/>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85" tIns="179285" rIns="0" bIns="179285" anchor="t" anchorCtr="0"/>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3137" b="0" i="0" u="none" strike="noStrike" kern="0" cap="none" spc="0" normalizeH="0" baseline="0" noProof="0">
                  <a:ln>
                    <a:noFill/>
                  </a:ln>
                  <a:solidFill>
                    <a:srgbClr val="FFFFFF"/>
                  </a:solidFill>
                  <a:effectLst/>
                  <a:uLnTx/>
                  <a:uFillTx/>
                  <a:latin typeface="Segoe UI Light"/>
                </a:rPr>
                <a:t>Increases visibility and finer-grained control</a:t>
              </a:r>
            </a:p>
          </p:txBody>
        </p:sp>
      </p:grpSp>
    </p:spTree>
    <p:extLst>
      <p:ext uri="{BB962C8B-B14F-4D97-AF65-F5344CB8AC3E}">
        <p14:creationId xmlns:p14="http://schemas.microsoft.com/office/powerpoint/2010/main" val="152497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1+#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750" fill="hold"/>
                                        <p:tgtEl>
                                          <p:spTgt spid="48"/>
                                        </p:tgtEl>
                                        <p:attrNameLst>
                                          <p:attrName>ppt_x</p:attrName>
                                        </p:attrNameLst>
                                      </p:cBhvr>
                                      <p:tavLst>
                                        <p:tav tm="0">
                                          <p:val>
                                            <p:strVal val="1+#ppt_w/2"/>
                                          </p:val>
                                        </p:tav>
                                        <p:tav tm="100000">
                                          <p:val>
                                            <p:strVal val="#ppt_x"/>
                                          </p:val>
                                        </p:tav>
                                      </p:tavLst>
                                    </p:anim>
                                    <p:anim calcmode="lin" valueType="num">
                                      <p:cBhvr additive="base">
                                        <p:cTn id="12" dur="750" fill="hold"/>
                                        <p:tgtEl>
                                          <p:spTgt spid="4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750" fill="hold"/>
                                        <p:tgtEl>
                                          <p:spTgt spid="49"/>
                                        </p:tgtEl>
                                        <p:attrNameLst>
                                          <p:attrName>ppt_x</p:attrName>
                                        </p:attrNameLst>
                                      </p:cBhvr>
                                      <p:tavLst>
                                        <p:tav tm="0">
                                          <p:val>
                                            <p:strVal val="1+#ppt_w/2"/>
                                          </p:val>
                                        </p:tav>
                                        <p:tav tm="100000">
                                          <p:val>
                                            <p:strVal val="#ppt_x"/>
                                          </p:val>
                                        </p:tav>
                                      </p:tavLst>
                                    </p:anim>
                                    <p:anim calcmode="lin" valueType="num">
                                      <p:cBhvr additive="base">
                                        <p:cTn id="16" dur="75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4" descr="A person sitting at a table looking at a computer&#10;&#10;Description generated with very high confidence">
            <a:extLst>
              <a:ext uri="{FF2B5EF4-FFF2-40B4-BE49-F238E27FC236}">
                <a16:creationId xmlns:a16="http://schemas.microsoft.com/office/drawing/2014/main" id="{F3695AE4-5A6E-4815-B898-A5C3AA63063E}"/>
              </a:ext>
            </a:extLst>
          </p:cNvPr>
          <p:cNvPicPr>
            <a:picLocks noGrp="1" noChangeAspect="1"/>
          </p:cNvPicPr>
          <p:nvPr>
            <p:ph type="pic" idx="4294967295"/>
          </p:nvPr>
        </p:nvPicPr>
        <p:blipFill>
          <a:blip r:embed="rId3" cstate="email">
            <a:grayscl/>
            <a:extLst>
              <a:ext uri="{28A0092B-C50C-407E-A947-70E740481C1C}">
                <a14:useLocalDpi xmlns:a14="http://schemas.microsoft.com/office/drawing/2010/main"/>
              </a:ext>
            </a:extLst>
          </a:blip>
          <a:srcRect/>
          <a:stretch>
            <a:fillRect/>
          </a:stretch>
        </p:blipFill>
        <p:spPr>
          <a:xfrm>
            <a:off x="6097588" y="0"/>
            <a:ext cx="6094412" cy="6856413"/>
          </a:xfrm>
          <a:blipFill>
            <a:blip r:embed="rId4" cstate="email">
              <a:extLst>
                <a:ext uri="{28A0092B-C50C-407E-A947-70E740481C1C}">
                  <a14:useLocalDpi xmlns:a14="http://schemas.microsoft.com/office/drawing/2010/main"/>
                </a:ext>
              </a:extLst>
            </a:blip>
            <a:stretch>
              <a:fillRect/>
            </a:stretch>
          </a:blipFill>
        </p:spPr>
      </p:pic>
      <p:sp>
        <p:nvSpPr>
          <p:cNvPr id="3" name="Rectangle 24">
            <a:extLst>
              <a:ext uri="{FF2B5EF4-FFF2-40B4-BE49-F238E27FC236}">
                <a16:creationId xmlns:a16="http://schemas.microsoft.com/office/drawing/2014/main" id="{C66DCC56-B086-491A-BA8F-2C1D2773C436}"/>
              </a:ext>
            </a:extLst>
          </p:cNvPr>
          <p:cNvSpPr/>
          <p:nvPr/>
        </p:nvSpPr>
        <p:spPr>
          <a:xfrm>
            <a:off x="1002302" y="684441"/>
            <a:ext cx="4530719"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Who is accessing? What is their role? </a:t>
            </a:r>
          </a:p>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Is the account compromised?</a:t>
            </a:r>
          </a:p>
        </p:txBody>
      </p:sp>
      <p:sp>
        <p:nvSpPr>
          <p:cNvPr id="4" name="Rectangle 25">
            <a:extLst>
              <a:ext uri="{FF2B5EF4-FFF2-40B4-BE49-F238E27FC236}">
                <a16:creationId xmlns:a16="http://schemas.microsoft.com/office/drawing/2014/main" id="{D5F2F034-5FBB-4605-BFB4-40EA9D01C7D0}"/>
              </a:ext>
            </a:extLst>
          </p:cNvPr>
          <p:cNvSpPr/>
          <p:nvPr/>
        </p:nvSpPr>
        <p:spPr>
          <a:xfrm>
            <a:off x="1002302" y="1828154"/>
            <a:ext cx="4530719"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Where is the user based? From where is the user signing in? Is the IP anonymous?  </a:t>
            </a:r>
          </a:p>
        </p:txBody>
      </p:sp>
      <p:sp>
        <p:nvSpPr>
          <p:cNvPr id="5" name="Rectangle 26">
            <a:extLst>
              <a:ext uri="{FF2B5EF4-FFF2-40B4-BE49-F238E27FC236}">
                <a16:creationId xmlns:a16="http://schemas.microsoft.com/office/drawing/2014/main" id="{2EA4254E-5453-4894-B6A9-821375CA24EC}"/>
              </a:ext>
            </a:extLst>
          </p:cNvPr>
          <p:cNvSpPr/>
          <p:nvPr/>
        </p:nvSpPr>
        <p:spPr>
          <a:xfrm>
            <a:off x="1002302" y="2971866"/>
            <a:ext cx="4530719"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Which app is being accessed? </a:t>
            </a:r>
          </a:p>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What is the business impact?</a:t>
            </a:r>
          </a:p>
        </p:txBody>
      </p:sp>
      <p:sp>
        <p:nvSpPr>
          <p:cNvPr id="6" name="Rectangle 27">
            <a:extLst>
              <a:ext uri="{FF2B5EF4-FFF2-40B4-BE49-F238E27FC236}">
                <a16:creationId xmlns:a16="http://schemas.microsoft.com/office/drawing/2014/main" id="{79F851C9-FC03-4A9C-9E97-D622D591C5EC}"/>
              </a:ext>
            </a:extLst>
          </p:cNvPr>
          <p:cNvSpPr/>
          <p:nvPr/>
        </p:nvSpPr>
        <p:spPr>
          <a:xfrm>
            <a:off x="1002302" y="4115579"/>
            <a:ext cx="4530719"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Is the device healthy? Is it managed? </a:t>
            </a:r>
          </a:p>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Has it been in a botnet?</a:t>
            </a:r>
          </a:p>
        </p:txBody>
      </p:sp>
      <p:sp>
        <p:nvSpPr>
          <p:cNvPr id="7" name="Rectangle 28">
            <a:extLst>
              <a:ext uri="{FF2B5EF4-FFF2-40B4-BE49-F238E27FC236}">
                <a16:creationId xmlns:a16="http://schemas.microsoft.com/office/drawing/2014/main" id="{D84D4AEB-8695-440E-95F3-8E226DA5CA15}"/>
              </a:ext>
            </a:extLst>
          </p:cNvPr>
          <p:cNvSpPr/>
          <p:nvPr/>
        </p:nvSpPr>
        <p:spPr>
          <a:xfrm>
            <a:off x="1002302" y="5259282"/>
            <a:ext cx="4530719"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dirty="0">
                <a:solidFill>
                  <a:srgbClr val="505050"/>
                </a:solidFill>
                <a:latin typeface="Segoe UI"/>
              </a:rPr>
              <a:t>What data is being accessed? </a:t>
            </a:r>
          </a:p>
          <a:p>
            <a:pPr algn="r" defTabSz="932295">
              <a:spcAft>
                <a:spcPts val="588"/>
              </a:spcAft>
              <a:defRPr sz="1800" b="0" i="0" u="none" strike="noStrike" kern="0" cap="none" spc="0" baseline="0">
                <a:solidFill>
                  <a:srgbClr val="000000"/>
                </a:solidFill>
                <a:uFillTx/>
              </a:defRPr>
            </a:pPr>
            <a:r>
              <a:rPr lang="en-US" dirty="0">
                <a:solidFill>
                  <a:srgbClr val="505050"/>
                </a:solidFill>
                <a:latin typeface="Segoe UI"/>
              </a:rPr>
              <a:t>Is it classified? Is it allowed off premises?</a:t>
            </a:r>
          </a:p>
        </p:txBody>
      </p:sp>
      <p:grpSp>
        <p:nvGrpSpPr>
          <p:cNvPr id="8" name="Group 66">
            <a:extLst>
              <a:ext uri="{FF2B5EF4-FFF2-40B4-BE49-F238E27FC236}">
                <a16:creationId xmlns:a16="http://schemas.microsoft.com/office/drawing/2014/main" id="{A2AD33B4-F829-4668-958C-158ACC0BC92B}"/>
              </a:ext>
            </a:extLst>
          </p:cNvPr>
          <p:cNvGrpSpPr/>
          <p:nvPr/>
        </p:nvGrpSpPr>
        <p:grpSpPr>
          <a:xfrm>
            <a:off x="5580675" y="5202405"/>
            <a:ext cx="1026729" cy="1026729"/>
            <a:chOff x="5692578" y="5306227"/>
            <a:chExt cx="1047317" cy="1047317"/>
          </a:xfrm>
        </p:grpSpPr>
        <p:sp>
          <p:nvSpPr>
            <p:cNvPr id="9" name="Oval 56">
              <a:extLst>
                <a:ext uri="{FF2B5EF4-FFF2-40B4-BE49-F238E27FC236}">
                  <a16:creationId xmlns:a16="http://schemas.microsoft.com/office/drawing/2014/main" id="{01430379-2159-4F9F-9A0B-7F573B931074}"/>
                </a:ext>
              </a:extLst>
            </p:cNvPr>
            <p:cNvSpPr/>
            <p:nvPr/>
          </p:nvSpPr>
          <p:spPr>
            <a:xfrm rot="5400013">
              <a:off x="5692578" y="5306227"/>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10" name="Group 8">
              <a:extLst>
                <a:ext uri="{FF2B5EF4-FFF2-40B4-BE49-F238E27FC236}">
                  <a16:creationId xmlns:a16="http://schemas.microsoft.com/office/drawing/2014/main" id="{05722895-52A7-4973-B160-A545A9E85E58}"/>
                </a:ext>
              </a:extLst>
            </p:cNvPr>
            <p:cNvGrpSpPr/>
            <p:nvPr/>
          </p:nvGrpSpPr>
          <p:grpSpPr>
            <a:xfrm>
              <a:off x="5774938" y="5387187"/>
              <a:ext cx="886611" cy="886730"/>
              <a:chOff x="5774938" y="5387187"/>
              <a:chExt cx="886611" cy="886730"/>
            </a:xfrm>
          </p:grpSpPr>
          <p:sp>
            <p:nvSpPr>
              <p:cNvPr id="11" name="Oval 10">
                <a:extLst>
                  <a:ext uri="{FF2B5EF4-FFF2-40B4-BE49-F238E27FC236}">
                    <a16:creationId xmlns:a16="http://schemas.microsoft.com/office/drawing/2014/main" id="{46C05F99-4BC9-4CBD-9172-BC842C2EA8C1}"/>
                  </a:ext>
                </a:extLst>
              </p:cNvPr>
              <p:cNvSpPr/>
              <p:nvPr/>
            </p:nvSpPr>
            <p:spPr>
              <a:xfrm>
                <a:off x="5774938" y="5387187"/>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sp>
            <p:nvSpPr>
              <p:cNvPr id="12" name="Freeform 40">
                <a:extLst>
                  <a:ext uri="{FF2B5EF4-FFF2-40B4-BE49-F238E27FC236}">
                    <a16:creationId xmlns:a16="http://schemas.microsoft.com/office/drawing/2014/main" id="{912620D1-BBF3-4A92-93C8-EF63D9239601}"/>
                  </a:ext>
                </a:extLst>
              </p:cNvPr>
              <p:cNvSpPr/>
              <p:nvPr/>
            </p:nvSpPr>
            <p:spPr>
              <a:xfrm>
                <a:off x="6036850" y="5588419"/>
                <a:ext cx="362797" cy="484257"/>
              </a:xfrm>
              <a:custGeom>
                <a:avLst/>
                <a:gdLst>
                  <a:gd name="f0" fmla="val 10800000"/>
                  <a:gd name="f1" fmla="val 5400000"/>
                  <a:gd name="f2" fmla="val 180"/>
                  <a:gd name="f3" fmla="val w"/>
                  <a:gd name="f4" fmla="val h"/>
                  <a:gd name="f5" fmla="val 0"/>
                  <a:gd name="f6" fmla="val 96"/>
                  <a:gd name="f7" fmla="val 128"/>
                  <a:gd name="f8" fmla="val 48"/>
                  <a:gd name="f9" fmla="val 28"/>
                  <a:gd name="f10" fmla="val 12"/>
                  <a:gd name="f11" fmla="val 16"/>
                  <a:gd name="f12" fmla="val 36"/>
                  <a:gd name="f13" fmla="val 56"/>
                  <a:gd name="f14" fmla="val 84"/>
                  <a:gd name="f15" fmla="val 68"/>
                  <a:gd name="f16" fmla="val 20"/>
                  <a:gd name="f17" fmla="val 32"/>
                  <a:gd name="f18" fmla="val 8"/>
                  <a:gd name="f19" fmla="val 63"/>
                  <a:gd name="f20" fmla="val 76"/>
                  <a:gd name="f21" fmla="val 88"/>
                  <a:gd name="f22" fmla="val 64"/>
                  <a:gd name="f23" fmla="val 120"/>
                  <a:gd name="f24" fmla="+- 0 0 -90"/>
                  <a:gd name="f25" fmla="*/ f3 1 96"/>
                  <a:gd name="f26" fmla="*/ f4 1 128"/>
                  <a:gd name="f27" fmla="val f5"/>
                  <a:gd name="f28" fmla="val f6"/>
                  <a:gd name="f29" fmla="val f7"/>
                  <a:gd name="f30" fmla="*/ f24 f0 1"/>
                  <a:gd name="f31" fmla="+- f29 0 f27"/>
                  <a:gd name="f32" fmla="+- f28 0 f27"/>
                  <a:gd name="f33" fmla="*/ f30 1 f2"/>
                  <a:gd name="f34" fmla="*/ f32 1 96"/>
                  <a:gd name="f35" fmla="*/ f31 1 128"/>
                  <a:gd name="f36" fmla="*/ 48 f32 1"/>
                  <a:gd name="f37" fmla="*/ 0 f31 1"/>
                  <a:gd name="f38" fmla="*/ 12 f32 1"/>
                  <a:gd name="f39" fmla="*/ 36 f31 1"/>
                  <a:gd name="f40" fmla="*/ 56 f31 1"/>
                  <a:gd name="f41" fmla="*/ 0 f32 1"/>
                  <a:gd name="f42" fmla="*/ 128 f31 1"/>
                  <a:gd name="f43" fmla="*/ 96 f32 1"/>
                  <a:gd name="f44" fmla="*/ 84 f32 1"/>
                  <a:gd name="f45" fmla="*/ 20 f32 1"/>
                  <a:gd name="f46" fmla="*/ 8 f31 1"/>
                  <a:gd name="f47" fmla="*/ 76 f32 1"/>
                  <a:gd name="f48" fmla="*/ 88 f32 1"/>
                  <a:gd name="f49" fmla="*/ 64 f31 1"/>
                  <a:gd name="f50" fmla="*/ 120 f31 1"/>
                  <a:gd name="f51" fmla="*/ 8 f32 1"/>
                  <a:gd name="f52" fmla="+- f33 0 f1"/>
                  <a:gd name="f53" fmla="*/ f36 1 96"/>
                  <a:gd name="f54" fmla="*/ f37 1 128"/>
                  <a:gd name="f55" fmla="*/ f38 1 96"/>
                  <a:gd name="f56" fmla="*/ f39 1 128"/>
                  <a:gd name="f57" fmla="*/ f40 1 128"/>
                  <a:gd name="f58" fmla="*/ f41 1 96"/>
                  <a:gd name="f59" fmla="*/ f42 1 128"/>
                  <a:gd name="f60" fmla="*/ f43 1 96"/>
                  <a:gd name="f61" fmla="*/ f44 1 96"/>
                  <a:gd name="f62" fmla="*/ f45 1 96"/>
                  <a:gd name="f63" fmla="*/ f46 1 128"/>
                  <a:gd name="f64" fmla="*/ f47 1 96"/>
                  <a:gd name="f65" fmla="*/ f48 1 96"/>
                  <a:gd name="f66" fmla="*/ f49 1 128"/>
                  <a:gd name="f67" fmla="*/ f50 1 128"/>
                  <a:gd name="f68" fmla="*/ f51 1 96"/>
                  <a:gd name="f69" fmla="*/ 0 1 f34"/>
                  <a:gd name="f70" fmla="*/ f28 1 f34"/>
                  <a:gd name="f71" fmla="*/ 0 1 f35"/>
                  <a:gd name="f72" fmla="*/ f29 1 f35"/>
                  <a:gd name="f73" fmla="*/ f53 1 f34"/>
                  <a:gd name="f74" fmla="*/ f54 1 f35"/>
                  <a:gd name="f75" fmla="*/ f55 1 f34"/>
                  <a:gd name="f76" fmla="*/ f56 1 f35"/>
                  <a:gd name="f77" fmla="*/ f57 1 f35"/>
                  <a:gd name="f78" fmla="*/ f58 1 f34"/>
                  <a:gd name="f79" fmla="*/ f59 1 f35"/>
                  <a:gd name="f80" fmla="*/ f60 1 f34"/>
                  <a:gd name="f81" fmla="*/ f61 1 f34"/>
                  <a:gd name="f82" fmla="*/ f62 1 f34"/>
                  <a:gd name="f83" fmla="*/ f63 1 f35"/>
                  <a:gd name="f84" fmla="*/ f64 1 f34"/>
                  <a:gd name="f85" fmla="*/ f65 1 f34"/>
                  <a:gd name="f86" fmla="*/ f66 1 f35"/>
                  <a:gd name="f87" fmla="*/ f67 1 f35"/>
                  <a:gd name="f88" fmla="*/ f68 1 f34"/>
                  <a:gd name="f89" fmla="*/ f69 f25 1"/>
                  <a:gd name="f90" fmla="*/ f70 f25 1"/>
                  <a:gd name="f91" fmla="*/ f72 f26 1"/>
                  <a:gd name="f92" fmla="*/ f71 f26 1"/>
                  <a:gd name="f93" fmla="*/ f73 f25 1"/>
                  <a:gd name="f94" fmla="*/ f74 f26 1"/>
                  <a:gd name="f95" fmla="*/ f75 f25 1"/>
                  <a:gd name="f96" fmla="*/ f76 f26 1"/>
                  <a:gd name="f97" fmla="*/ f77 f26 1"/>
                  <a:gd name="f98" fmla="*/ f78 f25 1"/>
                  <a:gd name="f99" fmla="*/ f79 f26 1"/>
                  <a:gd name="f100" fmla="*/ f80 f25 1"/>
                  <a:gd name="f101" fmla="*/ f81 f25 1"/>
                  <a:gd name="f102" fmla="*/ f82 f25 1"/>
                  <a:gd name="f103" fmla="*/ f83 f26 1"/>
                  <a:gd name="f104" fmla="*/ f84 f25 1"/>
                  <a:gd name="f105" fmla="*/ f85 f25 1"/>
                  <a:gd name="f106" fmla="*/ f86 f26 1"/>
                  <a:gd name="f107" fmla="*/ f87 f26 1"/>
                  <a:gd name="f108" fmla="*/ f88 f25 1"/>
                </a:gdLst>
                <a:ahLst/>
                <a:cxnLst>
                  <a:cxn ang="3cd4">
                    <a:pos x="hc" y="t"/>
                  </a:cxn>
                  <a:cxn ang="0">
                    <a:pos x="r" y="vc"/>
                  </a:cxn>
                  <a:cxn ang="cd4">
                    <a:pos x="hc" y="b"/>
                  </a:cxn>
                  <a:cxn ang="cd2">
                    <a:pos x="l" y="vc"/>
                  </a:cxn>
                  <a:cxn ang="f52">
                    <a:pos x="f93" y="f94"/>
                  </a:cxn>
                  <a:cxn ang="f52">
                    <a:pos x="f95" y="f96"/>
                  </a:cxn>
                  <a:cxn ang="f52">
                    <a:pos x="f95" y="f97"/>
                  </a:cxn>
                  <a:cxn ang="f52">
                    <a:pos x="f98" y="f97"/>
                  </a:cxn>
                  <a:cxn ang="f52">
                    <a:pos x="f98" y="f99"/>
                  </a:cxn>
                  <a:cxn ang="f52">
                    <a:pos x="f100" y="f99"/>
                  </a:cxn>
                  <a:cxn ang="f52">
                    <a:pos x="f100" y="f97"/>
                  </a:cxn>
                  <a:cxn ang="f52">
                    <a:pos x="f101" y="f97"/>
                  </a:cxn>
                  <a:cxn ang="f52">
                    <a:pos x="f101" y="f96"/>
                  </a:cxn>
                  <a:cxn ang="f52">
                    <a:pos x="f93" y="f94"/>
                  </a:cxn>
                  <a:cxn ang="f52">
                    <a:pos x="f102" y="f96"/>
                  </a:cxn>
                  <a:cxn ang="f52">
                    <a:pos x="f93" y="f103"/>
                  </a:cxn>
                  <a:cxn ang="f52">
                    <a:pos x="f104" y="f96"/>
                  </a:cxn>
                  <a:cxn ang="f52">
                    <a:pos x="f104" y="f97"/>
                  </a:cxn>
                  <a:cxn ang="f52">
                    <a:pos x="f102" y="f97"/>
                  </a:cxn>
                  <a:cxn ang="f52">
                    <a:pos x="f102" y="f96"/>
                  </a:cxn>
                  <a:cxn ang="f52">
                    <a:pos x="f105" y="f106"/>
                  </a:cxn>
                  <a:cxn ang="f52">
                    <a:pos x="f105" y="f107"/>
                  </a:cxn>
                  <a:cxn ang="f52">
                    <a:pos x="f108" y="f107"/>
                  </a:cxn>
                  <a:cxn ang="f52">
                    <a:pos x="f108" y="f106"/>
                  </a:cxn>
                  <a:cxn ang="f52">
                    <a:pos x="f105" y="f106"/>
                  </a:cxn>
                </a:cxnLst>
                <a:rect l="f89" t="f92" r="f90" b="f91"/>
                <a:pathLst>
                  <a:path w="96" h="128">
                    <a:moveTo>
                      <a:pt x="f8" y="f5"/>
                    </a:moveTo>
                    <a:cubicBezTo>
                      <a:pt x="f9" y="f5"/>
                      <a:pt x="f10" y="f11"/>
                      <a:pt x="f10" y="f12"/>
                    </a:cubicBezTo>
                    <a:cubicBezTo>
                      <a:pt x="f10" y="f13"/>
                      <a:pt x="f10" y="f13"/>
                      <a:pt x="f10" y="f13"/>
                    </a:cubicBezTo>
                    <a:cubicBezTo>
                      <a:pt x="f5" y="f13"/>
                      <a:pt x="f5" y="f13"/>
                      <a:pt x="f5" y="f13"/>
                    </a:cubicBezTo>
                    <a:cubicBezTo>
                      <a:pt x="f5" y="f7"/>
                      <a:pt x="f5" y="f7"/>
                      <a:pt x="f5" y="f7"/>
                    </a:cubicBezTo>
                    <a:cubicBezTo>
                      <a:pt x="f6" y="f7"/>
                      <a:pt x="f6" y="f7"/>
                      <a:pt x="f6" y="f7"/>
                    </a:cubicBezTo>
                    <a:cubicBezTo>
                      <a:pt x="f6" y="f13"/>
                      <a:pt x="f6" y="f13"/>
                      <a:pt x="f6" y="f13"/>
                    </a:cubicBezTo>
                    <a:cubicBezTo>
                      <a:pt x="f14" y="f13"/>
                      <a:pt x="f14" y="f13"/>
                      <a:pt x="f14" y="f13"/>
                    </a:cubicBezTo>
                    <a:cubicBezTo>
                      <a:pt x="f14" y="f12"/>
                      <a:pt x="f14" y="f12"/>
                      <a:pt x="f14" y="f12"/>
                    </a:cubicBezTo>
                    <a:cubicBezTo>
                      <a:pt x="f14" y="f11"/>
                      <a:pt x="f15" y="f5"/>
                      <a:pt x="f8" y="f5"/>
                    </a:cubicBezTo>
                    <a:close/>
                    <a:moveTo>
                      <a:pt x="f16" y="f12"/>
                    </a:moveTo>
                    <a:cubicBezTo>
                      <a:pt x="f16" y="f16"/>
                      <a:pt x="f17" y="f18"/>
                      <a:pt x="f8" y="f18"/>
                    </a:cubicBezTo>
                    <a:cubicBezTo>
                      <a:pt x="f19" y="f18"/>
                      <a:pt x="f20" y="f16"/>
                      <a:pt x="f20" y="f12"/>
                    </a:cubicBezTo>
                    <a:cubicBezTo>
                      <a:pt x="f20" y="f13"/>
                      <a:pt x="f20" y="f13"/>
                      <a:pt x="f20" y="f13"/>
                    </a:cubicBezTo>
                    <a:cubicBezTo>
                      <a:pt x="f16" y="f13"/>
                      <a:pt x="f16" y="f13"/>
                      <a:pt x="f16" y="f13"/>
                    </a:cubicBezTo>
                    <a:lnTo>
                      <a:pt x="f16" y="f12"/>
                    </a:lnTo>
                    <a:close/>
                    <a:moveTo>
                      <a:pt x="f21" y="f22"/>
                    </a:moveTo>
                    <a:cubicBezTo>
                      <a:pt x="f21" y="f23"/>
                      <a:pt x="f21" y="f23"/>
                      <a:pt x="f21" y="f23"/>
                    </a:cubicBezTo>
                    <a:cubicBezTo>
                      <a:pt x="f18" y="f23"/>
                      <a:pt x="f18" y="f23"/>
                      <a:pt x="f18" y="f23"/>
                    </a:cubicBezTo>
                    <a:cubicBezTo>
                      <a:pt x="f18" y="f22"/>
                      <a:pt x="f18" y="f22"/>
                      <a:pt x="f18" y="f22"/>
                    </a:cubicBezTo>
                    <a:lnTo>
                      <a:pt x="f21" y="f22"/>
                    </a:lnTo>
                    <a:close/>
                  </a:path>
                </a:pathLst>
              </a:custGeom>
              <a:solidFill>
                <a:srgbClr val="FFFFFF"/>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grpSp>
      </p:grpSp>
      <p:grpSp>
        <p:nvGrpSpPr>
          <p:cNvPr id="13" name="Group 61">
            <a:extLst>
              <a:ext uri="{FF2B5EF4-FFF2-40B4-BE49-F238E27FC236}">
                <a16:creationId xmlns:a16="http://schemas.microsoft.com/office/drawing/2014/main" id="{CCB371C6-AAC2-46D7-864D-679A9E048EB2}"/>
              </a:ext>
            </a:extLst>
          </p:cNvPr>
          <p:cNvGrpSpPr/>
          <p:nvPr/>
        </p:nvGrpSpPr>
        <p:grpSpPr>
          <a:xfrm>
            <a:off x="5580675" y="626631"/>
            <a:ext cx="1026729" cy="1026729"/>
            <a:chOff x="5692578" y="638699"/>
            <a:chExt cx="1047317" cy="1047317"/>
          </a:xfrm>
        </p:grpSpPr>
        <p:sp>
          <p:nvSpPr>
            <p:cNvPr id="14" name="Oval 57">
              <a:extLst>
                <a:ext uri="{FF2B5EF4-FFF2-40B4-BE49-F238E27FC236}">
                  <a16:creationId xmlns:a16="http://schemas.microsoft.com/office/drawing/2014/main" id="{C0B79DE0-2AFB-4198-9E6C-1BD9E78E32D5}"/>
                </a:ext>
              </a:extLst>
            </p:cNvPr>
            <p:cNvSpPr/>
            <p:nvPr/>
          </p:nvSpPr>
          <p:spPr>
            <a:xfrm rot="5400013">
              <a:off x="5692578" y="638699"/>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15" name="Group 5">
              <a:extLst>
                <a:ext uri="{FF2B5EF4-FFF2-40B4-BE49-F238E27FC236}">
                  <a16:creationId xmlns:a16="http://schemas.microsoft.com/office/drawing/2014/main" id="{36543465-4714-41DC-A91C-F22EC35FE877}"/>
                </a:ext>
              </a:extLst>
            </p:cNvPr>
            <p:cNvGrpSpPr/>
            <p:nvPr/>
          </p:nvGrpSpPr>
          <p:grpSpPr>
            <a:xfrm>
              <a:off x="5774929" y="720611"/>
              <a:ext cx="886611" cy="886730"/>
              <a:chOff x="5774929" y="720611"/>
              <a:chExt cx="886611" cy="886730"/>
            </a:xfrm>
          </p:grpSpPr>
          <p:sp>
            <p:nvSpPr>
              <p:cNvPr id="16" name="Oval 6">
                <a:extLst>
                  <a:ext uri="{FF2B5EF4-FFF2-40B4-BE49-F238E27FC236}">
                    <a16:creationId xmlns:a16="http://schemas.microsoft.com/office/drawing/2014/main" id="{D8CB59C5-0AF9-429A-B6B8-463C6E4298EF}"/>
                  </a:ext>
                </a:extLst>
              </p:cNvPr>
              <p:cNvSpPr/>
              <p:nvPr/>
            </p:nvSpPr>
            <p:spPr>
              <a:xfrm>
                <a:off x="5774929" y="720611"/>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sp>
            <p:nvSpPr>
              <p:cNvPr id="17" name="Freeform 41">
                <a:extLst>
                  <a:ext uri="{FF2B5EF4-FFF2-40B4-BE49-F238E27FC236}">
                    <a16:creationId xmlns:a16="http://schemas.microsoft.com/office/drawing/2014/main" id="{2DEECF10-1FDD-452B-A65E-07900D5AA9F6}"/>
                  </a:ext>
                </a:extLst>
              </p:cNvPr>
              <p:cNvSpPr/>
              <p:nvPr/>
            </p:nvSpPr>
            <p:spPr>
              <a:xfrm>
                <a:off x="5991295" y="937031"/>
                <a:ext cx="453889" cy="453889"/>
              </a:xfrm>
              <a:custGeom>
                <a:avLst/>
                <a:gdLst>
                  <a:gd name="f0" fmla="val 10800000"/>
                  <a:gd name="f1" fmla="val 5400000"/>
                  <a:gd name="f2" fmla="val 180"/>
                  <a:gd name="f3" fmla="val w"/>
                  <a:gd name="f4" fmla="val h"/>
                  <a:gd name="f5" fmla="val 0"/>
                  <a:gd name="f6" fmla="val 120"/>
                  <a:gd name="f7" fmla="val 24"/>
                  <a:gd name="f8" fmla="val 116"/>
                  <a:gd name="f9" fmla="val 96"/>
                  <a:gd name="f10" fmla="val 40"/>
                  <a:gd name="f11" fmla="val 80"/>
                  <a:gd name="f12" fmla="val 60"/>
                  <a:gd name="f13" fmla="val 36"/>
                  <a:gd name="f14" fmla="val 48"/>
                  <a:gd name="f15" fmla="val 35"/>
                  <a:gd name="f16" fmla="val 47"/>
                  <a:gd name="f17" fmla="val 73"/>
                  <a:gd name="f18" fmla="val 84"/>
                  <a:gd name="f19" fmla="val 61"/>
                  <a:gd name="f20" fmla="val 72"/>
                  <a:gd name="f21" fmla="val 112"/>
                  <a:gd name="f22" fmla="val 104"/>
                  <a:gd name="f23" fmla="val 102"/>
                  <a:gd name="f24" fmla="val 95"/>
                  <a:gd name="f25" fmla="val 91"/>
                  <a:gd name="f26" fmla="val 81"/>
                  <a:gd name="f27" fmla="val 77"/>
                  <a:gd name="f28" fmla="val 75"/>
                  <a:gd name="f29" fmla="val 86"/>
                  <a:gd name="f30" fmla="val 70"/>
                  <a:gd name="f31" fmla="val 92"/>
                  <a:gd name="f32" fmla="val 30"/>
                  <a:gd name="f33" fmla="val 78"/>
                  <a:gd name="f34" fmla="val 16"/>
                  <a:gd name="f35" fmla="val 42"/>
                  <a:gd name="f36" fmla="val 28"/>
                  <a:gd name="f37" fmla="val 34"/>
                  <a:gd name="f38" fmla="val 43"/>
                  <a:gd name="f39" fmla="val 18"/>
                  <a:gd name="f40" fmla="val 8"/>
                  <a:gd name="f41" fmla="+- 0 0 -90"/>
                  <a:gd name="f42" fmla="*/ f3 1 120"/>
                  <a:gd name="f43" fmla="*/ f4 1 120"/>
                  <a:gd name="f44" fmla="val f5"/>
                  <a:gd name="f45" fmla="val f6"/>
                  <a:gd name="f46" fmla="*/ f41 f0 1"/>
                  <a:gd name="f47" fmla="+- f45 0 f44"/>
                  <a:gd name="f48" fmla="*/ f46 1 f2"/>
                  <a:gd name="f49" fmla="*/ f47 1 120"/>
                  <a:gd name="f50" fmla="*/ 120 f47 1"/>
                  <a:gd name="f51" fmla="*/ 0 f47 1"/>
                  <a:gd name="f52" fmla="*/ 24 f47 1"/>
                  <a:gd name="f53" fmla="*/ 116 f47 1"/>
                  <a:gd name="f54" fmla="*/ 60 f47 1"/>
                  <a:gd name="f55" fmla="*/ 80 f47 1"/>
                  <a:gd name="f56" fmla="*/ 96 f47 1"/>
                  <a:gd name="f57" fmla="*/ 36 f47 1"/>
                  <a:gd name="f58" fmla="*/ 48 f47 1"/>
                  <a:gd name="f59" fmla="*/ 84 f47 1"/>
                  <a:gd name="f60" fmla="*/ 72 f47 1"/>
                  <a:gd name="f61" fmla="*/ 112 f47 1"/>
                  <a:gd name="f62" fmla="*/ 104 f47 1"/>
                  <a:gd name="f63" fmla="*/ 77 f47 1"/>
                  <a:gd name="f64" fmla="*/ 75 f47 1"/>
                  <a:gd name="f65" fmla="*/ 92 f47 1"/>
                  <a:gd name="f66" fmla="*/ 16 f47 1"/>
                  <a:gd name="f67" fmla="*/ 28 f47 1"/>
                  <a:gd name="f68" fmla="*/ 43 f47 1"/>
                  <a:gd name="f69" fmla="*/ 8 f47 1"/>
                  <a:gd name="f70" fmla="+- f48 0 f1"/>
                  <a:gd name="f71" fmla="*/ f50 1 120"/>
                  <a:gd name="f72" fmla="*/ f51 1 120"/>
                  <a:gd name="f73" fmla="*/ f52 1 120"/>
                  <a:gd name="f74" fmla="*/ f53 1 120"/>
                  <a:gd name="f75" fmla="*/ f54 1 120"/>
                  <a:gd name="f76" fmla="*/ f55 1 120"/>
                  <a:gd name="f77" fmla="*/ f56 1 120"/>
                  <a:gd name="f78" fmla="*/ f57 1 120"/>
                  <a:gd name="f79" fmla="*/ f58 1 120"/>
                  <a:gd name="f80" fmla="*/ f59 1 120"/>
                  <a:gd name="f81" fmla="*/ f60 1 120"/>
                  <a:gd name="f82" fmla="*/ f61 1 120"/>
                  <a:gd name="f83" fmla="*/ f62 1 120"/>
                  <a:gd name="f84" fmla="*/ f63 1 120"/>
                  <a:gd name="f85" fmla="*/ f64 1 120"/>
                  <a:gd name="f86" fmla="*/ f65 1 120"/>
                  <a:gd name="f87" fmla="*/ f66 1 120"/>
                  <a:gd name="f88" fmla="*/ f67 1 120"/>
                  <a:gd name="f89" fmla="*/ f68 1 120"/>
                  <a:gd name="f90" fmla="*/ f69 1 120"/>
                  <a:gd name="f91" fmla="*/ 0 1 f49"/>
                  <a:gd name="f92" fmla="*/ f45 1 f49"/>
                  <a:gd name="f93" fmla="*/ f71 1 f49"/>
                  <a:gd name="f94" fmla="*/ f72 1 f49"/>
                  <a:gd name="f95" fmla="*/ f73 1 f49"/>
                  <a:gd name="f96" fmla="*/ f74 1 f49"/>
                  <a:gd name="f97" fmla="*/ f75 1 f49"/>
                  <a:gd name="f98" fmla="*/ f76 1 f49"/>
                  <a:gd name="f99" fmla="*/ f77 1 f49"/>
                  <a:gd name="f100" fmla="*/ f78 1 f49"/>
                  <a:gd name="f101" fmla="*/ f79 1 f49"/>
                  <a:gd name="f102" fmla="*/ f80 1 f49"/>
                  <a:gd name="f103" fmla="*/ f81 1 f49"/>
                  <a:gd name="f104" fmla="*/ f82 1 f49"/>
                  <a:gd name="f105" fmla="*/ f83 1 f49"/>
                  <a:gd name="f106" fmla="*/ f84 1 f49"/>
                  <a:gd name="f107" fmla="*/ f85 1 f49"/>
                  <a:gd name="f108" fmla="*/ f86 1 f49"/>
                  <a:gd name="f109" fmla="*/ f87 1 f49"/>
                  <a:gd name="f110" fmla="*/ f88 1 f49"/>
                  <a:gd name="f111" fmla="*/ f89 1 f49"/>
                  <a:gd name="f112" fmla="*/ f90 1 f49"/>
                  <a:gd name="f113" fmla="*/ f91 f42 1"/>
                  <a:gd name="f114" fmla="*/ f92 f42 1"/>
                  <a:gd name="f115" fmla="*/ f92 f43 1"/>
                  <a:gd name="f116" fmla="*/ f91 f43 1"/>
                  <a:gd name="f117" fmla="*/ f93 f42 1"/>
                  <a:gd name="f118" fmla="*/ f94 f43 1"/>
                  <a:gd name="f119" fmla="*/ f94 f42 1"/>
                  <a:gd name="f120" fmla="*/ f93 f43 1"/>
                  <a:gd name="f121" fmla="*/ f95 f42 1"/>
                  <a:gd name="f122" fmla="*/ f96 f43 1"/>
                  <a:gd name="f123" fmla="*/ f97 f42 1"/>
                  <a:gd name="f124" fmla="*/ f98 f43 1"/>
                  <a:gd name="f125" fmla="*/ f99 f42 1"/>
                  <a:gd name="f126" fmla="*/ f100 f42 1"/>
                  <a:gd name="f127" fmla="*/ f101 f43 1"/>
                  <a:gd name="f128" fmla="*/ f95 f43 1"/>
                  <a:gd name="f129" fmla="*/ f102 f42 1"/>
                  <a:gd name="f130" fmla="*/ f103 f43 1"/>
                  <a:gd name="f131" fmla="*/ f104 f42 1"/>
                  <a:gd name="f132" fmla="*/ f104 f43 1"/>
                  <a:gd name="f133" fmla="*/ f105 f42 1"/>
                  <a:gd name="f134" fmla="*/ f106 f42 1"/>
                  <a:gd name="f135" fmla="*/ f107 f43 1"/>
                  <a:gd name="f136" fmla="*/ f108 f42 1"/>
                  <a:gd name="f137" fmla="*/ f109 f43 1"/>
                  <a:gd name="f138" fmla="*/ f110 f42 1"/>
                  <a:gd name="f139" fmla="*/ f111 f42 1"/>
                  <a:gd name="f140" fmla="*/ f109 f42 1"/>
                  <a:gd name="f141" fmla="*/ f112 f42 1"/>
                  <a:gd name="f142" fmla="*/ f112 f43 1"/>
                </a:gdLst>
                <a:ahLst/>
                <a:cxnLst>
                  <a:cxn ang="3cd4">
                    <a:pos x="hc" y="t"/>
                  </a:cxn>
                  <a:cxn ang="0">
                    <a:pos x="r" y="vc"/>
                  </a:cxn>
                  <a:cxn ang="cd4">
                    <a:pos x="hc" y="b"/>
                  </a:cxn>
                  <a:cxn ang="cd2">
                    <a:pos x="l" y="vc"/>
                  </a:cxn>
                  <a:cxn ang="f70">
                    <a:pos x="f117" y="f118"/>
                  </a:cxn>
                  <a:cxn ang="f70">
                    <a:pos x="f119" y="f118"/>
                  </a:cxn>
                  <a:cxn ang="f70">
                    <a:pos x="f119" y="f120"/>
                  </a:cxn>
                  <a:cxn ang="f70">
                    <a:pos x="f121" y="f120"/>
                  </a:cxn>
                  <a:cxn ang="f70">
                    <a:pos x="f121" y="f122"/>
                  </a:cxn>
                  <a:cxn ang="f70">
                    <a:pos x="f123" y="f124"/>
                  </a:cxn>
                  <a:cxn ang="f70">
                    <a:pos x="f125" y="f122"/>
                  </a:cxn>
                  <a:cxn ang="f70">
                    <a:pos x="f125" y="f120"/>
                  </a:cxn>
                  <a:cxn ang="f70">
                    <a:pos x="f117" y="f120"/>
                  </a:cxn>
                  <a:cxn ang="f70">
                    <a:pos x="f117" y="f118"/>
                  </a:cxn>
                  <a:cxn ang="f70">
                    <a:pos x="f126" y="f127"/>
                  </a:cxn>
                  <a:cxn ang="f70">
                    <a:pos x="f123" y="f128"/>
                  </a:cxn>
                  <a:cxn ang="f70">
                    <a:pos x="f129" y="f127"/>
                  </a:cxn>
                  <a:cxn ang="f70">
                    <a:pos x="f123" y="f130"/>
                  </a:cxn>
                  <a:cxn ang="f70">
                    <a:pos x="f126" y="f127"/>
                  </a:cxn>
                  <a:cxn ang="f70">
                    <a:pos x="f131" y="f132"/>
                  </a:cxn>
                  <a:cxn ang="f70">
                    <a:pos x="f133" y="f132"/>
                  </a:cxn>
                  <a:cxn ang="f70">
                    <a:pos x="f134" y="f135"/>
                  </a:cxn>
                  <a:cxn ang="f70">
                    <a:pos x="f136" y="f127"/>
                  </a:cxn>
                  <a:cxn ang="f70">
                    <a:pos x="f123" y="f137"/>
                  </a:cxn>
                  <a:cxn ang="f70">
                    <a:pos x="f138" y="f127"/>
                  </a:cxn>
                  <a:cxn ang="f70">
                    <a:pos x="f139" y="f135"/>
                  </a:cxn>
                  <a:cxn ang="f70">
                    <a:pos x="f140" y="f132"/>
                  </a:cxn>
                  <a:cxn ang="f70">
                    <a:pos x="f141" y="f132"/>
                  </a:cxn>
                  <a:cxn ang="f70">
                    <a:pos x="f141" y="f142"/>
                  </a:cxn>
                  <a:cxn ang="f70">
                    <a:pos x="f131" y="f142"/>
                  </a:cxn>
                  <a:cxn ang="f70">
                    <a:pos x="f131" y="f132"/>
                  </a:cxn>
                </a:cxnLst>
                <a:rect l="f113" t="f116" r="f114" b="f115"/>
                <a:pathLst>
                  <a:path w="120" h="120">
                    <a:moveTo>
                      <a:pt x="f6" y="f5"/>
                    </a:moveTo>
                    <a:cubicBezTo>
                      <a:pt x="f5" y="f5"/>
                      <a:pt x="f5" y="f5"/>
                      <a:pt x="f5" y="f5"/>
                    </a:cubicBezTo>
                    <a:cubicBezTo>
                      <a:pt x="f5" y="f6"/>
                      <a:pt x="f5" y="f6"/>
                      <a:pt x="f5" y="f6"/>
                    </a:cubicBezTo>
                    <a:cubicBezTo>
                      <a:pt x="f7" y="f6"/>
                      <a:pt x="f7" y="f6"/>
                      <a:pt x="f7" y="f6"/>
                    </a:cubicBezTo>
                    <a:cubicBezTo>
                      <a:pt x="f7" y="f8"/>
                      <a:pt x="f7" y="f8"/>
                      <a:pt x="f7" y="f8"/>
                    </a:cubicBezTo>
                    <a:cubicBezTo>
                      <a:pt x="f7" y="f9"/>
                      <a:pt x="f10" y="f11"/>
                      <a:pt x="f12" y="f11"/>
                    </a:cubicBezTo>
                    <a:cubicBezTo>
                      <a:pt x="f11" y="f11"/>
                      <a:pt x="f9" y="f9"/>
                      <a:pt x="f9" y="f8"/>
                    </a:cubicBezTo>
                    <a:cubicBezTo>
                      <a:pt x="f9" y="f6"/>
                      <a:pt x="f9" y="f6"/>
                      <a:pt x="f9" y="f6"/>
                    </a:cubicBezTo>
                    <a:cubicBezTo>
                      <a:pt x="f6" y="f6"/>
                      <a:pt x="f6" y="f6"/>
                      <a:pt x="f6" y="f6"/>
                    </a:cubicBezTo>
                    <a:lnTo>
                      <a:pt x="f6" y="f5"/>
                    </a:lnTo>
                    <a:close/>
                    <a:moveTo>
                      <a:pt x="f13" y="f14"/>
                    </a:moveTo>
                    <a:cubicBezTo>
                      <a:pt x="f13" y="f15"/>
                      <a:pt x="f16" y="f7"/>
                      <a:pt x="f12" y="f7"/>
                    </a:cubicBezTo>
                    <a:cubicBezTo>
                      <a:pt x="f17" y="f7"/>
                      <a:pt x="f18" y="f15"/>
                      <a:pt x="f18" y="f14"/>
                    </a:cubicBezTo>
                    <a:cubicBezTo>
                      <a:pt x="f18" y="f19"/>
                      <a:pt x="f17" y="f20"/>
                      <a:pt x="f12" y="f20"/>
                    </a:cubicBezTo>
                    <a:cubicBezTo>
                      <a:pt x="f16" y="f20"/>
                      <a:pt x="f13" y="f19"/>
                      <a:pt x="f13" y="f14"/>
                    </a:cubicBezTo>
                    <a:close/>
                    <a:moveTo>
                      <a:pt x="f21" y="f21"/>
                    </a:moveTo>
                    <a:cubicBezTo>
                      <a:pt x="f22" y="f21"/>
                      <a:pt x="f22" y="f21"/>
                      <a:pt x="f22" y="f21"/>
                    </a:cubicBezTo>
                    <a:cubicBezTo>
                      <a:pt x="f23" y="f24"/>
                      <a:pt x="f25" y="f26"/>
                      <a:pt x="f27" y="f28"/>
                    </a:cubicBezTo>
                    <a:cubicBezTo>
                      <a:pt x="f29" y="f30"/>
                      <a:pt x="f31" y="f12"/>
                      <a:pt x="f31" y="f14"/>
                    </a:cubicBezTo>
                    <a:cubicBezTo>
                      <a:pt x="f31" y="f32"/>
                      <a:pt x="f33" y="f34"/>
                      <a:pt x="f12" y="f34"/>
                    </a:cubicBezTo>
                    <a:cubicBezTo>
                      <a:pt x="f35" y="f34"/>
                      <a:pt x="f36" y="f32"/>
                      <a:pt x="f36" y="f14"/>
                    </a:cubicBezTo>
                    <a:cubicBezTo>
                      <a:pt x="f36" y="f12"/>
                      <a:pt x="f37" y="f30"/>
                      <a:pt x="f38" y="f28"/>
                    </a:cubicBezTo>
                    <a:cubicBezTo>
                      <a:pt x="f36" y="f26"/>
                      <a:pt x="f39" y="f24"/>
                      <a:pt x="f34" y="f21"/>
                    </a:cubicBezTo>
                    <a:cubicBezTo>
                      <a:pt x="f40" y="f21"/>
                      <a:pt x="f40" y="f21"/>
                      <a:pt x="f40" y="f21"/>
                    </a:cubicBezTo>
                    <a:cubicBezTo>
                      <a:pt x="f40" y="f40"/>
                      <a:pt x="f40" y="f40"/>
                      <a:pt x="f40" y="f40"/>
                    </a:cubicBezTo>
                    <a:cubicBezTo>
                      <a:pt x="f21" y="f40"/>
                      <a:pt x="f21" y="f40"/>
                      <a:pt x="f21" y="f40"/>
                    </a:cubicBezTo>
                    <a:lnTo>
                      <a:pt x="f21" y="f21"/>
                    </a:lnTo>
                    <a:close/>
                  </a:path>
                </a:pathLst>
              </a:custGeom>
              <a:solidFill>
                <a:srgbClr val="FFFFFF"/>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grpSp>
      </p:grpSp>
      <p:grpSp>
        <p:nvGrpSpPr>
          <p:cNvPr id="18" name="Group 63">
            <a:extLst>
              <a:ext uri="{FF2B5EF4-FFF2-40B4-BE49-F238E27FC236}">
                <a16:creationId xmlns:a16="http://schemas.microsoft.com/office/drawing/2014/main" id="{E0573723-D63D-426B-986A-7BB45AD4ED27}"/>
              </a:ext>
            </a:extLst>
          </p:cNvPr>
          <p:cNvGrpSpPr/>
          <p:nvPr/>
        </p:nvGrpSpPr>
        <p:grpSpPr>
          <a:xfrm>
            <a:off x="5580675" y="1770344"/>
            <a:ext cx="1026729" cy="1026729"/>
            <a:chOff x="5692578" y="1805346"/>
            <a:chExt cx="1047317" cy="1047317"/>
          </a:xfrm>
        </p:grpSpPr>
        <p:sp>
          <p:nvSpPr>
            <p:cNvPr id="19" name="Oval 58">
              <a:extLst>
                <a:ext uri="{FF2B5EF4-FFF2-40B4-BE49-F238E27FC236}">
                  <a16:creationId xmlns:a16="http://schemas.microsoft.com/office/drawing/2014/main" id="{989AB1AB-D83C-4E7B-8B89-564183330706}"/>
                </a:ext>
              </a:extLst>
            </p:cNvPr>
            <p:cNvSpPr/>
            <p:nvPr/>
          </p:nvSpPr>
          <p:spPr>
            <a:xfrm rot="5400013">
              <a:off x="5692578" y="1805346"/>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20" name="Group 18">
              <a:extLst>
                <a:ext uri="{FF2B5EF4-FFF2-40B4-BE49-F238E27FC236}">
                  <a16:creationId xmlns:a16="http://schemas.microsoft.com/office/drawing/2014/main" id="{C4744BFC-1B0A-4CF9-8A06-A68E510C8CCE}"/>
                </a:ext>
              </a:extLst>
            </p:cNvPr>
            <p:cNvGrpSpPr/>
            <p:nvPr/>
          </p:nvGrpSpPr>
          <p:grpSpPr>
            <a:xfrm>
              <a:off x="5774929" y="1885876"/>
              <a:ext cx="886611" cy="886730"/>
              <a:chOff x="5774929" y="1885876"/>
              <a:chExt cx="886611" cy="886730"/>
            </a:xfrm>
          </p:grpSpPr>
          <p:sp>
            <p:nvSpPr>
              <p:cNvPr id="21" name="Oval 19">
                <a:extLst>
                  <a:ext uri="{FF2B5EF4-FFF2-40B4-BE49-F238E27FC236}">
                    <a16:creationId xmlns:a16="http://schemas.microsoft.com/office/drawing/2014/main" id="{C672B926-0254-40BC-BD9C-9D4A2FD59F2A}"/>
                  </a:ext>
                </a:extLst>
              </p:cNvPr>
              <p:cNvSpPr/>
              <p:nvPr/>
            </p:nvSpPr>
            <p:spPr>
              <a:xfrm>
                <a:off x="5774929" y="1885876"/>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sp>
            <p:nvSpPr>
              <p:cNvPr id="22" name="Freeform 62">
                <a:extLst>
                  <a:ext uri="{FF2B5EF4-FFF2-40B4-BE49-F238E27FC236}">
                    <a16:creationId xmlns:a16="http://schemas.microsoft.com/office/drawing/2014/main" id="{8B8C095F-D7A6-4C83-808E-FF9191A2397F}"/>
                  </a:ext>
                </a:extLst>
              </p:cNvPr>
              <p:cNvSpPr/>
              <p:nvPr/>
            </p:nvSpPr>
            <p:spPr>
              <a:xfrm>
                <a:off x="5988094" y="2099096"/>
                <a:ext cx="460281" cy="460281"/>
              </a:xfrm>
              <a:custGeom>
                <a:avLst/>
                <a:gdLst>
                  <a:gd name="f0" fmla="val 10800000"/>
                  <a:gd name="f1" fmla="val 5400000"/>
                  <a:gd name="f2" fmla="val 180"/>
                  <a:gd name="f3" fmla="val w"/>
                  <a:gd name="f4" fmla="val h"/>
                  <a:gd name="f5" fmla="val 0"/>
                  <a:gd name="f6" fmla="val 189"/>
                  <a:gd name="f7" fmla="val 94"/>
                  <a:gd name="f8" fmla="val 146"/>
                  <a:gd name="f9" fmla="val 42"/>
                  <a:gd name="f10" fmla="val 147"/>
                  <a:gd name="f11" fmla="val 129"/>
                  <a:gd name="f12" fmla="val 172"/>
                  <a:gd name="f13" fmla="val 126"/>
                  <a:gd name="f14" fmla="val 156"/>
                  <a:gd name="f15" fmla="val 135"/>
                  <a:gd name="f16" fmla="val 130"/>
                  <a:gd name="f17" fmla="val 124"/>
                  <a:gd name="f18" fmla="val 128"/>
                  <a:gd name="f19" fmla="val 123"/>
                  <a:gd name="f20" fmla="val 122"/>
                  <a:gd name="f21" fmla="val 120"/>
                  <a:gd name="f22" fmla="val 116"/>
                  <a:gd name="f23" fmla="val 113"/>
                  <a:gd name="f24" fmla="val 125"/>
                  <a:gd name="f25" fmla="val 96"/>
                  <a:gd name="f26" fmla="val 117"/>
                  <a:gd name="f27" fmla="val 106"/>
                  <a:gd name="f28" fmla="val 90"/>
                  <a:gd name="f29" fmla="val 84"/>
                  <a:gd name="f30" fmla="val 83"/>
                  <a:gd name="f31" fmla="val 132"/>
                  <a:gd name="f32" fmla="val 137"/>
                  <a:gd name="f33" fmla="val 82"/>
                  <a:gd name="f34" fmla="val 140"/>
                  <a:gd name="f35" fmla="val 85"/>
                  <a:gd name="f36" fmla="val 89"/>
                  <a:gd name="f37" fmla="val 148"/>
                  <a:gd name="f38" fmla="val 92"/>
                  <a:gd name="f39" fmla="val 150"/>
                  <a:gd name="f40" fmla="val 151"/>
                  <a:gd name="f41" fmla="val 152"/>
                  <a:gd name="f42" fmla="val 159"/>
                  <a:gd name="f43" fmla="val 164"/>
                  <a:gd name="f44" fmla="val 93"/>
                  <a:gd name="f45" fmla="val 165"/>
                  <a:gd name="f46" fmla="val 167"/>
                  <a:gd name="f47" fmla="val 80"/>
                  <a:gd name="f48" fmla="val 166"/>
                  <a:gd name="f49" fmla="val 158"/>
                  <a:gd name="f50" fmla="val 155"/>
                  <a:gd name="f51" fmla="val 157"/>
                  <a:gd name="f52" fmla="val 78"/>
                  <a:gd name="f53" fmla="val 154"/>
                  <a:gd name="f54" fmla="val 77"/>
                  <a:gd name="f55" fmla="val 79"/>
                  <a:gd name="f56" fmla="val 72"/>
                  <a:gd name="f57" fmla="val 142"/>
                  <a:gd name="f58" fmla="val 71"/>
                  <a:gd name="f59" fmla="val 70"/>
                  <a:gd name="f60" fmla="val 145"/>
                  <a:gd name="f61" fmla="val 75"/>
                  <a:gd name="f62" fmla="val 81"/>
                  <a:gd name="f63" fmla="val 143"/>
                  <a:gd name="f64" fmla="val 141"/>
                  <a:gd name="f65" fmla="val 139"/>
                  <a:gd name="f66" fmla="val 74"/>
                  <a:gd name="f67" fmla="val 138"/>
                  <a:gd name="f68" fmla="val 133"/>
                  <a:gd name="f69" fmla="val 121"/>
                  <a:gd name="f70" fmla="val 68"/>
                  <a:gd name="f71" fmla="val 66"/>
                  <a:gd name="f72" fmla="val 65"/>
                  <a:gd name="f73" fmla="val 62"/>
                  <a:gd name="f74" fmla="val 59"/>
                  <a:gd name="f75" fmla="val 134"/>
                  <a:gd name="f76" fmla="val 57"/>
                  <a:gd name="f77" fmla="val 51"/>
                  <a:gd name="f78" fmla="val 52"/>
                  <a:gd name="f79" fmla="val 56"/>
                  <a:gd name="f80" fmla="val 58"/>
                  <a:gd name="f81" fmla="val 144"/>
                  <a:gd name="f82" fmla="val 149"/>
                  <a:gd name="f83" fmla="val 55"/>
                  <a:gd name="f84" fmla="val 48"/>
                  <a:gd name="f85" fmla="val 49"/>
                  <a:gd name="f86" fmla="val 47"/>
                  <a:gd name="f87" fmla="val 44"/>
                  <a:gd name="f88" fmla="val 39"/>
                  <a:gd name="f89" fmla="val 38"/>
                  <a:gd name="f90" fmla="val 37"/>
                  <a:gd name="f91" fmla="val 36"/>
                  <a:gd name="f92" fmla="val 46"/>
                  <a:gd name="f93" fmla="val 53"/>
                  <a:gd name="f94" fmla="val 54"/>
                  <a:gd name="f95" fmla="val 50"/>
                  <a:gd name="f96" fmla="val 30"/>
                  <a:gd name="f97" fmla="val 28"/>
                  <a:gd name="f98" fmla="val 136"/>
                  <a:gd name="f99" fmla="val 19"/>
                  <a:gd name="f100" fmla="val 13"/>
                  <a:gd name="f101" fmla="val 108"/>
                  <a:gd name="f102" fmla="val 11"/>
                  <a:gd name="f103" fmla="val 24"/>
                  <a:gd name="f104" fmla="val 107"/>
                  <a:gd name="f105" fmla="val 33"/>
                  <a:gd name="f106" fmla="val 34"/>
                  <a:gd name="f107" fmla="val 43"/>
                  <a:gd name="f108" fmla="val 88"/>
                  <a:gd name="f109" fmla="val 40"/>
                  <a:gd name="f110" fmla="val 26"/>
                  <a:gd name="f111" fmla="val 21"/>
                  <a:gd name="f112" fmla="val 76"/>
                  <a:gd name="f113" fmla="val 16"/>
                  <a:gd name="f114" fmla="val 67"/>
                  <a:gd name="f115" fmla="val 23"/>
                  <a:gd name="f116" fmla="val 18"/>
                  <a:gd name="f117" fmla="val 69"/>
                  <a:gd name="f118" fmla="val 14"/>
                  <a:gd name="f119" fmla="val 63"/>
                  <a:gd name="f120" fmla="val 61"/>
                  <a:gd name="f121" fmla="val 22"/>
                  <a:gd name="f122" fmla="val 60"/>
                  <a:gd name="f123" fmla="val 27"/>
                  <a:gd name="f124" fmla="val 64"/>
                  <a:gd name="f125" fmla="val 32"/>
                  <a:gd name="f126" fmla="val 31"/>
                  <a:gd name="f127" fmla="val 35"/>
                  <a:gd name="f128" fmla="val 45"/>
                  <a:gd name="f129" fmla="val 73"/>
                  <a:gd name="f130" fmla="val 95"/>
                  <a:gd name="f131" fmla="val 98"/>
                  <a:gd name="f132" fmla="val 100"/>
                  <a:gd name="f133" fmla="val 102"/>
                  <a:gd name="f134" fmla="val 99"/>
                  <a:gd name="f135" fmla="val 41"/>
                  <a:gd name="f136" fmla="val 91"/>
                  <a:gd name="f137" fmla="val 97"/>
                  <a:gd name="f138" fmla="val 29"/>
                  <a:gd name="f139" fmla="val 101"/>
                  <a:gd name="f140" fmla="val 104"/>
                  <a:gd name="f141" fmla="val 114"/>
                  <a:gd name="f142" fmla="val 103"/>
                  <a:gd name="f143" fmla="val 105"/>
                  <a:gd name="f144" fmla="val 109"/>
                  <a:gd name="f145" fmla="val 115"/>
                  <a:gd name="f146" fmla="val 111"/>
                  <a:gd name="f147" fmla="val 153"/>
                  <a:gd name="f148" fmla="val 161"/>
                  <a:gd name="f149" fmla="val 175"/>
                  <a:gd name="f150" fmla="val 178"/>
                  <a:gd name="f151" fmla="val 179"/>
                  <a:gd name="f152" fmla="val 118"/>
                  <a:gd name="f153" fmla="val 177"/>
                  <a:gd name="f154" fmla="val 173"/>
                  <a:gd name="f155" fmla="val 170"/>
                  <a:gd name="f156" fmla="val 163"/>
                  <a:gd name="f157" fmla="val 160"/>
                  <a:gd name="f158" fmla="val 110"/>
                  <a:gd name="f159" fmla="val 119"/>
                  <a:gd name="f160" fmla="val 174"/>
                  <a:gd name="f161" fmla="val 176"/>
                  <a:gd name="f162" fmla="val 168"/>
                  <a:gd name="f163" fmla="val 112"/>
                  <a:gd name="f164" fmla="val 20"/>
                  <a:gd name="f165" fmla="val 9"/>
                  <a:gd name="f166" fmla="val 127"/>
                  <a:gd name="f167" fmla="val 162"/>
                  <a:gd name="f168" fmla="+- 0 0 -90"/>
                  <a:gd name="f169" fmla="*/ f3 1 189"/>
                  <a:gd name="f170" fmla="*/ f4 1 189"/>
                  <a:gd name="f171" fmla="val f5"/>
                  <a:gd name="f172" fmla="val f6"/>
                  <a:gd name="f173" fmla="*/ f168 f0 1"/>
                  <a:gd name="f174" fmla="+- f172 0 f171"/>
                  <a:gd name="f175" fmla="*/ f173 1 f2"/>
                  <a:gd name="f176" fmla="*/ f174 1 189"/>
                  <a:gd name="f177" fmla="*/ 189 f174 1"/>
                  <a:gd name="f178" fmla="*/ 94 f174 1"/>
                  <a:gd name="f179" fmla="*/ 0 f174 1"/>
                  <a:gd name="f180" fmla="*/ 129 f174 1"/>
                  <a:gd name="f181" fmla="*/ 172 f174 1"/>
                  <a:gd name="f182" fmla="*/ 124 f174 1"/>
                  <a:gd name="f183" fmla="*/ 123 f174 1"/>
                  <a:gd name="f184" fmla="*/ 84 f174 1"/>
                  <a:gd name="f185" fmla="*/ 140 f174 1"/>
                  <a:gd name="f186" fmla="*/ 85 f174 1"/>
                  <a:gd name="f187" fmla="*/ 152 f174 1"/>
                  <a:gd name="f188" fmla="*/ 89 f174 1"/>
                  <a:gd name="f189" fmla="*/ 158 f174 1"/>
                  <a:gd name="f190" fmla="*/ 82 f174 1"/>
                  <a:gd name="f191" fmla="*/ 146 f174 1"/>
                  <a:gd name="f192" fmla="*/ 78 f174 1"/>
                  <a:gd name="f193" fmla="*/ 139 f174 1"/>
                  <a:gd name="f194" fmla="*/ 74 f174 1"/>
                  <a:gd name="f195" fmla="*/ 128 f174 1"/>
                  <a:gd name="f196" fmla="*/ 80 f174 1"/>
                  <a:gd name="f197" fmla="*/ 121 f174 1"/>
                  <a:gd name="f198" fmla="*/ 72 f174 1"/>
                  <a:gd name="f199" fmla="*/ 132 f174 1"/>
                  <a:gd name="f200" fmla="*/ 59 f174 1"/>
                  <a:gd name="f201" fmla="*/ 57 f174 1"/>
                  <a:gd name="f202" fmla="*/ 149 f174 1"/>
                  <a:gd name="f203" fmla="*/ 52 f174 1"/>
                  <a:gd name="f204" fmla="*/ 148 f174 1"/>
                  <a:gd name="f205" fmla="*/ 44 f174 1"/>
                  <a:gd name="f206" fmla="*/ 144 f174 1"/>
                  <a:gd name="f207" fmla="*/ 46 f174 1"/>
                  <a:gd name="f208" fmla="*/ 138 f174 1"/>
                  <a:gd name="f209" fmla="*/ 48 f174 1"/>
                  <a:gd name="f210" fmla="*/ 147 f174 1"/>
                  <a:gd name="f211" fmla="*/ 28 f174 1"/>
                  <a:gd name="f212" fmla="*/ 108 f174 1"/>
                  <a:gd name="f213" fmla="*/ 11 f174 1"/>
                  <a:gd name="f214" fmla="*/ 90 f174 1"/>
                  <a:gd name="f215" fmla="*/ 43 f174 1"/>
                  <a:gd name="f216" fmla="*/ 21 f174 1"/>
                  <a:gd name="f217" fmla="*/ 69 f174 1"/>
                  <a:gd name="f218" fmla="*/ 13 f174 1"/>
                  <a:gd name="f219" fmla="*/ 60 f174 1"/>
                  <a:gd name="f220" fmla="*/ 23 f174 1"/>
                  <a:gd name="f221" fmla="*/ 31 f174 1"/>
                  <a:gd name="f222" fmla="*/ 49 f174 1"/>
                  <a:gd name="f223" fmla="*/ 47 f174 1"/>
                  <a:gd name="f224" fmla="*/ 73 f174 1"/>
                  <a:gd name="f225" fmla="*/ 70 f174 1"/>
                  <a:gd name="f226" fmla="*/ 100 f174 1"/>
                  <a:gd name="f227" fmla="*/ 97 f174 1"/>
                  <a:gd name="f228" fmla="*/ 40 f174 1"/>
                  <a:gd name="f229" fmla="*/ 103 f174 1"/>
                  <a:gd name="f230" fmla="*/ 42 f174 1"/>
                  <a:gd name="f231" fmla="*/ 116 f174 1"/>
                  <a:gd name="f232" fmla="*/ 81 f174 1"/>
                  <a:gd name="f233" fmla="*/ 67 f174 1"/>
                  <a:gd name="f234" fmla="*/ 175 f174 1"/>
                  <a:gd name="f235" fmla="*/ 115 f174 1"/>
                  <a:gd name="f236" fmla="*/ 118 f174 1"/>
                  <a:gd name="f237" fmla="*/ 177 f174 1"/>
                  <a:gd name="f238" fmla="*/ 114 f174 1"/>
                  <a:gd name="f239" fmla="*/ 156 f174 1"/>
                  <a:gd name="f240" fmla="*/ 168 f174 1"/>
                  <a:gd name="f241" fmla="*/ 126 f174 1"/>
                  <a:gd name="f242" fmla="*/ 20 f174 1"/>
                  <a:gd name="f243" fmla="*/ 9 f174 1"/>
                  <a:gd name="f244" fmla="*/ 41 f174 1"/>
                  <a:gd name="f245" fmla="*/ 58 f174 1"/>
                  <a:gd name="f246" fmla="*/ 125 f174 1"/>
                  <a:gd name="f247" fmla="*/ 160 f174 1"/>
                  <a:gd name="f248" fmla="*/ 77 f174 1"/>
                  <a:gd name="f249" fmla="*/ 106 f174 1"/>
                  <a:gd name="f250" fmla="*/ 102 f174 1"/>
                  <a:gd name="f251" fmla="+- f175 0 f1"/>
                  <a:gd name="f252" fmla="*/ f177 1 189"/>
                  <a:gd name="f253" fmla="*/ f178 1 189"/>
                  <a:gd name="f254" fmla="*/ f179 1 189"/>
                  <a:gd name="f255" fmla="*/ f180 1 189"/>
                  <a:gd name="f256" fmla="*/ f181 1 189"/>
                  <a:gd name="f257" fmla="*/ f182 1 189"/>
                  <a:gd name="f258" fmla="*/ f183 1 189"/>
                  <a:gd name="f259" fmla="*/ f184 1 189"/>
                  <a:gd name="f260" fmla="*/ f185 1 189"/>
                  <a:gd name="f261" fmla="*/ f186 1 189"/>
                  <a:gd name="f262" fmla="*/ f187 1 189"/>
                  <a:gd name="f263" fmla="*/ f188 1 189"/>
                  <a:gd name="f264" fmla="*/ f189 1 189"/>
                  <a:gd name="f265" fmla="*/ f190 1 189"/>
                  <a:gd name="f266" fmla="*/ f191 1 189"/>
                  <a:gd name="f267" fmla="*/ f192 1 189"/>
                  <a:gd name="f268" fmla="*/ f193 1 189"/>
                  <a:gd name="f269" fmla="*/ f194 1 189"/>
                  <a:gd name="f270" fmla="*/ f195 1 189"/>
                  <a:gd name="f271" fmla="*/ f196 1 189"/>
                  <a:gd name="f272" fmla="*/ f197 1 189"/>
                  <a:gd name="f273" fmla="*/ f198 1 189"/>
                  <a:gd name="f274" fmla="*/ f199 1 189"/>
                  <a:gd name="f275" fmla="*/ f200 1 189"/>
                  <a:gd name="f276" fmla="*/ f201 1 189"/>
                  <a:gd name="f277" fmla="*/ f202 1 189"/>
                  <a:gd name="f278" fmla="*/ f203 1 189"/>
                  <a:gd name="f279" fmla="*/ f204 1 189"/>
                  <a:gd name="f280" fmla="*/ f205 1 189"/>
                  <a:gd name="f281" fmla="*/ f206 1 189"/>
                  <a:gd name="f282" fmla="*/ f207 1 189"/>
                  <a:gd name="f283" fmla="*/ f208 1 189"/>
                  <a:gd name="f284" fmla="*/ f209 1 189"/>
                  <a:gd name="f285" fmla="*/ f210 1 189"/>
                  <a:gd name="f286" fmla="*/ f211 1 189"/>
                  <a:gd name="f287" fmla="*/ f212 1 189"/>
                  <a:gd name="f288" fmla="*/ f213 1 189"/>
                  <a:gd name="f289" fmla="*/ f214 1 189"/>
                  <a:gd name="f290" fmla="*/ f215 1 189"/>
                  <a:gd name="f291" fmla="*/ f216 1 189"/>
                  <a:gd name="f292" fmla="*/ f217 1 189"/>
                  <a:gd name="f293" fmla="*/ f218 1 189"/>
                  <a:gd name="f294" fmla="*/ f219 1 189"/>
                  <a:gd name="f295" fmla="*/ f220 1 189"/>
                  <a:gd name="f296" fmla="*/ f221 1 189"/>
                  <a:gd name="f297" fmla="*/ f222 1 189"/>
                  <a:gd name="f298" fmla="*/ f223 1 189"/>
                  <a:gd name="f299" fmla="*/ f224 1 189"/>
                  <a:gd name="f300" fmla="*/ f225 1 189"/>
                  <a:gd name="f301" fmla="*/ f226 1 189"/>
                  <a:gd name="f302" fmla="*/ f227 1 189"/>
                  <a:gd name="f303" fmla="*/ f228 1 189"/>
                  <a:gd name="f304" fmla="*/ f229 1 189"/>
                  <a:gd name="f305" fmla="*/ f230 1 189"/>
                  <a:gd name="f306" fmla="*/ f231 1 189"/>
                  <a:gd name="f307" fmla="*/ f232 1 189"/>
                  <a:gd name="f308" fmla="*/ f233 1 189"/>
                  <a:gd name="f309" fmla="*/ f234 1 189"/>
                  <a:gd name="f310" fmla="*/ f235 1 189"/>
                  <a:gd name="f311" fmla="*/ f236 1 189"/>
                  <a:gd name="f312" fmla="*/ f237 1 189"/>
                  <a:gd name="f313" fmla="*/ f238 1 189"/>
                  <a:gd name="f314" fmla="*/ f239 1 189"/>
                  <a:gd name="f315" fmla="*/ f240 1 189"/>
                  <a:gd name="f316" fmla="*/ f241 1 189"/>
                  <a:gd name="f317" fmla="*/ f242 1 189"/>
                  <a:gd name="f318" fmla="*/ f243 1 189"/>
                  <a:gd name="f319" fmla="*/ f244 1 189"/>
                  <a:gd name="f320" fmla="*/ f245 1 189"/>
                  <a:gd name="f321" fmla="*/ f246 1 189"/>
                  <a:gd name="f322" fmla="*/ f247 1 189"/>
                  <a:gd name="f323" fmla="*/ f248 1 189"/>
                  <a:gd name="f324" fmla="*/ f249 1 189"/>
                  <a:gd name="f325" fmla="*/ f250 1 189"/>
                  <a:gd name="f326" fmla="*/ 0 1 f176"/>
                  <a:gd name="f327" fmla="*/ f172 1 f176"/>
                  <a:gd name="f328" fmla="*/ f252 1 f176"/>
                  <a:gd name="f329" fmla="*/ f253 1 f176"/>
                  <a:gd name="f330" fmla="*/ f254 1 f176"/>
                  <a:gd name="f331" fmla="*/ f255 1 f176"/>
                  <a:gd name="f332" fmla="*/ f256 1 f176"/>
                  <a:gd name="f333" fmla="*/ f257 1 f176"/>
                  <a:gd name="f334" fmla="*/ f258 1 f176"/>
                  <a:gd name="f335" fmla="*/ f259 1 f176"/>
                  <a:gd name="f336" fmla="*/ f260 1 f176"/>
                  <a:gd name="f337" fmla="*/ f261 1 f176"/>
                  <a:gd name="f338" fmla="*/ f262 1 f176"/>
                  <a:gd name="f339" fmla="*/ f263 1 f176"/>
                  <a:gd name="f340" fmla="*/ f264 1 f176"/>
                  <a:gd name="f341" fmla="*/ f265 1 f176"/>
                  <a:gd name="f342" fmla="*/ f266 1 f176"/>
                  <a:gd name="f343" fmla="*/ f267 1 f176"/>
                  <a:gd name="f344" fmla="*/ f268 1 f176"/>
                  <a:gd name="f345" fmla="*/ f269 1 f176"/>
                  <a:gd name="f346" fmla="*/ f270 1 f176"/>
                  <a:gd name="f347" fmla="*/ f271 1 f176"/>
                  <a:gd name="f348" fmla="*/ f272 1 f176"/>
                  <a:gd name="f349" fmla="*/ f273 1 f176"/>
                  <a:gd name="f350" fmla="*/ f274 1 f176"/>
                  <a:gd name="f351" fmla="*/ f275 1 f176"/>
                  <a:gd name="f352" fmla="*/ f276 1 f176"/>
                  <a:gd name="f353" fmla="*/ f277 1 f176"/>
                  <a:gd name="f354" fmla="*/ f278 1 f176"/>
                  <a:gd name="f355" fmla="*/ f279 1 f176"/>
                  <a:gd name="f356" fmla="*/ f280 1 f176"/>
                  <a:gd name="f357" fmla="*/ f281 1 f176"/>
                  <a:gd name="f358" fmla="*/ f282 1 f176"/>
                  <a:gd name="f359" fmla="*/ f283 1 f176"/>
                  <a:gd name="f360" fmla="*/ f284 1 f176"/>
                  <a:gd name="f361" fmla="*/ f285 1 f176"/>
                  <a:gd name="f362" fmla="*/ f286 1 f176"/>
                  <a:gd name="f363" fmla="*/ f287 1 f176"/>
                  <a:gd name="f364" fmla="*/ f288 1 f176"/>
                  <a:gd name="f365" fmla="*/ f289 1 f176"/>
                  <a:gd name="f366" fmla="*/ f290 1 f176"/>
                  <a:gd name="f367" fmla="*/ f291 1 f176"/>
                  <a:gd name="f368" fmla="*/ f292 1 f176"/>
                  <a:gd name="f369" fmla="*/ f293 1 f176"/>
                  <a:gd name="f370" fmla="*/ f294 1 f176"/>
                  <a:gd name="f371" fmla="*/ f295 1 f176"/>
                  <a:gd name="f372" fmla="*/ f296 1 f176"/>
                  <a:gd name="f373" fmla="*/ f297 1 f176"/>
                  <a:gd name="f374" fmla="*/ f298 1 f176"/>
                  <a:gd name="f375" fmla="*/ f299 1 f176"/>
                  <a:gd name="f376" fmla="*/ f300 1 f176"/>
                  <a:gd name="f377" fmla="*/ f301 1 f176"/>
                  <a:gd name="f378" fmla="*/ f302 1 f176"/>
                  <a:gd name="f379" fmla="*/ f303 1 f176"/>
                  <a:gd name="f380" fmla="*/ f304 1 f176"/>
                  <a:gd name="f381" fmla="*/ f305 1 f176"/>
                  <a:gd name="f382" fmla="*/ f306 1 f176"/>
                  <a:gd name="f383" fmla="*/ f307 1 f176"/>
                  <a:gd name="f384" fmla="*/ f308 1 f176"/>
                  <a:gd name="f385" fmla="*/ f309 1 f176"/>
                  <a:gd name="f386" fmla="*/ f310 1 f176"/>
                  <a:gd name="f387" fmla="*/ f311 1 f176"/>
                  <a:gd name="f388" fmla="*/ f312 1 f176"/>
                  <a:gd name="f389" fmla="*/ f313 1 f176"/>
                  <a:gd name="f390" fmla="*/ f314 1 f176"/>
                  <a:gd name="f391" fmla="*/ f315 1 f176"/>
                  <a:gd name="f392" fmla="*/ f316 1 f176"/>
                  <a:gd name="f393" fmla="*/ f317 1 f176"/>
                  <a:gd name="f394" fmla="*/ f318 1 f176"/>
                  <a:gd name="f395" fmla="*/ f319 1 f176"/>
                  <a:gd name="f396" fmla="*/ f320 1 f176"/>
                  <a:gd name="f397" fmla="*/ f321 1 f176"/>
                  <a:gd name="f398" fmla="*/ f322 1 f176"/>
                  <a:gd name="f399" fmla="*/ f323 1 f176"/>
                  <a:gd name="f400" fmla="*/ f324 1 f176"/>
                  <a:gd name="f401" fmla="*/ f325 1 f176"/>
                  <a:gd name="f402" fmla="*/ f326 f169 1"/>
                  <a:gd name="f403" fmla="*/ f327 f169 1"/>
                  <a:gd name="f404" fmla="*/ f327 f170 1"/>
                  <a:gd name="f405" fmla="*/ f326 f170 1"/>
                  <a:gd name="f406" fmla="*/ f328 f169 1"/>
                  <a:gd name="f407" fmla="*/ f329 f170 1"/>
                  <a:gd name="f408" fmla="*/ f330 f169 1"/>
                  <a:gd name="f409" fmla="*/ f331 f169 1"/>
                  <a:gd name="f410" fmla="*/ f332 f170 1"/>
                  <a:gd name="f411" fmla="*/ f333 f169 1"/>
                  <a:gd name="f412" fmla="*/ f334 f170 1"/>
                  <a:gd name="f413" fmla="*/ f334 f169 1"/>
                  <a:gd name="f414" fmla="*/ f335 f170 1"/>
                  <a:gd name="f415" fmla="*/ f336 f169 1"/>
                  <a:gd name="f416" fmla="*/ f337 f170 1"/>
                  <a:gd name="f417" fmla="*/ f338 f169 1"/>
                  <a:gd name="f418" fmla="*/ f339 f170 1"/>
                  <a:gd name="f419" fmla="*/ f340 f169 1"/>
                  <a:gd name="f420" fmla="*/ f341 f170 1"/>
                  <a:gd name="f421" fmla="*/ f342 f169 1"/>
                  <a:gd name="f422" fmla="*/ f343 f170 1"/>
                  <a:gd name="f423" fmla="*/ f344 f169 1"/>
                  <a:gd name="f424" fmla="*/ f345 f170 1"/>
                  <a:gd name="f425" fmla="*/ f346 f169 1"/>
                  <a:gd name="f426" fmla="*/ f347 f170 1"/>
                  <a:gd name="f427" fmla="*/ f348 f169 1"/>
                  <a:gd name="f428" fmla="*/ f349 f170 1"/>
                  <a:gd name="f429" fmla="*/ f350 f169 1"/>
                  <a:gd name="f430" fmla="*/ f351 f170 1"/>
                  <a:gd name="f431" fmla="*/ f352 f170 1"/>
                  <a:gd name="f432" fmla="*/ f353 f169 1"/>
                  <a:gd name="f433" fmla="*/ f354 f170 1"/>
                  <a:gd name="f434" fmla="*/ f355 f169 1"/>
                  <a:gd name="f435" fmla="*/ f356 f170 1"/>
                  <a:gd name="f436" fmla="*/ f357 f169 1"/>
                  <a:gd name="f437" fmla="*/ f358 f170 1"/>
                  <a:gd name="f438" fmla="*/ f359 f169 1"/>
                  <a:gd name="f439" fmla="*/ f360 f170 1"/>
                  <a:gd name="f440" fmla="*/ f361 f169 1"/>
                  <a:gd name="f441" fmla="*/ f362 f170 1"/>
                  <a:gd name="f442" fmla="*/ f363 f169 1"/>
                  <a:gd name="f443" fmla="*/ f364 f170 1"/>
                  <a:gd name="f444" fmla="*/ f365 f169 1"/>
                  <a:gd name="f445" fmla="*/ f366 f170 1"/>
                  <a:gd name="f446" fmla="*/ f343 f169 1"/>
                  <a:gd name="f447" fmla="*/ f367 f170 1"/>
                  <a:gd name="f448" fmla="*/ f368 f169 1"/>
                  <a:gd name="f449" fmla="*/ f369 f170 1"/>
                  <a:gd name="f450" fmla="*/ f370 f169 1"/>
                  <a:gd name="f451" fmla="*/ f371 f170 1"/>
                  <a:gd name="f452" fmla="*/ f349 f169 1"/>
                  <a:gd name="f453" fmla="*/ f351 f169 1"/>
                  <a:gd name="f454" fmla="*/ f372 f170 1"/>
                  <a:gd name="f455" fmla="*/ f356 f169 1"/>
                  <a:gd name="f456" fmla="*/ f373 f170 1"/>
                  <a:gd name="f457" fmla="*/ f352 f169 1"/>
                  <a:gd name="f458" fmla="*/ f374 f170 1"/>
                  <a:gd name="f459" fmla="*/ f375 f169 1"/>
                  <a:gd name="f460" fmla="*/ f376 f170 1"/>
                  <a:gd name="f461" fmla="*/ f374 f169 1"/>
                  <a:gd name="f462" fmla="*/ f377 f170 1"/>
                  <a:gd name="f463" fmla="*/ f372 f169 1"/>
                  <a:gd name="f464" fmla="*/ f378 f170 1"/>
                  <a:gd name="f465" fmla="*/ f379 f169 1"/>
                  <a:gd name="f466" fmla="*/ f380 f170 1"/>
                  <a:gd name="f467" fmla="*/ f381 f169 1"/>
                  <a:gd name="f468" fmla="*/ f382 f170 1"/>
                  <a:gd name="f469" fmla="*/ f383 f169 1"/>
                  <a:gd name="f470" fmla="*/ f350 f170 1"/>
                  <a:gd name="f471" fmla="*/ f384 f169 1"/>
                  <a:gd name="f472" fmla="*/ f385 f170 1"/>
                  <a:gd name="f473" fmla="*/ f332 f169 1"/>
                  <a:gd name="f474" fmla="*/ f386 f170 1"/>
                  <a:gd name="f475" fmla="*/ f387 f170 1"/>
                  <a:gd name="f476" fmla="*/ f388 f169 1"/>
                  <a:gd name="f477" fmla="*/ f389 f170 1"/>
                  <a:gd name="f478" fmla="*/ f390 f169 1"/>
                  <a:gd name="f479" fmla="*/ f338 f170 1"/>
                  <a:gd name="f480" fmla="*/ f354 f169 1"/>
                  <a:gd name="f481" fmla="*/ f391 f170 1"/>
                  <a:gd name="f482" fmla="*/ f392 f170 1"/>
                  <a:gd name="f483" fmla="*/ f348 f170 1"/>
                  <a:gd name="f484" fmla="*/ f393 f169 1"/>
                  <a:gd name="f485" fmla="*/ f394 f169 1"/>
                  <a:gd name="f486" fmla="*/ f395 f170 1"/>
                  <a:gd name="f487" fmla="*/ f396 f170 1"/>
                  <a:gd name="f488" fmla="*/ f397 f169 1"/>
                  <a:gd name="f489" fmla="*/ f398 f169 1"/>
                  <a:gd name="f490" fmla="*/ f368 f170 1"/>
                  <a:gd name="f491" fmla="*/ f399 f170 1"/>
                  <a:gd name="f492" fmla="*/ f400 f170 1"/>
                  <a:gd name="f493" fmla="*/ f358 f169 1"/>
                  <a:gd name="f494" fmla="*/ f401 f170 1"/>
                </a:gdLst>
                <a:ahLst/>
                <a:cxnLst>
                  <a:cxn ang="3cd4">
                    <a:pos x="hc" y="t"/>
                  </a:cxn>
                  <a:cxn ang="0">
                    <a:pos x="r" y="vc"/>
                  </a:cxn>
                  <a:cxn ang="cd4">
                    <a:pos x="hc" y="b"/>
                  </a:cxn>
                  <a:cxn ang="cd2">
                    <a:pos x="l" y="vc"/>
                  </a:cxn>
                  <a:cxn ang="f251">
                    <a:pos x="f406" y="f407"/>
                  </a:cxn>
                  <a:cxn ang="f251">
                    <a:pos x="f408" y="f407"/>
                  </a:cxn>
                  <a:cxn ang="f251">
                    <a:pos x="f409" y="f410"/>
                  </a:cxn>
                  <a:cxn ang="f251">
                    <a:pos x="f411" y="f412"/>
                  </a:cxn>
                  <a:cxn ang="f251">
                    <a:pos x="f413" y="f414"/>
                  </a:cxn>
                  <a:cxn ang="f251">
                    <a:pos x="f415" y="f416"/>
                  </a:cxn>
                  <a:cxn ang="f251">
                    <a:pos x="f417" y="f418"/>
                  </a:cxn>
                  <a:cxn ang="f251">
                    <a:pos x="f419" y="f414"/>
                  </a:cxn>
                  <a:cxn ang="f251">
                    <a:pos x="f417" y="f420"/>
                  </a:cxn>
                  <a:cxn ang="f251">
                    <a:pos x="f421" y="f422"/>
                  </a:cxn>
                  <a:cxn ang="f251">
                    <a:pos x="f423" y="f424"/>
                  </a:cxn>
                  <a:cxn ang="f251">
                    <a:pos x="f425" y="f426"/>
                  </a:cxn>
                  <a:cxn ang="f251">
                    <a:pos x="f427" y="f428"/>
                  </a:cxn>
                  <a:cxn ang="f251">
                    <a:pos x="f429" y="f430"/>
                  </a:cxn>
                  <a:cxn ang="f251">
                    <a:pos x="f415" y="f431"/>
                  </a:cxn>
                  <a:cxn ang="f251">
                    <a:pos x="f432" y="f433"/>
                  </a:cxn>
                  <a:cxn ang="f251">
                    <a:pos x="f434" y="f435"/>
                  </a:cxn>
                  <a:cxn ang="f251">
                    <a:pos x="f436" y="f437"/>
                  </a:cxn>
                  <a:cxn ang="f251">
                    <a:pos x="f438" y="f439"/>
                  </a:cxn>
                  <a:cxn ang="f251">
                    <a:pos x="f440" y="f441"/>
                  </a:cxn>
                  <a:cxn ang="f251">
                    <a:pos x="f442" y="f443"/>
                  </a:cxn>
                  <a:cxn ang="f251">
                    <a:pos x="f444" y="f445"/>
                  </a:cxn>
                  <a:cxn ang="f251">
                    <a:pos x="f446" y="f447"/>
                  </a:cxn>
                  <a:cxn ang="f251">
                    <a:pos x="f448" y="f449"/>
                  </a:cxn>
                  <a:cxn ang="f251">
                    <a:pos x="f450" y="f451"/>
                  </a:cxn>
                  <a:cxn ang="f251">
                    <a:pos x="f452" y="f445"/>
                  </a:cxn>
                  <a:cxn ang="f251">
                    <a:pos x="f453" y="f454"/>
                  </a:cxn>
                  <a:cxn ang="f251">
                    <a:pos x="f455" y="f456"/>
                  </a:cxn>
                  <a:cxn ang="f251">
                    <a:pos x="f457" y="f458"/>
                  </a:cxn>
                  <a:cxn ang="f251">
                    <a:pos x="f459" y="f460"/>
                  </a:cxn>
                  <a:cxn ang="f251">
                    <a:pos x="f461" y="f462"/>
                  </a:cxn>
                  <a:cxn ang="f251">
                    <a:pos x="f463" y="f464"/>
                  </a:cxn>
                  <a:cxn ang="f251">
                    <a:pos x="f465" y="f466"/>
                  </a:cxn>
                  <a:cxn ang="f251">
                    <a:pos x="f467" y="f468"/>
                  </a:cxn>
                  <a:cxn ang="f251">
                    <a:pos x="f469" y="f470"/>
                  </a:cxn>
                  <a:cxn ang="f251">
                    <a:pos x="f471" y="f472"/>
                  </a:cxn>
                  <a:cxn ang="f251">
                    <a:pos x="f409" y="f410"/>
                  </a:cxn>
                  <a:cxn ang="f251">
                    <a:pos x="f473" y="f474"/>
                  </a:cxn>
                  <a:cxn ang="f251">
                    <a:pos x="f473" y="f475"/>
                  </a:cxn>
                  <a:cxn ang="f251">
                    <a:pos x="f476" y="f477"/>
                  </a:cxn>
                  <a:cxn ang="f251">
                    <a:pos x="f478" y="f479"/>
                  </a:cxn>
                  <a:cxn ang="f251">
                    <a:pos x="f480" y="f481"/>
                  </a:cxn>
                  <a:cxn ang="f251">
                    <a:pos x="f461" y="f482"/>
                  </a:cxn>
                  <a:cxn ang="f251">
                    <a:pos x="f467" y="f483"/>
                  </a:cxn>
                  <a:cxn ang="f251">
                    <a:pos x="f484" y="f466"/>
                  </a:cxn>
                  <a:cxn ang="f251">
                    <a:pos x="f485" y="f407"/>
                  </a:cxn>
                  <a:cxn ang="f251">
                    <a:pos x="f442" y="f486"/>
                  </a:cxn>
                  <a:cxn ang="f251">
                    <a:pos x="f442" y="f486"/>
                  </a:cxn>
                  <a:cxn ang="f251">
                    <a:pos x="f409" y="f487"/>
                  </a:cxn>
                  <a:cxn ang="f251">
                    <a:pos x="f488" y="f456"/>
                  </a:cxn>
                  <a:cxn ang="f251">
                    <a:pos x="f489" y="f490"/>
                  </a:cxn>
                  <a:cxn ang="f251">
                    <a:pos x="f419" y="f491"/>
                  </a:cxn>
                  <a:cxn ang="f251">
                    <a:pos x="f453" y="f492"/>
                  </a:cxn>
                  <a:cxn ang="f251">
                    <a:pos x="f493" y="f494"/>
                  </a:cxn>
                </a:cxnLst>
                <a:rect l="f402" t="f405" r="f403" b="f404"/>
                <a:pathLst>
                  <a:path w="189" h="189">
                    <a:moveTo>
                      <a:pt x="f7" y="f5"/>
                    </a:moveTo>
                    <a:cubicBezTo>
                      <a:pt x="f8" y="f5"/>
                      <a:pt x="f6" y="f9"/>
                      <a:pt x="f6" y="f7"/>
                    </a:cubicBezTo>
                    <a:cubicBezTo>
                      <a:pt x="f6" y="f10"/>
                      <a:pt x="f8" y="f6"/>
                      <a:pt x="f7" y="f6"/>
                    </a:cubicBezTo>
                    <a:cubicBezTo>
                      <a:pt x="f9" y="f6"/>
                      <a:pt x="f5" y="f10"/>
                      <a:pt x="f5" y="f7"/>
                    </a:cubicBezTo>
                    <a:cubicBezTo>
                      <a:pt x="f5" y="f9"/>
                      <a:pt x="f9" y="f5"/>
                      <a:pt x="f7" y="f5"/>
                    </a:cubicBezTo>
                    <a:close/>
                    <a:moveTo>
                      <a:pt x="f11" y="f12"/>
                    </a:moveTo>
                    <a:cubicBezTo>
                      <a:pt x="f13" y="f14"/>
                      <a:pt x="f15" y="f11"/>
                      <a:pt x="f16" y="f17"/>
                    </a:cubicBezTo>
                    <a:cubicBezTo>
                      <a:pt x="f18" y="f19"/>
                      <a:pt x="f13" y="f20"/>
                      <a:pt x="f17" y="f19"/>
                    </a:cubicBezTo>
                    <a:cubicBezTo>
                      <a:pt x="f21" y="f17"/>
                      <a:pt x="f22" y="f13"/>
                      <a:pt x="f23" y="f24"/>
                    </a:cubicBezTo>
                    <a:cubicBezTo>
                      <a:pt x="f25" y="f26"/>
                      <a:pt x="f27" y="f28"/>
                      <a:pt x="f19" y="f29"/>
                    </a:cubicBezTo>
                    <a:cubicBezTo>
                      <a:pt x="f13" y="f30"/>
                      <a:pt x="f11" y="f30"/>
                      <a:pt x="f31" y="f30"/>
                    </a:cubicBezTo>
                    <a:cubicBezTo>
                      <a:pt x="f32" y="f33"/>
                      <a:pt x="f34" y="f33"/>
                      <a:pt x="f34" y="f35"/>
                    </a:cubicBezTo>
                    <a:cubicBezTo>
                      <a:pt x="f34" y="f36"/>
                      <a:pt x="f37" y="f38"/>
                      <a:pt x="f39" y="f38"/>
                    </a:cubicBezTo>
                    <a:cubicBezTo>
                      <a:pt x="f40" y="f38"/>
                      <a:pt x="f40" y="f36"/>
                      <a:pt x="f41" y="f36"/>
                    </a:cubicBezTo>
                    <a:cubicBezTo>
                      <a:pt x="f42" y="f36"/>
                      <a:pt x="f43" y="f44"/>
                      <a:pt x="f45" y="f28"/>
                    </a:cubicBezTo>
                    <a:cubicBezTo>
                      <a:pt x="f46" y="f47"/>
                      <a:pt x="f48" y="f35"/>
                      <a:pt x="f49" y="f29"/>
                    </a:cubicBezTo>
                    <a:cubicBezTo>
                      <a:pt x="f50" y="f30"/>
                      <a:pt x="f51" y="f52"/>
                      <a:pt x="f53" y="f52"/>
                    </a:cubicBezTo>
                    <a:cubicBezTo>
                      <a:pt x="f41" y="f54"/>
                      <a:pt x="f50" y="f29"/>
                      <a:pt x="f41" y="f33"/>
                    </a:cubicBezTo>
                    <a:cubicBezTo>
                      <a:pt x="f37" y="f55"/>
                      <a:pt x="f8" y="f56"/>
                      <a:pt x="f57" y="f58"/>
                    </a:cubicBezTo>
                    <a:cubicBezTo>
                      <a:pt x="f32" y="f59"/>
                      <a:pt x="f60" y="f61"/>
                      <a:pt x="f8" y="f52"/>
                    </a:cubicBezTo>
                    <a:cubicBezTo>
                      <a:pt x="f10" y="f62"/>
                      <a:pt x="f63" y="f35"/>
                      <a:pt x="f64" y="f33"/>
                    </a:cubicBezTo>
                    <a:cubicBezTo>
                      <a:pt x="f34" y="f62"/>
                      <a:pt x="f60" y="f52"/>
                      <a:pt x="f65" y="f66"/>
                    </a:cubicBezTo>
                    <a:cubicBezTo>
                      <a:pt x="f67" y="f56"/>
                      <a:pt x="f15" y="f56"/>
                      <a:pt x="f68" y="f66"/>
                    </a:cubicBezTo>
                    <a:cubicBezTo>
                      <a:pt x="f16" y="f54"/>
                      <a:pt x="f11" y="f47"/>
                      <a:pt x="f18" y="f47"/>
                    </a:cubicBezTo>
                    <a:cubicBezTo>
                      <a:pt x="f24" y="f33"/>
                      <a:pt x="f19" y="f33"/>
                      <a:pt x="f21" y="f62"/>
                    </a:cubicBezTo>
                    <a:cubicBezTo>
                      <a:pt x="f22" y="f47"/>
                      <a:pt x="f26" y="f58"/>
                      <a:pt x="f69" y="f56"/>
                    </a:cubicBezTo>
                    <a:cubicBezTo>
                      <a:pt x="f68" y="f61"/>
                      <a:pt x="f20" y="f70"/>
                      <a:pt x="f24" y="f71"/>
                    </a:cubicBezTo>
                    <a:cubicBezTo>
                      <a:pt x="f13" y="f72"/>
                      <a:pt x="f16" y="f73"/>
                      <a:pt x="f31" y="f74"/>
                    </a:cubicBezTo>
                    <a:cubicBezTo>
                      <a:pt x="f75" y="f76"/>
                      <a:pt x="f68" y="f77"/>
                      <a:pt x="f32" y="f78"/>
                    </a:cubicBezTo>
                    <a:cubicBezTo>
                      <a:pt x="f65" y="f78"/>
                      <a:pt x="f67" y="f79"/>
                      <a:pt x="f34" y="f76"/>
                    </a:cubicBezTo>
                    <a:cubicBezTo>
                      <a:pt x="f64" y="f80"/>
                      <a:pt x="f81" y="f76"/>
                      <a:pt x="f8" y="f76"/>
                    </a:cubicBezTo>
                    <a:cubicBezTo>
                      <a:pt x="f82" y="f76"/>
                      <a:pt x="f82" y="f83"/>
                      <a:pt x="f82" y="f78"/>
                    </a:cubicBezTo>
                    <a:cubicBezTo>
                      <a:pt x="f82" y="f84"/>
                      <a:pt x="f14" y="f85"/>
                      <a:pt x="f14" y="f86"/>
                    </a:cubicBezTo>
                    <a:cubicBezTo>
                      <a:pt x="f50" y="f87"/>
                      <a:pt x="f37" y="f84"/>
                      <a:pt x="f37" y="f87"/>
                    </a:cubicBezTo>
                    <a:cubicBezTo>
                      <a:pt x="f37" y="f88"/>
                      <a:pt x="f53" y="f89"/>
                      <a:pt x="f39" y="f90"/>
                    </a:cubicBezTo>
                    <a:cubicBezTo>
                      <a:pt x="f10" y="f91"/>
                      <a:pt x="f63" y="f88"/>
                      <a:pt x="f81" y="f92"/>
                    </a:cubicBezTo>
                    <a:cubicBezTo>
                      <a:pt x="f60" y="f93"/>
                      <a:pt x="f8" y="f79"/>
                      <a:pt x="f64" y="f94"/>
                    </a:cubicBezTo>
                    <a:cubicBezTo>
                      <a:pt x="f32" y="f77"/>
                      <a:pt x="f57" y="f92"/>
                      <a:pt x="f67" y="f84"/>
                    </a:cubicBezTo>
                    <a:cubicBezTo>
                      <a:pt x="f15" y="f95"/>
                      <a:pt x="f68" y="f77"/>
                      <a:pt x="f68" y="f92"/>
                    </a:cubicBezTo>
                    <a:cubicBezTo>
                      <a:pt x="f68" y="f9"/>
                      <a:pt x="f64" y="f96"/>
                      <a:pt x="f10" y="f97"/>
                    </a:cubicBezTo>
                    <a:cubicBezTo>
                      <a:pt x="f98" y="f99"/>
                      <a:pt x="f19" y="f100"/>
                      <a:pt x="f101" y="f102"/>
                    </a:cubicBezTo>
                    <a:cubicBezTo>
                      <a:pt x="f101" y="f102"/>
                      <a:pt x="f101" y="f102"/>
                      <a:pt x="f101" y="f102"/>
                    </a:cubicBezTo>
                    <a:cubicBezTo>
                      <a:pt x="f101" y="f99"/>
                      <a:pt x="f101" y="f103"/>
                      <a:pt x="f104" y="f97"/>
                    </a:cubicBezTo>
                    <a:cubicBezTo>
                      <a:pt x="f104" y="f105"/>
                      <a:pt x="f38" y="f106"/>
                      <a:pt x="f28" y="f107"/>
                    </a:cubicBezTo>
                    <a:cubicBezTo>
                      <a:pt x="f108" y="f77"/>
                      <a:pt x="f35" y="f92"/>
                      <a:pt x="f47" y="f109"/>
                    </a:cubicBezTo>
                    <a:cubicBezTo>
                      <a:pt x="f61" y="f106"/>
                      <a:pt x="f62" y="f110"/>
                      <a:pt x="f52" y="f111"/>
                    </a:cubicBezTo>
                    <a:cubicBezTo>
                      <a:pt x="f112" y="f113"/>
                      <a:pt x="f114" y="f115"/>
                      <a:pt x="f114" y="f116"/>
                    </a:cubicBezTo>
                    <a:cubicBezTo>
                      <a:pt x="f114" y="f113"/>
                      <a:pt x="f117" y="f118"/>
                      <a:pt x="f117" y="f100"/>
                    </a:cubicBezTo>
                    <a:cubicBezTo>
                      <a:pt x="f70" y="f118"/>
                      <a:pt x="f114" y="f118"/>
                      <a:pt x="f71" y="f118"/>
                    </a:cubicBezTo>
                    <a:cubicBezTo>
                      <a:pt x="f119" y="f113"/>
                      <a:pt x="f120" y="f121"/>
                      <a:pt x="f122" y="f115"/>
                    </a:cubicBezTo>
                    <a:cubicBezTo>
                      <a:pt x="f76" y="f123"/>
                      <a:pt x="f124" y="f110"/>
                      <a:pt x="f114" y="f96"/>
                    </a:cubicBezTo>
                    <a:cubicBezTo>
                      <a:pt x="f58" y="f91"/>
                      <a:pt x="f66" y="f109"/>
                      <a:pt x="f56" y="f107"/>
                    </a:cubicBezTo>
                    <a:cubicBezTo>
                      <a:pt x="f58" y="f92"/>
                      <a:pt x="f74" y="f107"/>
                      <a:pt x="f120" y="f89"/>
                    </a:cubicBezTo>
                    <a:cubicBezTo>
                      <a:pt x="f124" y="f105"/>
                      <a:pt x="f73" y="f125"/>
                      <a:pt x="f74" y="f126"/>
                    </a:cubicBezTo>
                    <a:cubicBezTo>
                      <a:pt x="f79" y="f126"/>
                      <a:pt x="f79" y="f127"/>
                      <a:pt x="f79" y="f109"/>
                    </a:cubicBezTo>
                    <a:cubicBezTo>
                      <a:pt x="f79" y="f87"/>
                      <a:pt x="f84" y="f128"/>
                      <a:pt x="f87" y="f85"/>
                    </a:cubicBezTo>
                    <a:cubicBezTo>
                      <a:pt x="f109" y="f94"/>
                      <a:pt x="f86" y="f80"/>
                      <a:pt x="f93" y="f122"/>
                    </a:cubicBezTo>
                    <a:cubicBezTo>
                      <a:pt x="f74" y="f73"/>
                      <a:pt x="f83" y="f78"/>
                      <a:pt x="f76" y="f86"/>
                    </a:cubicBezTo>
                    <a:cubicBezTo>
                      <a:pt x="f74" y="f109"/>
                      <a:pt x="f71" y="f92"/>
                      <a:pt x="f58" y="f78"/>
                    </a:cubicBezTo>
                    <a:cubicBezTo>
                      <a:pt x="f61" y="f80"/>
                      <a:pt x="f33" y="f71"/>
                      <a:pt x="f129" y="f59"/>
                    </a:cubicBezTo>
                    <a:cubicBezTo>
                      <a:pt x="f80" y="f112"/>
                      <a:pt x="f78" y="f30"/>
                      <a:pt x="f85" y="f36"/>
                    </a:cubicBezTo>
                    <a:cubicBezTo>
                      <a:pt x="f92" y="f130"/>
                      <a:pt x="f85" y="f131"/>
                      <a:pt x="f86" y="f132"/>
                    </a:cubicBezTo>
                    <a:cubicBezTo>
                      <a:pt x="f128" y="f133"/>
                      <a:pt x="f128" y="f134"/>
                      <a:pt x="f107" y="f7"/>
                    </a:cubicBezTo>
                    <a:cubicBezTo>
                      <a:pt x="f135" y="f136"/>
                      <a:pt x="f106" y="f136"/>
                      <a:pt x="f126" y="f137"/>
                    </a:cubicBezTo>
                    <a:cubicBezTo>
                      <a:pt x="f138" y="f131"/>
                      <a:pt x="f138" y="f139"/>
                      <a:pt x="f138" y="f140"/>
                    </a:cubicBezTo>
                    <a:cubicBezTo>
                      <a:pt x="f138" y="f141"/>
                      <a:pt x="f91" y="f139"/>
                      <a:pt x="f109" y="f142"/>
                    </a:cubicBezTo>
                    <a:cubicBezTo>
                      <a:pt x="f128" y="f140"/>
                      <a:pt x="f91" y="f143"/>
                      <a:pt x="f90" y="f144"/>
                    </a:cubicBezTo>
                    <a:cubicBezTo>
                      <a:pt x="f89" y="f23"/>
                      <a:pt x="f87" y="f104"/>
                      <a:pt x="f9" y="f22"/>
                    </a:cubicBezTo>
                    <a:cubicBezTo>
                      <a:pt x="f135" y="f69"/>
                      <a:pt x="f85" y="f26"/>
                      <a:pt x="f94" y="f145"/>
                    </a:cubicBezTo>
                    <a:cubicBezTo>
                      <a:pt x="f72" y="f146"/>
                      <a:pt x="f129" y="f11"/>
                      <a:pt x="f62" y="f31"/>
                    </a:cubicBezTo>
                    <a:cubicBezTo>
                      <a:pt x="f28" y="f15"/>
                      <a:pt x="f44" y="f32"/>
                      <a:pt x="f136" y="f64"/>
                    </a:cubicBezTo>
                    <a:cubicBezTo>
                      <a:pt x="f35" y="f147"/>
                      <a:pt x="f129" y="f148"/>
                      <a:pt x="f114" y="f149"/>
                    </a:cubicBezTo>
                    <a:cubicBezTo>
                      <a:pt x="f61" y="f150"/>
                      <a:pt x="f35" y="f151"/>
                      <a:pt x="f7" y="f151"/>
                    </a:cubicBezTo>
                    <a:cubicBezTo>
                      <a:pt x="f104" y="f151"/>
                      <a:pt x="f152" y="f153"/>
                      <a:pt x="f11" y="f12"/>
                    </a:cubicBezTo>
                    <a:close/>
                    <a:moveTo>
                      <a:pt x="f153" y="f141"/>
                    </a:moveTo>
                    <a:cubicBezTo>
                      <a:pt x="f149" y="f141"/>
                      <a:pt x="f154" y="f145"/>
                      <a:pt x="f12" y="f145"/>
                    </a:cubicBezTo>
                    <a:cubicBezTo>
                      <a:pt x="f46" y="f23"/>
                      <a:pt x="f155" y="f44"/>
                      <a:pt x="f156" y="f7"/>
                    </a:cubicBezTo>
                    <a:cubicBezTo>
                      <a:pt x="f157" y="f130"/>
                      <a:pt x="f45" y="f158"/>
                      <a:pt x="f12" y="f152"/>
                    </a:cubicBezTo>
                    <a:cubicBezTo>
                      <a:pt x="f154" y="f159"/>
                      <a:pt x="f160" y="f152"/>
                      <a:pt x="f161" y="f152"/>
                    </a:cubicBezTo>
                    <a:cubicBezTo>
                      <a:pt x="f161" y="f26"/>
                      <a:pt x="f153" y="f145"/>
                      <a:pt x="f153" y="f141"/>
                    </a:cubicBezTo>
                    <a:close/>
                    <a:moveTo>
                      <a:pt x="f12" y="f18"/>
                    </a:moveTo>
                    <a:cubicBezTo>
                      <a:pt x="f43" y="f13"/>
                      <a:pt x="f49" y="f81"/>
                      <a:pt x="f14" y="f41"/>
                    </a:cubicBezTo>
                    <a:cubicBezTo>
                      <a:pt x="f156" y="f60"/>
                      <a:pt x="f162" y="f32"/>
                      <a:pt x="f12" y="f18"/>
                    </a:cubicBezTo>
                    <a:close/>
                    <a:moveTo>
                      <a:pt x="f78" y="f162"/>
                    </a:moveTo>
                    <a:cubicBezTo>
                      <a:pt x="f93" y="f157"/>
                      <a:pt x="f94" y="f40"/>
                      <a:pt x="f78" y="f39"/>
                    </a:cubicBezTo>
                    <a:cubicBezTo>
                      <a:pt x="f128" y="f81"/>
                      <a:pt x="f109" y="f15"/>
                      <a:pt x="f86" y="f13"/>
                    </a:cubicBezTo>
                    <a:cubicBezTo>
                      <a:pt x="f84" y="f24"/>
                      <a:pt x="f85" y="f17"/>
                      <a:pt x="f85" y="f20"/>
                    </a:cubicBezTo>
                    <a:cubicBezTo>
                      <a:pt x="f95" y="f159"/>
                      <a:pt x="f86" y="f69"/>
                      <a:pt x="f9" y="f69"/>
                    </a:cubicBezTo>
                    <a:cubicBezTo>
                      <a:pt x="f90" y="f69"/>
                      <a:pt x="f135" y="f23"/>
                      <a:pt x="f126" y="f163"/>
                    </a:cubicBezTo>
                    <a:cubicBezTo>
                      <a:pt x="f111" y="f146"/>
                      <a:pt x="f111" y="f144"/>
                      <a:pt x="f164" y="f142"/>
                    </a:cubicBezTo>
                    <a:cubicBezTo>
                      <a:pt x="f164" y="f137"/>
                      <a:pt x="f118" y="f136"/>
                      <a:pt x="f165" y="f28"/>
                    </a:cubicBezTo>
                    <a:cubicBezTo>
                      <a:pt x="f165" y="f136"/>
                      <a:pt x="f165" y="f44"/>
                      <a:pt x="f165" y="f7"/>
                    </a:cubicBezTo>
                    <a:cubicBezTo>
                      <a:pt x="f165" y="f13"/>
                      <a:pt x="f123" y="f53"/>
                      <a:pt x="f78" y="f162"/>
                    </a:cubicBezTo>
                    <a:close/>
                    <a:moveTo>
                      <a:pt x="f101" y="f135"/>
                    </a:moveTo>
                    <a:cubicBezTo>
                      <a:pt x="f163" y="f107"/>
                      <a:pt x="f22" y="f109"/>
                      <a:pt x="f145" y="f90"/>
                    </a:cubicBezTo>
                    <a:cubicBezTo>
                      <a:pt x="f163" y="f125"/>
                      <a:pt x="f142" y="f127"/>
                      <a:pt x="f101" y="f135"/>
                    </a:cubicBezTo>
                    <a:close/>
                    <a:moveTo>
                      <a:pt x="f24" y="f85"/>
                    </a:moveTo>
                    <a:cubicBezTo>
                      <a:pt x="f18" y="f85"/>
                      <a:pt x="f16" y="f83"/>
                      <a:pt x="f11" y="f80"/>
                    </a:cubicBezTo>
                    <a:cubicBezTo>
                      <a:pt x="f166" y="f124"/>
                      <a:pt x="f20" y="f122"/>
                      <a:pt x="f69" y="f79"/>
                    </a:cubicBezTo>
                    <a:cubicBezTo>
                      <a:pt x="f69" y="f78"/>
                      <a:pt x="f20" y="f85"/>
                      <a:pt x="f24" y="f85"/>
                    </a:cubicBezTo>
                    <a:close/>
                    <a:moveTo>
                      <a:pt x="f49" y="f54"/>
                    </a:moveTo>
                    <a:cubicBezTo>
                      <a:pt x="f50" y="f66"/>
                      <a:pt x="f14" y="f59"/>
                      <a:pt x="f157" y="f117"/>
                    </a:cubicBezTo>
                    <a:cubicBezTo>
                      <a:pt x="f46" y="f70"/>
                      <a:pt x="f161" y="f61"/>
                      <a:pt x="f155" y="f54"/>
                    </a:cubicBezTo>
                    <a:cubicBezTo>
                      <a:pt x="f46" y="f52"/>
                      <a:pt x="f167" y="f52"/>
                      <a:pt x="f49" y="f54"/>
                    </a:cubicBezTo>
                    <a:close/>
                    <a:moveTo>
                      <a:pt x="f92" y="f133"/>
                    </a:moveTo>
                    <a:cubicBezTo>
                      <a:pt x="f85" y="f133"/>
                      <a:pt x="f76" y="f140"/>
                      <a:pt x="f74" y="f27"/>
                    </a:cubicBezTo>
                    <a:cubicBezTo>
                      <a:pt x="f120" y="f144"/>
                      <a:pt x="f93" y="f101"/>
                      <a:pt x="f84" y="f27"/>
                    </a:cubicBezTo>
                    <a:cubicBezTo>
                      <a:pt x="f128" y="f143"/>
                      <a:pt x="f107" y="f142"/>
                      <a:pt x="f92" y="f133"/>
                    </a:cubicBezTo>
                    <a:close/>
                  </a:path>
                </a:pathLst>
              </a:custGeom>
              <a:solidFill>
                <a:srgbClr val="FFFFFF"/>
              </a:solidFill>
              <a:ln cap="flat">
                <a:noFill/>
                <a:prstDash val="solid"/>
              </a:ln>
            </p:spPr>
            <p:txBody>
              <a:bodyPr vert="horz" wrap="square" lIns="111909" tIns="55954" rIns="111909" bIns="55954" anchor="t" anchorCtr="0" compatLnSpc="1">
                <a:noAutofit/>
              </a:bodyPr>
              <a:lstStyle/>
              <a:p>
                <a:pPr defTabSz="621626">
                  <a:defRPr sz="1800" b="0" i="0" u="none" strike="noStrike" kern="0" cap="none" spc="0" baseline="0">
                    <a:solidFill>
                      <a:srgbClr val="000000"/>
                    </a:solidFill>
                    <a:uFillTx/>
                  </a:defRPr>
                </a:pPr>
                <a:endParaRPr lang="en-US" sz="2175">
                  <a:solidFill>
                    <a:srgbClr val="FFFFFF"/>
                  </a:solidFill>
                  <a:latin typeface="Segoe UI"/>
                </a:endParaRPr>
              </a:p>
            </p:txBody>
          </p:sp>
        </p:grpSp>
      </p:grpSp>
      <p:grpSp>
        <p:nvGrpSpPr>
          <p:cNvPr id="23" name="Group 64">
            <a:extLst>
              <a:ext uri="{FF2B5EF4-FFF2-40B4-BE49-F238E27FC236}">
                <a16:creationId xmlns:a16="http://schemas.microsoft.com/office/drawing/2014/main" id="{8DB24563-CB0C-4810-A31A-A379C89101DE}"/>
              </a:ext>
            </a:extLst>
          </p:cNvPr>
          <p:cNvGrpSpPr/>
          <p:nvPr/>
        </p:nvGrpSpPr>
        <p:grpSpPr>
          <a:xfrm>
            <a:off x="5580675" y="2914523"/>
            <a:ext cx="1026729" cy="1026729"/>
            <a:chOff x="5692578" y="2972468"/>
            <a:chExt cx="1047317" cy="1047317"/>
          </a:xfrm>
        </p:grpSpPr>
        <p:sp>
          <p:nvSpPr>
            <p:cNvPr id="24" name="Oval 59">
              <a:extLst>
                <a:ext uri="{FF2B5EF4-FFF2-40B4-BE49-F238E27FC236}">
                  <a16:creationId xmlns:a16="http://schemas.microsoft.com/office/drawing/2014/main" id="{1DB69E7F-E4D2-4818-BACA-1D3D4BF5A93B}"/>
                </a:ext>
              </a:extLst>
            </p:cNvPr>
            <p:cNvSpPr/>
            <p:nvPr/>
          </p:nvSpPr>
          <p:spPr>
            <a:xfrm rot="5400013">
              <a:off x="5692578" y="2972468"/>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25" name="Group 12">
              <a:extLst>
                <a:ext uri="{FF2B5EF4-FFF2-40B4-BE49-F238E27FC236}">
                  <a16:creationId xmlns:a16="http://schemas.microsoft.com/office/drawing/2014/main" id="{4260C7F3-AB3F-42CF-8C12-EB02996A94BA}"/>
                </a:ext>
              </a:extLst>
            </p:cNvPr>
            <p:cNvGrpSpPr/>
            <p:nvPr/>
          </p:nvGrpSpPr>
          <p:grpSpPr>
            <a:xfrm>
              <a:off x="5774938" y="3053894"/>
              <a:ext cx="886611" cy="886730"/>
              <a:chOff x="5774938" y="3053894"/>
              <a:chExt cx="886611" cy="886730"/>
            </a:xfrm>
          </p:grpSpPr>
          <p:sp>
            <p:nvSpPr>
              <p:cNvPr id="26" name="Oval 13">
                <a:extLst>
                  <a:ext uri="{FF2B5EF4-FFF2-40B4-BE49-F238E27FC236}">
                    <a16:creationId xmlns:a16="http://schemas.microsoft.com/office/drawing/2014/main" id="{77F5896E-0DA9-4AE8-AB1B-A5CC4C7AD6F3}"/>
                  </a:ext>
                </a:extLst>
              </p:cNvPr>
              <p:cNvSpPr/>
              <p:nvPr/>
            </p:nvSpPr>
            <p:spPr>
              <a:xfrm>
                <a:off x="5774938" y="3053894"/>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sp>
            <p:nvSpPr>
              <p:cNvPr id="27" name="Freeform 73">
                <a:extLst>
                  <a:ext uri="{FF2B5EF4-FFF2-40B4-BE49-F238E27FC236}">
                    <a16:creationId xmlns:a16="http://schemas.microsoft.com/office/drawing/2014/main" id="{0F2DD033-883B-4C38-BA45-2094541FF10E}"/>
                  </a:ext>
                </a:extLst>
              </p:cNvPr>
              <p:cNvSpPr/>
              <p:nvPr/>
            </p:nvSpPr>
            <p:spPr>
              <a:xfrm>
                <a:off x="5967694" y="3245388"/>
                <a:ext cx="501091" cy="414250"/>
              </a:xfrm>
              <a:custGeom>
                <a:avLst/>
                <a:gdLst>
                  <a:gd name="f0" fmla="val 10800000"/>
                  <a:gd name="f1" fmla="val 5400000"/>
                  <a:gd name="f2" fmla="val 180"/>
                  <a:gd name="f3" fmla="val w"/>
                  <a:gd name="f4" fmla="val h"/>
                  <a:gd name="f5" fmla="val 0"/>
                  <a:gd name="f6" fmla="val 352"/>
                  <a:gd name="f7" fmla="val 291"/>
                  <a:gd name="f8" fmla="val 177"/>
                  <a:gd name="f9" fmla="val 35"/>
                  <a:gd name="f10" fmla="val 272"/>
                  <a:gd name="f11" fmla="val 319"/>
                  <a:gd name="f12" fmla="val 38"/>
                  <a:gd name="f13" fmla="val 187"/>
                  <a:gd name="f14" fmla="val 95"/>
                  <a:gd name="f15" fmla="val 168"/>
                  <a:gd name="f16" fmla="val 211"/>
                  <a:gd name="f17" fmla="val 234"/>
                  <a:gd name="f18" fmla="val 251"/>
                  <a:gd name="f19" fmla="+- 0 0 -90"/>
                  <a:gd name="f20" fmla="*/ f3 1 352"/>
                  <a:gd name="f21" fmla="*/ f4 1 291"/>
                  <a:gd name="f22" fmla="val f5"/>
                  <a:gd name="f23" fmla="val f6"/>
                  <a:gd name="f24" fmla="val f7"/>
                  <a:gd name="f25" fmla="*/ f19 f0 1"/>
                  <a:gd name="f26" fmla="+- f24 0 f22"/>
                  <a:gd name="f27" fmla="+- f23 0 f22"/>
                  <a:gd name="f28" fmla="*/ f25 1 f2"/>
                  <a:gd name="f29" fmla="*/ f27 1 352"/>
                  <a:gd name="f30" fmla="*/ f26 1 291"/>
                  <a:gd name="f31" fmla="*/ 352 f27 1"/>
                  <a:gd name="f32" fmla="*/ 291 f26 1"/>
                  <a:gd name="f33" fmla="*/ 0 f27 1"/>
                  <a:gd name="f34" fmla="*/ 177 f27 1"/>
                  <a:gd name="f35" fmla="*/ 0 f26 1"/>
                  <a:gd name="f36" fmla="*/ 35 f27 1"/>
                  <a:gd name="f37" fmla="*/ 272 f26 1"/>
                  <a:gd name="f38" fmla="*/ 319 f27 1"/>
                  <a:gd name="f39" fmla="*/ 38 f26 1"/>
                  <a:gd name="f40" fmla="*/ 187 f27 1"/>
                  <a:gd name="f41" fmla="*/ 95 f26 1"/>
                  <a:gd name="f42" fmla="*/ 168 f27 1"/>
                  <a:gd name="f43" fmla="*/ 211 f26 1"/>
                  <a:gd name="f44" fmla="*/ 234 f26 1"/>
                  <a:gd name="f45" fmla="*/ 251 f26 1"/>
                  <a:gd name="f46" fmla="+- f28 0 f1"/>
                  <a:gd name="f47" fmla="*/ f31 1 352"/>
                  <a:gd name="f48" fmla="*/ f32 1 291"/>
                  <a:gd name="f49" fmla="*/ f33 1 352"/>
                  <a:gd name="f50" fmla="*/ f34 1 352"/>
                  <a:gd name="f51" fmla="*/ f35 1 291"/>
                  <a:gd name="f52" fmla="*/ f36 1 352"/>
                  <a:gd name="f53" fmla="*/ f37 1 291"/>
                  <a:gd name="f54" fmla="*/ f38 1 352"/>
                  <a:gd name="f55" fmla="*/ f39 1 291"/>
                  <a:gd name="f56" fmla="*/ f40 1 352"/>
                  <a:gd name="f57" fmla="*/ f41 1 291"/>
                  <a:gd name="f58" fmla="*/ f42 1 352"/>
                  <a:gd name="f59" fmla="*/ f43 1 291"/>
                  <a:gd name="f60" fmla="*/ f44 1 291"/>
                  <a:gd name="f61" fmla="*/ f45 1 291"/>
                  <a:gd name="f62" fmla="*/ 0 1 f29"/>
                  <a:gd name="f63" fmla="*/ f23 1 f29"/>
                  <a:gd name="f64" fmla="*/ 0 1 f30"/>
                  <a:gd name="f65" fmla="*/ f24 1 f30"/>
                  <a:gd name="f66" fmla="*/ f47 1 f29"/>
                  <a:gd name="f67" fmla="*/ f48 1 f30"/>
                  <a:gd name="f68" fmla="*/ f49 1 f29"/>
                  <a:gd name="f69" fmla="*/ f50 1 f29"/>
                  <a:gd name="f70" fmla="*/ f51 1 f30"/>
                  <a:gd name="f71" fmla="*/ f52 1 f29"/>
                  <a:gd name="f72" fmla="*/ f53 1 f30"/>
                  <a:gd name="f73" fmla="*/ f54 1 f29"/>
                  <a:gd name="f74" fmla="*/ f55 1 f30"/>
                  <a:gd name="f75" fmla="*/ f56 1 f29"/>
                  <a:gd name="f76" fmla="*/ f57 1 f30"/>
                  <a:gd name="f77" fmla="*/ f58 1 f29"/>
                  <a:gd name="f78" fmla="*/ f59 1 f30"/>
                  <a:gd name="f79" fmla="*/ f60 1 f30"/>
                  <a:gd name="f80" fmla="*/ f61 1 f30"/>
                  <a:gd name="f81" fmla="*/ f62 f20 1"/>
                  <a:gd name="f82" fmla="*/ f63 f20 1"/>
                  <a:gd name="f83" fmla="*/ f65 f21 1"/>
                  <a:gd name="f84" fmla="*/ f64 f21 1"/>
                  <a:gd name="f85" fmla="*/ f66 f20 1"/>
                  <a:gd name="f86" fmla="*/ f67 f21 1"/>
                  <a:gd name="f87" fmla="*/ f68 f20 1"/>
                  <a:gd name="f88" fmla="*/ f69 f20 1"/>
                  <a:gd name="f89" fmla="*/ f70 f21 1"/>
                  <a:gd name="f90" fmla="*/ f71 f20 1"/>
                  <a:gd name="f91" fmla="*/ f72 f21 1"/>
                  <a:gd name="f92" fmla="*/ f73 f20 1"/>
                  <a:gd name="f93" fmla="*/ f74 f21 1"/>
                  <a:gd name="f94" fmla="*/ f75 f20 1"/>
                  <a:gd name="f95" fmla="*/ f76 f21 1"/>
                  <a:gd name="f96" fmla="*/ f77 f20 1"/>
                  <a:gd name="f97" fmla="*/ f78 f21 1"/>
                  <a:gd name="f98" fmla="*/ f79 f21 1"/>
                  <a:gd name="f99" fmla="*/ f80 f21 1"/>
                </a:gdLst>
                <a:ahLst/>
                <a:cxnLst>
                  <a:cxn ang="3cd4">
                    <a:pos x="hc" y="t"/>
                  </a:cxn>
                  <a:cxn ang="0">
                    <a:pos x="r" y="vc"/>
                  </a:cxn>
                  <a:cxn ang="cd4">
                    <a:pos x="hc" y="b"/>
                  </a:cxn>
                  <a:cxn ang="cd2">
                    <a:pos x="l" y="vc"/>
                  </a:cxn>
                  <a:cxn ang="f46">
                    <a:pos x="f85" y="f86"/>
                  </a:cxn>
                  <a:cxn ang="f46">
                    <a:pos x="f87" y="f86"/>
                  </a:cxn>
                  <a:cxn ang="f46">
                    <a:pos x="f88" y="f89"/>
                  </a:cxn>
                  <a:cxn ang="f46">
                    <a:pos x="f85" y="f86"/>
                  </a:cxn>
                  <a:cxn ang="f46">
                    <a:pos x="f90" y="f91"/>
                  </a:cxn>
                  <a:cxn ang="f46">
                    <a:pos x="f92" y="f91"/>
                  </a:cxn>
                  <a:cxn ang="f46">
                    <a:pos x="f88" y="f93"/>
                  </a:cxn>
                  <a:cxn ang="f46">
                    <a:pos x="f90" y="f91"/>
                  </a:cxn>
                  <a:cxn ang="f46">
                    <a:pos x="f94" y="f95"/>
                  </a:cxn>
                  <a:cxn ang="f46">
                    <a:pos x="f96" y="f95"/>
                  </a:cxn>
                  <a:cxn ang="f46">
                    <a:pos x="f96" y="f97"/>
                  </a:cxn>
                  <a:cxn ang="f46">
                    <a:pos x="f94" y="f97"/>
                  </a:cxn>
                  <a:cxn ang="f46">
                    <a:pos x="f94" y="f95"/>
                  </a:cxn>
                  <a:cxn ang="f46">
                    <a:pos x="f94" y="f98"/>
                  </a:cxn>
                  <a:cxn ang="f46">
                    <a:pos x="f96" y="f98"/>
                  </a:cxn>
                  <a:cxn ang="f46">
                    <a:pos x="f96" y="f99"/>
                  </a:cxn>
                  <a:cxn ang="f46">
                    <a:pos x="f94" y="f99"/>
                  </a:cxn>
                  <a:cxn ang="f46">
                    <a:pos x="f94" y="f98"/>
                  </a:cxn>
                </a:cxnLst>
                <a:rect l="f81" t="f84" r="f82" b="f83"/>
                <a:pathLst>
                  <a:path w="352" h="291">
                    <a:moveTo>
                      <a:pt x="f6" y="f7"/>
                    </a:moveTo>
                    <a:lnTo>
                      <a:pt x="f5" y="f7"/>
                    </a:lnTo>
                    <a:lnTo>
                      <a:pt x="f8" y="f5"/>
                    </a:lnTo>
                    <a:lnTo>
                      <a:pt x="f6" y="f7"/>
                    </a:lnTo>
                    <a:close/>
                    <a:moveTo>
                      <a:pt x="f9" y="f10"/>
                    </a:moveTo>
                    <a:lnTo>
                      <a:pt x="f11" y="f10"/>
                    </a:lnTo>
                    <a:lnTo>
                      <a:pt x="f8" y="f12"/>
                    </a:lnTo>
                    <a:lnTo>
                      <a:pt x="f9" y="f10"/>
                    </a:lnTo>
                    <a:close/>
                    <a:moveTo>
                      <a:pt x="f13" y="f14"/>
                    </a:moveTo>
                    <a:lnTo>
                      <a:pt x="f15" y="f14"/>
                    </a:lnTo>
                    <a:lnTo>
                      <a:pt x="f15" y="f16"/>
                    </a:lnTo>
                    <a:lnTo>
                      <a:pt x="f13" y="f16"/>
                    </a:lnTo>
                    <a:lnTo>
                      <a:pt x="f13" y="f14"/>
                    </a:lnTo>
                    <a:close/>
                    <a:moveTo>
                      <a:pt x="f13" y="f17"/>
                    </a:moveTo>
                    <a:lnTo>
                      <a:pt x="f15" y="f17"/>
                    </a:lnTo>
                    <a:lnTo>
                      <a:pt x="f15" y="f18"/>
                    </a:lnTo>
                    <a:lnTo>
                      <a:pt x="f13" y="f18"/>
                    </a:lnTo>
                    <a:lnTo>
                      <a:pt x="f13" y="f17"/>
                    </a:lnTo>
                    <a:close/>
                  </a:path>
                </a:pathLst>
              </a:custGeom>
              <a:solidFill>
                <a:srgbClr val="FFFFFF"/>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grpSp>
      </p:grpSp>
      <p:grpSp>
        <p:nvGrpSpPr>
          <p:cNvPr id="28" name="Group 65">
            <a:extLst>
              <a:ext uri="{FF2B5EF4-FFF2-40B4-BE49-F238E27FC236}">
                <a16:creationId xmlns:a16="http://schemas.microsoft.com/office/drawing/2014/main" id="{5E5E3973-9D0A-45E3-BB19-C45D20D7DD88}"/>
              </a:ext>
            </a:extLst>
          </p:cNvPr>
          <p:cNvGrpSpPr/>
          <p:nvPr/>
        </p:nvGrpSpPr>
        <p:grpSpPr>
          <a:xfrm>
            <a:off x="5580675" y="4058468"/>
            <a:ext cx="1026729" cy="1026729"/>
            <a:chOff x="5692578" y="4139352"/>
            <a:chExt cx="1047317" cy="1047317"/>
          </a:xfrm>
        </p:grpSpPr>
        <p:sp>
          <p:nvSpPr>
            <p:cNvPr id="29" name="Oval 60">
              <a:extLst>
                <a:ext uri="{FF2B5EF4-FFF2-40B4-BE49-F238E27FC236}">
                  <a16:creationId xmlns:a16="http://schemas.microsoft.com/office/drawing/2014/main" id="{56C18032-7251-4FD1-BED8-18A28EB747D0}"/>
                </a:ext>
              </a:extLst>
            </p:cNvPr>
            <p:cNvSpPr/>
            <p:nvPr/>
          </p:nvSpPr>
          <p:spPr>
            <a:xfrm rot="5400013">
              <a:off x="5692578" y="4139352"/>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30" name="Group 15">
              <a:extLst>
                <a:ext uri="{FF2B5EF4-FFF2-40B4-BE49-F238E27FC236}">
                  <a16:creationId xmlns:a16="http://schemas.microsoft.com/office/drawing/2014/main" id="{5474E3E0-C015-45E9-AFDA-A0F9514A7DAE}"/>
                </a:ext>
              </a:extLst>
            </p:cNvPr>
            <p:cNvGrpSpPr/>
            <p:nvPr/>
          </p:nvGrpSpPr>
          <p:grpSpPr>
            <a:xfrm>
              <a:off x="5774938" y="4220541"/>
              <a:ext cx="886611" cy="886730"/>
              <a:chOff x="5774938" y="4220541"/>
              <a:chExt cx="886611" cy="886730"/>
            </a:xfrm>
          </p:grpSpPr>
          <p:sp>
            <p:nvSpPr>
              <p:cNvPr id="31" name="Oval 16">
                <a:extLst>
                  <a:ext uri="{FF2B5EF4-FFF2-40B4-BE49-F238E27FC236}">
                    <a16:creationId xmlns:a16="http://schemas.microsoft.com/office/drawing/2014/main" id="{A1898BEF-C52A-4DAC-BA89-A918DAED9FFA}"/>
                  </a:ext>
                </a:extLst>
              </p:cNvPr>
              <p:cNvSpPr/>
              <p:nvPr/>
            </p:nvSpPr>
            <p:spPr>
              <a:xfrm>
                <a:off x="5774938" y="4220541"/>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pic>
            <p:nvPicPr>
              <p:cNvPr id="32" name="Picture 17">
                <a:extLst>
                  <a:ext uri="{FF2B5EF4-FFF2-40B4-BE49-F238E27FC236}">
                    <a16:creationId xmlns:a16="http://schemas.microsoft.com/office/drawing/2014/main" id="{C3857D01-5DBC-4ED6-B506-0DC5BACC03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41216" y="4431355"/>
                <a:ext cx="558570" cy="490462"/>
              </a:xfrm>
              <a:prstGeom prst="rect">
                <a:avLst/>
              </a:prstGeom>
              <a:noFill/>
              <a:ln cap="flat">
                <a:noFill/>
              </a:ln>
            </p:spPr>
          </p:pic>
        </p:grpSp>
      </p:grpSp>
    </p:spTree>
    <p:extLst>
      <p:ext uri="{BB962C8B-B14F-4D97-AF65-F5344CB8AC3E}">
        <p14:creationId xmlns:p14="http://schemas.microsoft.com/office/powerpoint/2010/main" val="28842320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ppt_x</p:attrName>
                                        </p:attrNameLst>
                                      </p:cBhvr>
                                      <p:tavLst>
                                        <p:tav tm="0">
                                          <p:val>
                                            <p:strVal val="#ppt_x"/>
                                          </p:val>
                                        </p:tav>
                                        <p:tav tm="100000">
                                          <p:val>
                                            <p:strVal val="#ppt_x"/>
                                          </p:val>
                                        </p:tav>
                                      </p:tavLst>
                                    </p:anim>
                                    <p:anim calcmode="lin" valueType="num">
                                      <p:cBhvr>
                                        <p:cTn id="8" dur="750" fill="hold"/>
                                        <p:tgtEl>
                                          <p:spTgt spid="1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2" presetClass="entr" presetSubtype="4" decel="10000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750" fill="hold"/>
                                        <p:tgtEl>
                                          <p:spTgt spid="18"/>
                                        </p:tgtEl>
                                        <p:attrNameLst>
                                          <p:attrName>ppt_x</p:attrName>
                                        </p:attrNameLst>
                                      </p:cBhvr>
                                      <p:tavLst>
                                        <p:tav tm="0">
                                          <p:val>
                                            <p:strVal val="#ppt_x"/>
                                          </p:val>
                                        </p:tav>
                                        <p:tav tm="100000">
                                          <p:val>
                                            <p:strVal val="#ppt_x"/>
                                          </p:val>
                                        </p:tav>
                                      </p:tavLst>
                                    </p:anim>
                                    <p:anim calcmode="lin" valueType="num">
                                      <p:cBhvr>
                                        <p:cTn id="18" dur="750" fill="hold"/>
                                        <p:tgtEl>
                                          <p:spTgt spid="18"/>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10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2" presetClass="entr" presetSubtype="4" decel="100000" fill="hold" nodeType="withEffect">
                                  <p:stCondLst>
                                    <p:cond delay="1000"/>
                                  </p:stCondLst>
                                  <p:childTnLst>
                                    <p:set>
                                      <p:cBhvr>
                                        <p:cTn id="23" dur="1" fill="hold">
                                          <p:stCondLst>
                                            <p:cond delay="0"/>
                                          </p:stCondLst>
                                        </p:cTn>
                                        <p:tgtEl>
                                          <p:spTgt spid="23"/>
                                        </p:tgtEl>
                                        <p:attrNameLst>
                                          <p:attrName>style.visibility</p:attrName>
                                        </p:attrNameLst>
                                      </p:cBhvr>
                                      <p:to>
                                        <p:strVal val="visible"/>
                                      </p:to>
                                    </p:set>
                                    <p:anim calcmode="lin" valueType="num">
                                      <p:cBhvr>
                                        <p:cTn id="24" dur="750" fill="hold"/>
                                        <p:tgtEl>
                                          <p:spTgt spid="23"/>
                                        </p:tgtEl>
                                        <p:attrNameLst>
                                          <p:attrName>ppt_x</p:attrName>
                                        </p:attrNameLst>
                                      </p:cBhvr>
                                      <p:tavLst>
                                        <p:tav tm="0">
                                          <p:val>
                                            <p:strVal val="#ppt_x"/>
                                          </p:val>
                                        </p:tav>
                                        <p:tav tm="100000">
                                          <p:val>
                                            <p:strVal val="#ppt_x"/>
                                          </p:val>
                                        </p:tav>
                                      </p:tavLst>
                                    </p:anim>
                                    <p:anim calcmode="lin" valueType="num">
                                      <p:cBhvr>
                                        <p:cTn id="25" dur="750" fill="hold"/>
                                        <p:tgtEl>
                                          <p:spTgt spid="23"/>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2" presetClass="entr" presetSubtype="4" decel="100000" fill="hold" nodeType="withEffect">
                                  <p:stCondLst>
                                    <p:cond delay="1500"/>
                                  </p:stCondLst>
                                  <p:childTnLst>
                                    <p:set>
                                      <p:cBhvr>
                                        <p:cTn id="30" dur="1" fill="hold">
                                          <p:stCondLst>
                                            <p:cond delay="0"/>
                                          </p:stCondLst>
                                        </p:cTn>
                                        <p:tgtEl>
                                          <p:spTgt spid="28"/>
                                        </p:tgtEl>
                                        <p:attrNameLst>
                                          <p:attrName>style.visibility</p:attrName>
                                        </p:attrNameLst>
                                      </p:cBhvr>
                                      <p:to>
                                        <p:strVal val="visible"/>
                                      </p:to>
                                    </p:set>
                                    <p:anim calcmode="lin" valueType="num">
                                      <p:cBhvr>
                                        <p:cTn id="31" dur="750" fill="hold"/>
                                        <p:tgtEl>
                                          <p:spTgt spid="28"/>
                                        </p:tgtEl>
                                        <p:attrNameLst>
                                          <p:attrName>ppt_x</p:attrName>
                                        </p:attrNameLst>
                                      </p:cBhvr>
                                      <p:tavLst>
                                        <p:tav tm="0">
                                          <p:val>
                                            <p:strVal val="#ppt_x"/>
                                          </p:val>
                                        </p:tav>
                                        <p:tav tm="100000">
                                          <p:val>
                                            <p:strVal val="#ppt_x"/>
                                          </p:val>
                                        </p:tav>
                                      </p:tavLst>
                                    </p:anim>
                                    <p:anim calcmode="lin" valueType="num">
                                      <p:cBhvr>
                                        <p:cTn id="32" dur="750" fill="hold"/>
                                        <p:tgtEl>
                                          <p:spTgt spid="28"/>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20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2" presetClass="entr" presetSubtype="4" decel="100000" fill="hold" nodeType="withEffect">
                                  <p:stCondLst>
                                    <p:cond delay="2000"/>
                                  </p:stCondLst>
                                  <p:childTnLst>
                                    <p:set>
                                      <p:cBhvr>
                                        <p:cTn id="37" dur="1" fill="hold">
                                          <p:stCondLst>
                                            <p:cond delay="0"/>
                                          </p:stCondLst>
                                        </p:cTn>
                                        <p:tgtEl>
                                          <p:spTgt spid="8"/>
                                        </p:tgtEl>
                                        <p:attrNameLst>
                                          <p:attrName>style.visibility</p:attrName>
                                        </p:attrNameLst>
                                      </p:cBhvr>
                                      <p:to>
                                        <p:strVal val="visible"/>
                                      </p:to>
                                    </p:set>
                                    <p:anim calcmode="lin" valueType="num">
                                      <p:cBhvr>
                                        <p:cTn id="38" dur="750" fill="hold"/>
                                        <p:tgtEl>
                                          <p:spTgt spid="8"/>
                                        </p:tgtEl>
                                        <p:attrNameLst>
                                          <p:attrName>ppt_x</p:attrName>
                                        </p:attrNameLst>
                                      </p:cBhvr>
                                      <p:tavLst>
                                        <p:tav tm="0">
                                          <p:val>
                                            <p:strVal val="#ppt_x"/>
                                          </p:val>
                                        </p:tav>
                                        <p:tav tm="100000">
                                          <p:val>
                                            <p:strVal val="#ppt_x"/>
                                          </p:val>
                                        </p:tav>
                                      </p:tavLst>
                                    </p:anim>
                                    <p:anim calcmode="lin" valueType="num">
                                      <p:cBhvr>
                                        <p:cTn id="39"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4B3531-D8A5-4BCE-9253-30F8E189FF80}"/>
              </a:ext>
            </a:extLst>
          </p:cNvPr>
          <p:cNvSpPr/>
          <p:nvPr/>
        </p:nvSpPr>
        <p:spPr>
          <a:xfrm>
            <a:off x="305459" y="1558472"/>
            <a:ext cx="4241915" cy="995697"/>
          </a:xfrm>
          <a:prstGeom prst="rect">
            <a:avLst/>
          </a:prstGeom>
        </p:spPr>
        <p:txBody>
          <a:bodyPr wrap="square" lIns="143428" tIns="89642" rIns="143428" bIns="89642">
            <a:spAutoFit/>
          </a:bodyPr>
          <a:lstStyle/>
          <a:p>
            <a:pPr defTabSz="896386">
              <a:defRPr/>
            </a:pPr>
            <a:r>
              <a:rPr lang="en-US" sz="1765" dirty="0">
                <a:solidFill>
                  <a:srgbClr val="505050"/>
                </a:solidFill>
                <a:latin typeface="Segoe UI"/>
                <a:cs typeface="Segoe UI Light" panose="020B0502040204020203" pitchFamily="34" charset="0"/>
              </a:rPr>
              <a:t>Unique insights, informed by trillions of signals. This signal is leveraged across all of Microsoft’s security services</a:t>
            </a:r>
          </a:p>
        </p:txBody>
      </p:sp>
      <p:sp>
        <p:nvSpPr>
          <p:cNvPr id="52" name="Title 29">
            <a:extLst>
              <a:ext uri="{FF2B5EF4-FFF2-40B4-BE49-F238E27FC236}">
                <a16:creationId xmlns:a16="http://schemas.microsoft.com/office/drawing/2014/main" id="{51980D09-73AD-4205-B92F-D4785D1A8376}"/>
              </a:ext>
            </a:extLst>
          </p:cNvPr>
          <p:cNvSpPr txBox="1">
            <a:spLocks/>
          </p:cNvSpPr>
          <p:nvPr/>
        </p:nvSpPr>
        <p:spPr>
          <a:xfrm>
            <a:off x="305459" y="355197"/>
            <a:ext cx="4929370" cy="899537"/>
          </a:xfrm>
          <a:prstGeom prst="rect">
            <a:avLst/>
          </a:prstGeom>
        </p:spPr>
        <p:txBody>
          <a:bodyPr vert="horz" wrap="square" lIns="143428" tIns="89642" rIns="143428" bIns="89642" rtlCol="0" anchor="t">
            <a:noAutofit/>
          </a:bodyPr>
          <a:lstStyle>
            <a:lvl1pPr algn="l" defTabSz="914367" rtl="0" eaLnBrk="1" latinLnBrk="0" hangingPunct="1">
              <a:lnSpc>
                <a:spcPct val="90000"/>
              </a:lnSpc>
              <a:spcBef>
                <a:spcPct val="0"/>
              </a:spcBef>
              <a:buNone/>
              <a:defRPr lang="en-US" sz="4313"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100000"/>
              </a:lnSpc>
              <a:spcBef>
                <a:spcPts val="0"/>
              </a:spcBef>
              <a:defRPr/>
            </a:pPr>
            <a:r>
              <a:rPr lang="en-US" sz="1961" spc="118" dirty="0">
                <a:ln>
                  <a:noFill/>
                </a:ln>
                <a:solidFill>
                  <a:srgbClr val="505050"/>
                </a:solidFill>
                <a:latin typeface="Segoe UI"/>
                <a:cs typeface="Segoe UI Light" panose="020B0502040204020203" pitchFamily="34" charset="0"/>
              </a:rPr>
              <a:t>POWERED BY </a:t>
            </a:r>
            <a:br>
              <a:rPr lang="en-US" sz="3137" b="1" spc="118" dirty="0">
                <a:ln>
                  <a:noFill/>
                </a:ln>
                <a:solidFill>
                  <a:srgbClr val="505050"/>
                </a:solidFill>
                <a:latin typeface="Segoe UI"/>
                <a:cs typeface="Segoe UI Light" panose="020B0502040204020203" pitchFamily="34" charset="0"/>
              </a:rPr>
            </a:br>
            <a:r>
              <a:rPr lang="en-US" sz="2745" spc="0" dirty="0">
                <a:ln w="0"/>
                <a:solidFill>
                  <a:schemeClr val="accent1"/>
                </a:solidFill>
                <a:effectLst>
                  <a:outerShdw blurRad="38100" dist="25400" dir="5400000" algn="ctr" rotWithShape="0">
                    <a:srgbClr val="6E747A">
                      <a:alpha val="43000"/>
                    </a:srgbClr>
                  </a:outerShdw>
                </a:effectLst>
                <a:latin typeface="Segoe UI"/>
                <a:cs typeface="Segoe UI Light" panose="020B0502040204020203" pitchFamily="34" charset="0"/>
              </a:rPr>
              <a:t>MICROSOFT</a:t>
            </a:r>
            <a:r>
              <a:rPr lang="en-US" sz="2745" b="1" spc="118" dirty="0">
                <a:ln>
                  <a:noFill/>
                </a:ln>
                <a:solidFill>
                  <a:srgbClr val="505050"/>
                </a:solidFill>
                <a:latin typeface="Segoe UI"/>
                <a:cs typeface="Segoe UI Light" panose="020B0502040204020203" pitchFamily="34" charset="0"/>
              </a:rPr>
              <a:t> THREAT INTELLIGENCE</a:t>
            </a:r>
            <a:endParaRPr lang="en-US" sz="3137" b="1" spc="118" dirty="0">
              <a:ln>
                <a:noFill/>
              </a:ln>
              <a:solidFill>
                <a:srgbClr val="505050"/>
              </a:solidFill>
              <a:latin typeface="Segoe UI"/>
              <a:cs typeface="Segoe UI Light" panose="020B0502040204020203" pitchFamily="34" charset="0"/>
            </a:endParaRPr>
          </a:p>
        </p:txBody>
      </p:sp>
      <p:cxnSp>
        <p:nvCxnSpPr>
          <p:cNvPr id="27" name="On-premise node 1 line"/>
          <p:cNvCxnSpPr>
            <a:cxnSpLocks/>
            <a:stCxn id="7" idx="7"/>
            <a:endCxn id="87" idx="2"/>
          </p:cNvCxnSpPr>
          <p:nvPr/>
        </p:nvCxnSpPr>
        <p:spPr>
          <a:xfrm flipV="1">
            <a:off x="8481942" y="3709767"/>
            <a:ext cx="2898093" cy="1246056"/>
          </a:xfrm>
          <a:prstGeom prst="line">
            <a:avLst/>
          </a:prstGeom>
          <a:noFill/>
          <a:ln w="25400" cap="rnd" cmpd="sng" algn="ctr">
            <a:solidFill>
              <a:srgbClr val="0078D7"/>
            </a:solidFill>
            <a:prstDash val="sysDot"/>
            <a:headEnd type="none"/>
            <a:tailEnd type="none"/>
          </a:ln>
          <a:effectLst/>
        </p:spPr>
      </p:cxnSp>
      <p:cxnSp>
        <p:nvCxnSpPr>
          <p:cNvPr id="33" name="On-premise node 1 line"/>
          <p:cNvCxnSpPr>
            <a:cxnSpLocks/>
            <a:stCxn id="13" idx="3"/>
            <a:endCxn id="31" idx="7"/>
          </p:cNvCxnSpPr>
          <p:nvPr/>
        </p:nvCxnSpPr>
        <p:spPr>
          <a:xfrm flipH="1">
            <a:off x="2019013" y="4308140"/>
            <a:ext cx="584351" cy="674500"/>
          </a:xfrm>
          <a:prstGeom prst="line">
            <a:avLst/>
          </a:prstGeom>
          <a:noFill/>
          <a:ln w="25400" cap="rnd" cmpd="sng" algn="ctr">
            <a:solidFill>
              <a:srgbClr val="0078D7"/>
            </a:solidFill>
            <a:prstDash val="sysDot"/>
            <a:headEnd type="none"/>
            <a:tailEnd type="none"/>
          </a:ln>
          <a:effectLst/>
        </p:spPr>
      </p:cxnSp>
      <p:cxnSp>
        <p:nvCxnSpPr>
          <p:cNvPr id="39" name="On-premise node 1 line"/>
          <p:cNvCxnSpPr>
            <a:cxnSpLocks/>
            <a:stCxn id="80" idx="2"/>
            <a:endCxn id="13" idx="6"/>
          </p:cNvCxnSpPr>
          <p:nvPr/>
        </p:nvCxnSpPr>
        <p:spPr>
          <a:xfrm flipH="1" flipV="1">
            <a:off x="3831963" y="3799237"/>
            <a:ext cx="992708" cy="207081"/>
          </a:xfrm>
          <a:prstGeom prst="line">
            <a:avLst/>
          </a:prstGeom>
          <a:noFill/>
          <a:ln w="25400" cap="rnd" cmpd="sng" algn="ctr">
            <a:solidFill>
              <a:srgbClr val="0078D7"/>
            </a:solidFill>
            <a:prstDash val="sysDot"/>
            <a:headEnd type="none"/>
            <a:tailEnd type="none"/>
          </a:ln>
          <a:effectLst/>
        </p:spPr>
      </p:cxnSp>
      <p:cxnSp>
        <p:nvCxnSpPr>
          <p:cNvPr id="40" name="On-premise node 1 line"/>
          <p:cNvCxnSpPr>
            <a:cxnSpLocks/>
            <a:stCxn id="38" idx="2"/>
            <a:endCxn id="19" idx="5"/>
          </p:cNvCxnSpPr>
          <p:nvPr/>
        </p:nvCxnSpPr>
        <p:spPr>
          <a:xfrm flipH="1" flipV="1">
            <a:off x="6294144" y="1966020"/>
            <a:ext cx="2822807" cy="1905832"/>
          </a:xfrm>
          <a:prstGeom prst="line">
            <a:avLst/>
          </a:prstGeom>
          <a:noFill/>
          <a:ln w="25400" cap="rnd" cmpd="sng" algn="ctr">
            <a:solidFill>
              <a:srgbClr val="0078D7"/>
            </a:solidFill>
            <a:prstDash val="sysDot"/>
            <a:headEnd type="none"/>
            <a:tailEnd type="none"/>
          </a:ln>
          <a:effectLst/>
        </p:spPr>
      </p:cxnSp>
      <p:cxnSp>
        <p:nvCxnSpPr>
          <p:cNvPr id="43" name="On-premise node 1 line"/>
          <p:cNvCxnSpPr>
            <a:cxnSpLocks/>
            <a:stCxn id="7" idx="2"/>
            <a:endCxn id="30" idx="6"/>
          </p:cNvCxnSpPr>
          <p:nvPr/>
        </p:nvCxnSpPr>
        <p:spPr>
          <a:xfrm flipH="1">
            <a:off x="4996528" y="5533367"/>
            <a:ext cx="2091099" cy="489648"/>
          </a:xfrm>
          <a:prstGeom prst="line">
            <a:avLst/>
          </a:prstGeom>
          <a:noFill/>
          <a:ln w="25400" cap="rnd" cmpd="sng" algn="ctr">
            <a:solidFill>
              <a:srgbClr val="0078D7"/>
            </a:solidFill>
            <a:prstDash val="sysDot"/>
            <a:headEnd type="none"/>
            <a:tailEnd type="none"/>
          </a:ln>
          <a:effectLst/>
        </p:spPr>
      </p:cxnSp>
      <p:cxnSp>
        <p:nvCxnSpPr>
          <p:cNvPr id="46" name="On-premise node 1 line"/>
          <p:cNvCxnSpPr>
            <a:cxnSpLocks/>
            <a:stCxn id="84" idx="1"/>
            <a:endCxn id="36" idx="5"/>
          </p:cNvCxnSpPr>
          <p:nvPr/>
        </p:nvCxnSpPr>
        <p:spPr>
          <a:xfrm flipH="1" flipV="1">
            <a:off x="8553130" y="2079669"/>
            <a:ext cx="816047" cy="446049"/>
          </a:xfrm>
          <a:prstGeom prst="line">
            <a:avLst/>
          </a:prstGeom>
          <a:noFill/>
          <a:ln w="25400" cap="rnd" cmpd="sng" algn="ctr">
            <a:solidFill>
              <a:srgbClr val="0078D7"/>
            </a:solidFill>
            <a:prstDash val="sysDot"/>
            <a:headEnd type="none"/>
            <a:tailEnd type="none"/>
          </a:ln>
          <a:effectLst/>
        </p:spPr>
      </p:cxnSp>
      <p:cxnSp>
        <p:nvCxnSpPr>
          <p:cNvPr id="58" name="On-premise node 1 line"/>
          <p:cNvCxnSpPr>
            <a:cxnSpLocks/>
            <a:endCxn id="92" idx="6"/>
          </p:cNvCxnSpPr>
          <p:nvPr/>
        </p:nvCxnSpPr>
        <p:spPr>
          <a:xfrm flipH="1" flipV="1">
            <a:off x="9033333" y="471040"/>
            <a:ext cx="1778935" cy="1006255"/>
          </a:xfrm>
          <a:prstGeom prst="line">
            <a:avLst/>
          </a:prstGeom>
          <a:noFill/>
          <a:ln w="25400" cap="rnd" cmpd="sng" algn="ctr">
            <a:solidFill>
              <a:srgbClr val="0078D7"/>
            </a:solidFill>
            <a:prstDash val="sysDot"/>
            <a:headEnd type="none"/>
            <a:tailEnd type="none"/>
          </a:ln>
          <a:effectLst/>
        </p:spPr>
      </p:cxnSp>
      <p:cxnSp>
        <p:nvCxnSpPr>
          <p:cNvPr id="65" name="On-premise node 1 line"/>
          <p:cNvCxnSpPr>
            <a:cxnSpLocks/>
            <a:stCxn id="38" idx="5"/>
            <a:endCxn id="16" idx="0"/>
          </p:cNvCxnSpPr>
          <p:nvPr/>
        </p:nvCxnSpPr>
        <p:spPr>
          <a:xfrm>
            <a:off x="10582422" y="4478870"/>
            <a:ext cx="550589" cy="684661"/>
          </a:xfrm>
          <a:prstGeom prst="line">
            <a:avLst/>
          </a:prstGeom>
          <a:noFill/>
          <a:ln w="25400" cap="rnd" cmpd="sng" algn="ctr">
            <a:solidFill>
              <a:srgbClr val="0078D7"/>
            </a:solidFill>
            <a:prstDash val="sysDot"/>
            <a:headEnd type="none"/>
            <a:tailEnd type="none"/>
          </a:ln>
          <a:effectLst/>
        </p:spPr>
      </p:cxnSp>
      <p:sp>
        <p:nvSpPr>
          <p:cNvPr id="79" name="Oval 78"/>
          <p:cNvSpPr/>
          <p:nvPr/>
        </p:nvSpPr>
        <p:spPr bwMode="auto">
          <a:xfrm>
            <a:off x="3475510" y="4607080"/>
            <a:ext cx="525476" cy="52547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80" name="Oval 79"/>
          <p:cNvSpPr/>
          <p:nvPr/>
        </p:nvSpPr>
        <p:spPr bwMode="auto">
          <a:xfrm>
            <a:off x="4824671" y="3857357"/>
            <a:ext cx="297921" cy="29792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81" name="Oval 80"/>
          <p:cNvSpPr/>
          <p:nvPr/>
        </p:nvSpPr>
        <p:spPr bwMode="auto">
          <a:xfrm>
            <a:off x="1014245" y="3883035"/>
            <a:ext cx="525476" cy="52547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82" name="Oval 81"/>
          <p:cNvSpPr/>
          <p:nvPr/>
        </p:nvSpPr>
        <p:spPr bwMode="auto">
          <a:xfrm>
            <a:off x="2663734" y="5538112"/>
            <a:ext cx="297921" cy="29792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83" name="Oval 82"/>
          <p:cNvSpPr/>
          <p:nvPr/>
        </p:nvSpPr>
        <p:spPr bwMode="auto">
          <a:xfrm>
            <a:off x="5893370" y="5497539"/>
            <a:ext cx="525476" cy="52547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84" name="Oval 83"/>
          <p:cNvSpPr/>
          <p:nvPr/>
        </p:nvSpPr>
        <p:spPr bwMode="auto">
          <a:xfrm>
            <a:off x="9325548" y="2482089"/>
            <a:ext cx="297921" cy="29792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85" name="Oval 84"/>
          <p:cNvSpPr/>
          <p:nvPr/>
        </p:nvSpPr>
        <p:spPr bwMode="auto">
          <a:xfrm>
            <a:off x="9266804" y="1198535"/>
            <a:ext cx="525476" cy="52547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86" name="Oval 85"/>
          <p:cNvSpPr/>
          <p:nvPr/>
        </p:nvSpPr>
        <p:spPr bwMode="auto">
          <a:xfrm>
            <a:off x="9117843" y="6121153"/>
            <a:ext cx="297921" cy="29792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87" name="Oval 86"/>
          <p:cNvSpPr/>
          <p:nvPr/>
        </p:nvSpPr>
        <p:spPr bwMode="auto">
          <a:xfrm>
            <a:off x="11380036" y="3447029"/>
            <a:ext cx="525476" cy="52547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88" name="Oval 87"/>
          <p:cNvSpPr/>
          <p:nvPr/>
        </p:nvSpPr>
        <p:spPr bwMode="auto">
          <a:xfrm>
            <a:off x="7953524" y="4062656"/>
            <a:ext cx="297921" cy="29792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89" name="Oval 88"/>
          <p:cNvSpPr/>
          <p:nvPr/>
        </p:nvSpPr>
        <p:spPr bwMode="auto">
          <a:xfrm>
            <a:off x="5488368" y="2460001"/>
            <a:ext cx="525476" cy="52547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90" name="Oval 89"/>
          <p:cNvSpPr/>
          <p:nvPr/>
        </p:nvSpPr>
        <p:spPr bwMode="auto">
          <a:xfrm>
            <a:off x="8201642" y="2715478"/>
            <a:ext cx="297921" cy="29792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91" name="Oval 90"/>
          <p:cNvSpPr/>
          <p:nvPr/>
        </p:nvSpPr>
        <p:spPr bwMode="auto">
          <a:xfrm>
            <a:off x="9373746" y="5012928"/>
            <a:ext cx="525476" cy="52547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92" name="Oval 91"/>
          <p:cNvSpPr/>
          <p:nvPr/>
        </p:nvSpPr>
        <p:spPr bwMode="auto">
          <a:xfrm>
            <a:off x="8735413" y="322079"/>
            <a:ext cx="297921" cy="29792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cxnSp>
        <p:nvCxnSpPr>
          <p:cNvPr id="93" name="On-premise node 1 line"/>
          <p:cNvCxnSpPr>
            <a:cxnSpLocks/>
          </p:cNvCxnSpPr>
          <p:nvPr/>
        </p:nvCxnSpPr>
        <p:spPr>
          <a:xfrm flipH="1" flipV="1">
            <a:off x="3784089" y="4943681"/>
            <a:ext cx="291459" cy="540484"/>
          </a:xfrm>
          <a:prstGeom prst="line">
            <a:avLst/>
          </a:prstGeom>
          <a:noFill/>
          <a:ln w="25400" cap="rnd" cmpd="sng" algn="ctr">
            <a:solidFill>
              <a:srgbClr val="0078D7"/>
            </a:solidFill>
            <a:prstDash val="sysDot"/>
            <a:headEnd type="none"/>
            <a:tailEnd type="none"/>
          </a:ln>
          <a:effectLst/>
        </p:spPr>
      </p:cxnSp>
      <p:cxnSp>
        <p:nvCxnSpPr>
          <p:cNvPr id="97" name="On-premise node 1 line"/>
          <p:cNvCxnSpPr>
            <a:cxnSpLocks/>
            <a:stCxn id="30" idx="2"/>
            <a:endCxn id="82" idx="5"/>
          </p:cNvCxnSpPr>
          <p:nvPr/>
        </p:nvCxnSpPr>
        <p:spPr>
          <a:xfrm flipH="1" flipV="1">
            <a:off x="2918025" y="5792404"/>
            <a:ext cx="625881" cy="230611"/>
          </a:xfrm>
          <a:prstGeom prst="line">
            <a:avLst/>
          </a:prstGeom>
          <a:noFill/>
          <a:ln w="25400" cap="rnd" cmpd="sng" algn="ctr">
            <a:solidFill>
              <a:srgbClr val="0078D7"/>
            </a:solidFill>
            <a:prstDash val="sysDot"/>
            <a:headEnd type="none"/>
            <a:tailEnd type="none"/>
          </a:ln>
          <a:effectLst/>
        </p:spPr>
      </p:cxnSp>
      <p:cxnSp>
        <p:nvCxnSpPr>
          <p:cNvPr id="100" name="On-premise node 1 line"/>
          <p:cNvCxnSpPr>
            <a:cxnSpLocks/>
            <a:stCxn id="13" idx="2"/>
            <a:endCxn id="81" idx="6"/>
          </p:cNvCxnSpPr>
          <p:nvPr/>
        </p:nvCxnSpPr>
        <p:spPr>
          <a:xfrm flipH="1">
            <a:off x="1539721" y="3799238"/>
            <a:ext cx="852849" cy="346536"/>
          </a:xfrm>
          <a:prstGeom prst="line">
            <a:avLst/>
          </a:prstGeom>
          <a:noFill/>
          <a:ln w="25400" cap="rnd" cmpd="sng" algn="ctr">
            <a:solidFill>
              <a:srgbClr val="0078D7"/>
            </a:solidFill>
            <a:prstDash val="sysDot"/>
            <a:headEnd type="none"/>
            <a:tailEnd type="none"/>
          </a:ln>
          <a:effectLst/>
        </p:spPr>
      </p:cxnSp>
      <p:cxnSp>
        <p:nvCxnSpPr>
          <p:cNvPr id="109" name="On-premise node 1 line"/>
          <p:cNvCxnSpPr>
            <a:cxnSpLocks/>
            <a:endCxn id="89" idx="5"/>
          </p:cNvCxnSpPr>
          <p:nvPr/>
        </p:nvCxnSpPr>
        <p:spPr>
          <a:xfrm flipH="1" flipV="1">
            <a:off x="5936889" y="2908523"/>
            <a:ext cx="353402" cy="497472"/>
          </a:xfrm>
          <a:prstGeom prst="line">
            <a:avLst/>
          </a:prstGeom>
          <a:noFill/>
          <a:ln w="25400" cap="rnd" cmpd="sng" algn="ctr">
            <a:solidFill>
              <a:srgbClr val="0078D7"/>
            </a:solidFill>
            <a:prstDash val="sysDot"/>
            <a:headEnd type="none"/>
            <a:tailEnd type="none"/>
          </a:ln>
          <a:effectLst/>
        </p:spPr>
      </p:cxnSp>
      <p:cxnSp>
        <p:nvCxnSpPr>
          <p:cNvPr id="113" name="On-premise node 1 line"/>
          <p:cNvCxnSpPr>
            <a:cxnSpLocks/>
            <a:stCxn id="83" idx="0"/>
            <a:endCxn id="36" idx="3"/>
          </p:cNvCxnSpPr>
          <p:nvPr/>
        </p:nvCxnSpPr>
        <p:spPr>
          <a:xfrm flipV="1">
            <a:off x="6156108" y="2079669"/>
            <a:ext cx="1328989" cy="3417870"/>
          </a:xfrm>
          <a:prstGeom prst="line">
            <a:avLst/>
          </a:prstGeom>
          <a:noFill/>
          <a:ln w="25400" cap="rnd" cmpd="sng" algn="ctr">
            <a:solidFill>
              <a:srgbClr val="0078D7"/>
            </a:solidFill>
            <a:prstDash val="sysDot"/>
            <a:headEnd type="none"/>
            <a:tailEnd type="none"/>
          </a:ln>
          <a:effectLst/>
        </p:spPr>
      </p:cxnSp>
      <p:cxnSp>
        <p:nvCxnSpPr>
          <p:cNvPr id="117" name="On-premise node 1 line"/>
          <p:cNvCxnSpPr>
            <a:cxnSpLocks/>
            <a:stCxn id="38" idx="2"/>
            <a:endCxn id="88" idx="6"/>
          </p:cNvCxnSpPr>
          <p:nvPr/>
        </p:nvCxnSpPr>
        <p:spPr>
          <a:xfrm flipH="1">
            <a:off x="8251445" y="3871852"/>
            <a:ext cx="865506" cy="339765"/>
          </a:xfrm>
          <a:prstGeom prst="line">
            <a:avLst/>
          </a:prstGeom>
          <a:noFill/>
          <a:ln w="25400" cap="rnd" cmpd="sng" algn="ctr">
            <a:solidFill>
              <a:srgbClr val="0078D7"/>
            </a:solidFill>
            <a:prstDash val="sysDot"/>
            <a:headEnd type="none"/>
            <a:tailEnd type="none"/>
          </a:ln>
          <a:effectLst/>
        </p:spPr>
      </p:cxnSp>
      <p:cxnSp>
        <p:nvCxnSpPr>
          <p:cNvPr id="125" name="On-premise node 1 line"/>
          <p:cNvCxnSpPr>
            <a:cxnSpLocks/>
            <a:stCxn id="30" idx="7"/>
            <a:endCxn id="90" idx="3"/>
          </p:cNvCxnSpPr>
          <p:nvPr/>
        </p:nvCxnSpPr>
        <p:spPr>
          <a:xfrm flipV="1">
            <a:off x="4783797" y="2969770"/>
            <a:ext cx="3461474" cy="2539665"/>
          </a:xfrm>
          <a:prstGeom prst="line">
            <a:avLst/>
          </a:prstGeom>
          <a:noFill/>
          <a:ln w="25400" cap="rnd" cmpd="sng" algn="ctr">
            <a:solidFill>
              <a:srgbClr val="0078D7"/>
            </a:solidFill>
            <a:prstDash val="sysDot"/>
            <a:headEnd type="none"/>
            <a:tailEnd type="none"/>
          </a:ln>
          <a:effectLst/>
        </p:spPr>
      </p:cxnSp>
      <p:cxnSp>
        <p:nvCxnSpPr>
          <p:cNvPr id="129" name="On-premise node 1 line"/>
          <p:cNvCxnSpPr>
            <a:cxnSpLocks/>
            <a:stCxn id="85" idx="6"/>
            <a:endCxn id="37" idx="2"/>
          </p:cNvCxnSpPr>
          <p:nvPr/>
        </p:nvCxnSpPr>
        <p:spPr>
          <a:xfrm flipV="1">
            <a:off x="9792280" y="1458935"/>
            <a:ext cx="283624" cy="2338"/>
          </a:xfrm>
          <a:prstGeom prst="line">
            <a:avLst/>
          </a:prstGeom>
          <a:noFill/>
          <a:ln w="25400" cap="rnd" cmpd="sng" algn="ctr">
            <a:solidFill>
              <a:srgbClr val="0078D7"/>
            </a:solidFill>
            <a:prstDash val="sysDot"/>
            <a:headEnd type="none"/>
            <a:tailEnd type="none"/>
          </a:ln>
          <a:effectLst/>
        </p:spPr>
      </p:cxnSp>
      <p:cxnSp>
        <p:nvCxnSpPr>
          <p:cNvPr id="139" name="On-premise node 1 line"/>
          <p:cNvCxnSpPr>
            <a:cxnSpLocks/>
          </p:cNvCxnSpPr>
          <p:nvPr/>
        </p:nvCxnSpPr>
        <p:spPr>
          <a:xfrm>
            <a:off x="9861306" y="5347296"/>
            <a:ext cx="950962" cy="604456"/>
          </a:xfrm>
          <a:prstGeom prst="line">
            <a:avLst/>
          </a:prstGeom>
          <a:noFill/>
          <a:ln w="19050" cap="flat" cmpd="sng" algn="ctr">
            <a:solidFill>
              <a:srgbClr val="0078D7"/>
            </a:solidFill>
            <a:prstDash val="sysDot"/>
            <a:headEnd type="none"/>
            <a:tailEnd type="none"/>
          </a:ln>
          <a:effectLst/>
        </p:spPr>
      </p:cxnSp>
      <p:cxnSp>
        <p:nvCxnSpPr>
          <p:cNvPr id="143" name="On-premise node 1 line"/>
          <p:cNvCxnSpPr>
            <a:cxnSpLocks/>
            <a:stCxn id="86" idx="1"/>
          </p:cNvCxnSpPr>
          <p:nvPr/>
        </p:nvCxnSpPr>
        <p:spPr>
          <a:xfrm flipH="1" flipV="1">
            <a:off x="8279480" y="5683965"/>
            <a:ext cx="881992" cy="480817"/>
          </a:xfrm>
          <a:prstGeom prst="line">
            <a:avLst/>
          </a:prstGeom>
          <a:noFill/>
          <a:ln w="25400" cap="rnd" cmpd="sng" algn="ctr">
            <a:solidFill>
              <a:srgbClr val="0078D7"/>
            </a:solidFill>
            <a:prstDash val="sysDot"/>
            <a:headEnd type="none"/>
            <a:tailEnd type="none"/>
          </a:ln>
          <a:effectLst/>
        </p:spPr>
      </p:cxnSp>
      <p:cxnSp>
        <p:nvCxnSpPr>
          <p:cNvPr id="126" name="On-premise node 1 line">
            <a:extLst>
              <a:ext uri="{FF2B5EF4-FFF2-40B4-BE49-F238E27FC236}">
                <a16:creationId xmlns:a16="http://schemas.microsoft.com/office/drawing/2014/main" id="{47C6D6CC-EEA2-42D7-9EE7-4C34CBCEBE3C}"/>
              </a:ext>
            </a:extLst>
          </p:cNvPr>
          <p:cNvCxnSpPr>
            <a:cxnSpLocks/>
            <a:endCxn id="38" idx="7"/>
          </p:cNvCxnSpPr>
          <p:nvPr/>
        </p:nvCxnSpPr>
        <p:spPr>
          <a:xfrm flipH="1">
            <a:off x="10582422" y="1856574"/>
            <a:ext cx="537373" cy="1408260"/>
          </a:xfrm>
          <a:prstGeom prst="line">
            <a:avLst/>
          </a:prstGeom>
          <a:noFill/>
          <a:ln w="25400" cap="rnd" cmpd="sng" algn="ctr">
            <a:solidFill>
              <a:srgbClr val="0078D7"/>
            </a:solidFill>
            <a:prstDash val="sysDot"/>
            <a:headEnd type="none"/>
            <a:tailEnd type="none"/>
          </a:ln>
          <a:effectLst/>
        </p:spPr>
      </p:cxnSp>
      <p:sp>
        <p:nvSpPr>
          <p:cNvPr id="16" name="03R"/>
          <p:cNvSpPr/>
          <p:nvPr/>
        </p:nvSpPr>
        <p:spPr bwMode="auto">
          <a:xfrm>
            <a:off x="10360509" y="5163531"/>
            <a:ext cx="1545002" cy="154500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2353" b="1" kern="0" dirty="0">
                <a:solidFill>
                  <a:srgbClr val="0078D7"/>
                </a:solidFill>
                <a:latin typeface="Segoe UI"/>
                <a:cs typeface="Segoe UI Semibold" panose="020B0702040204020203" pitchFamily="34" charset="0"/>
              </a:rPr>
              <a:t>450B </a:t>
            </a:r>
            <a:br>
              <a:rPr lang="en-US" sz="1372" kern="0" dirty="0">
                <a:solidFill>
                  <a:srgbClr val="505050"/>
                </a:solidFill>
                <a:latin typeface="Segoe UI"/>
                <a:ea typeface="Segoe UI" pitchFamily="34" charset="0"/>
                <a:cs typeface="Segoe UI Semilight" panose="020B0402040204020203" pitchFamily="34" charset="0"/>
              </a:rPr>
            </a:br>
            <a:r>
              <a:rPr lang="en-US" sz="1372" kern="0" dirty="0">
                <a:solidFill>
                  <a:srgbClr val="505050"/>
                </a:solidFill>
                <a:latin typeface="Segoe UI"/>
                <a:ea typeface="Segoe UI" pitchFamily="34" charset="0"/>
                <a:cs typeface="Segoe UI Semilight" panose="020B0402040204020203" pitchFamily="34" charset="0"/>
              </a:rPr>
              <a:t>monthly </a:t>
            </a:r>
            <a:br>
              <a:rPr lang="en-US" sz="1372" kern="0" dirty="0">
                <a:solidFill>
                  <a:srgbClr val="505050"/>
                </a:solidFill>
                <a:latin typeface="Segoe UI"/>
                <a:ea typeface="Segoe UI" pitchFamily="34" charset="0"/>
                <a:cs typeface="Segoe UI Semilight" panose="020B0402040204020203" pitchFamily="34" charset="0"/>
              </a:rPr>
            </a:br>
            <a:r>
              <a:rPr lang="en-US" sz="1372" kern="0" dirty="0">
                <a:solidFill>
                  <a:srgbClr val="505050"/>
                </a:solidFill>
                <a:latin typeface="Segoe UI"/>
                <a:ea typeface="Segoe UI" pitchFamily="34" charset="0"/>
                <a:cs typeface="Segoe UI Semilight" panose="020B0402040204020203" pitchFamily="34" charset="0"/>
              </a:rPr>
              <a:t>authentications</a:t>
            </a:r>
          </a:p>
        </p:txBody>
      </p:sp>
      <p:sp>
        <p:nvSpPr>
          <p:cNvPr id="7" name="06R"/>
          <p:cNvSpPr/>
          <p:nvPr/>
        </p:nvSpPr>
        <p:spPr bwMode="auto">
          <a:xfrm>
            <a:off x="7087627" y="4716596"/>
            <a:ext cx="1633542" cy="163354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2353" b="1" kern="0" dirty="0">
                <a:solidFill>
                  <a:srgbClr val="0078D7"/>
                </a:solidFill>
                <a:latin typeface="Segoe UI"/>
                <a:cs typeface="Segoe UI Semibold" panose="020B0702040204020203" pitchFamily="34" charset="0"/>
              </a:rPr>
              <a:t>18+B</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Bing web pages</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scanned</a:t>
            </a:r>
          </a:p>
        </p:txBody>
      </p:sp>
      <p:sp>
        <p:nvSpPr>
          <p:cNvPr id="30" name="04R">
            <a:extLst>
              <a:ext uri="{FF2B5EF4-FFF2-40B4-BE49-F238E27FC236}">
                <a16:creationId xmlns:a16="http://schemas.microsoft.com/office/drawing/2014/main" id="{B9F94C15-CD74-45C2-BD6E-6D79EA6EDA3C}"/>
              </a:ext>
            </a:extLst>
          </p:cNvPr>
          <p:cNvSpPr/>
          <p:nvPr/>
        </p:nvSpPr>
        <p:spPr bwMode="auto">
          <a:xfrm>
            <a:off x="3543906" y="5296704"/>
            <a:ext cx="1452622" cy="145262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2353" b="1" kern="0" dirty="0">
                <a:solidFill>
                  <a:srgbClr val="0078D7"/>
                </a:solidFill>
                <a:latin typeface="Segoe UI"/>
                <a:cs typeface="Segoe UI Semibold" panose="020B0702040204020203" pitchFamily="34" charset="0"/>
              </a:rPr>
              <a:t>750M+</a:t>
            </a:r>
            <a:endParaRPr lang="en-US" sz="1568" b="1" kern="0" dirty="0">
              <a:solidFill>
                <a:srgbClr val="0078D7"/>
              </a:solidFill>
              <a:latin typeface="Segoe UI"/>
              <a:cs typeface="Segoe UI Semibold" panose="020B0702040204020203" pitchFamily="34" charset="0"/>
            </a:endParaRP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Azure user</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accounts</a:t>
            </a:r>
          </a:p>
        </p:txBody>
      </p:sp>
      <p:sp>
        <p:nvSpPr>
          <p:cNvPr id="31" name="04R">
            <a:extLst>
              <a:ext uri="{FF2B5EF4-FFF2-40B4-BE49-F238E27FC236}">
                <a16:creationId xmlns:a16="http://schemas.microsoft.com/office/drawing/2014/main" id="{1121FA90-F852-4AE9-A689-0C5A6CE57FC4}"/>
              </a:ext>
            </a:extLst>
          </p:cNvPr>
          <p:cNvSpPr/>
          <p:nvPr/>
        </p:nvSpPr>
        <p:spPr bwMode="auto">
          <a:xfrm>
            <a:off x="468396" y="4716596"/>
            <a:ext cx="1816660" cy="1816660"/>
          </a:xfrm>
          <a:prstGeom prst="ellipse">
            <a:avLst/>
          </a:prstGeom>
          <a:solidFill>
            <a:schemeClr val="bg2"/>
          </a:solid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Enterprise</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security for</a:t>
            </a:r>
          </a:p>
          <a:p>
            <a:pPr algn="ctr" defTabSz="896094" fontAlgn="base">
              <a:lnSpc>
                <a:spcPct val="90000"/>
              </a:lnSpc>
              <a:spcBef>
                <a:spcPct val="0"/>
              </a:spcBef>
              <a:spcAft>
                <a:spcPct val="0"/>
              </a:spcAft>
              <a:defRPr/>
            </a:pPr>
            <a:r>
              <a:rPr lang="en-US" sz="2353" b="1" kern="0" dirty="0">
                <a:solidFill>
                  <a:srgbClr val="0078D7"/>
                </a:solidFill>
                <a:latin typeface="Segoe UI"/>
                <a:cs typeface="Segoe UI Semibold" panose="020B0702040204020203" pitchFamily="34" charset="0"/>
              </a:rPr>
              <a:t>90%</a:t>
            </a:r>
            <a:endParaRPr lang="en-US" sz="2745" b="1" kern="0" dirty="0">
              <a:solidFill>
                <a:srgbClr val="0078D7"/>
              </a:solidFill>
              <a:latin typeface="Segoe UI"/>
              <a:cs typeface="Segoe UI Semibold" panose="020B0702040204020203" pitchFamily="34" charset="0"/>
            </a:endParaRP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of Fortune 500</a:t>
            </a:r>
          </a:p>
        </p:txBody>
      </p:sp>
      <p:sp>
        <p:nvSpPr>
          <p:cNvPr id="36" name="04R">
            <a:extLst>
              <a:ext uri="{FF2B5EF4-FFF2-40B4-BE49-F238E27FC236}">
                <a16:creationId xmlns:a16="http://schemas.microsoft.com/office/drawing/2014/main" id="{D0A22A77-6300-4343-8DFC-E131ED153984}"/>
              </a:ext>
            </a:extLst>
          </p:cNvPr>
          <p:cNvSpPr/>
          <p:nvPr/>
        </p:nvSpPr>
        <p:spPr bwMode="auto">
          <a:xfrm>
            <a:off x="7263899" y="790438"/>
            <a:ext cx="1510429" cy="1510429"/>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372" b="1" kern="0" dirty="0">
                <a:solidFill>
                  <a:srgbClr val="0078D7"/>
                </a:solidFill>
                <a:latin typeface="Segoe UI"/>
                <a:ea typeface="Segoe UI" pitchFamily="34" charset="0"/>
                <a:cs typeface="Segoe UI Semilight" panose="020B0402040204020203" pitchFamily="34" charset="0"/>
              </a:rPr>
              <a:t>Malware data</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from Windows</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Defender</a:t>
            </a:r>
          </a:p>
        </p:txBody>
      </p:sp>
      <p:sp>
        <p:nvSpPr>
          <p:cNvPr id="37" name="04R">
            <a:extLst>
              <a:ext uri="{FF2B5EF4-FFF2-40B4-BE49-F238E27FC236}">
                <a16:creationId xmlns:a16="http://schemas.microsoft.com/office/drawing/2014/main" id="{0882439B-95F9-4070-878F-1FD15FCDFDD3}"/>
              </a:ext>
            </a:extLst>
          </p:cNvPr>
          <p:cNvSpPr/>
          <p:nvPr/>
        </p:nvSpPr>
        <p:spPr bwMode="auto">
          <a:xfrm>
            <a:off x="10075903" y="481794"/>
            <a:ext cx="1954281" cy="1954281"/>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372" b="1" kern="0" dirty="0">
                <a:solidFill>
                  <a:srgbClr val="0078D7"/>
                </a:solidFill>
                <a:latin typeface="Segoe UI"/>
                <a:ea typeface="Segoe UI" pitchFamily="34" charset="0"/>
                <a:cs typeface="Segoe UI Semilight" panose="020B0402040204020203" pitchFamily="34" charset="0"/>
              </a:rPr>
              <a:t>Shared threat</a:t>
            </a:r>
          </a:p>
          <a:p>
            <a:pPr algn="ctr" defTabSz="896094" fontAlgn="base">
              <a:lnSpc>
                <a:spcPct val="90000"/>
              </a:lnSpc>
              <a:spcBef>
                <a:spcPct val="0"/>
              </a:spcBef>
              <a:spcAft>
                <a:spcPct val="0"/>
              </a:spcAft>
              <a:defRPr/>
            </a:pPr>
            <a:r>
              <a:rPr lang="en-US" sz="1372" b="1" kern="0" dirty="0">
                <a:solidFill>
                  <a:srgbClr val="0078D7"/>
                </a:solidFill>
                <a:latin typeface="Segoe UI"/>
                <a:ea typeface="Segoe UI" pitchFamily="34" charset="0"/>
                <a:cs typeface="Segoe UI Semilight" panose="020B0402040204020203" pitchFamily="34" charset="0"/>
              </a:rPr>
              <a:t>data</a:t>
            </a:r>
            <a:r>
              <a:rPr lang="en-US" sz="1372" kern="0" dirty="0">
                <a:solidFill>
                  <a:srgbClr val="505050"/>
                </a:solidFill>
                <a:latin typeface="Segoe UI"/>
                <a:ea typeface="Segoe UI" pitchFamily="34" charset="0"/>
                <a:cs typeface="Segoe UI Semilight" panose="020B0402040204020203" pitchFamily="34" charset="0"/>
              </a:rPr>
              <a:t> from partners,</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researchers and law</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Enforcement</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worldwide</a:t>
            </a:r>
          </a:p>
        </p:txBody>
      </p:sp>
      <p:sp>
        <p:nvSpPr>
          <p:cNvPr id="38" name="04R">
            <a:extLst>
              <a:ext uri="{FF2B5EF4-FFF2-40B4-BE49-F238E27FC236}">
                <a16:creationId xmlns:a16="http://schemas.microsoft.com/office/drawing/2014/main" id="{A4B0A990-D41C-42E0-9380-4B08228E5EFF}"/>
              </a:ext>
            </a:extLst>
          </p:cNvPr>
          <p:cNvSpPr/>
          <p:nvPr/>
        </p:nvSpPr>
        <p:spPr bwMode="auto">
          <a:xfrm>
            <a:off x="9116951" y="3013399"/>
            <a:ext cx="1716906" cy="1716906"/>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1372" b="1" kern="0" dirty="0">
                <a:solidFill>
                  <a:srgbClr val="0078D7"/>
                </a:solidFill>
                <a:latin typeface="Segoe UI"/>
                <a:ea typeface="Segoe UI" pitchFamily="34" charset="0"/>
                <a:cs typeface="Segoe UI Semilight" panose="020B0402040204020203" pitchFamily="34" charset="0"/>
              </a:rPr>
              <a:t>Botnet data </a:t>
            </a:r>
            <a:r>
              <a:rPr lang="en-US" sz="1372" kern="0" dirty="0">
                <a:solidFill>
                  <a:srgbClr val="505050"/>
                </a:solidFill>
                <a:latin typeface="Segoe UI"/>
                <a:ea typeface="Segoe UI" pitchFamily="34" charset="0"/>
                <a:cs typeface="Segoe UI Semilight" panose="020B0402040204020203" pitchFamily="34" charset="0"/>
              </a:rPr>
              <a:t>from</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Microsoft Digital</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Crimes Unit</a:t>
            </a:r>
          </a:p>
        </p:txBody>
      </p:sp>
      <p:sp>
        <p:nvSpPr>
          <p:cNvPr id="19" name="02R"/>
          <p:cNvSpPr/>
          <p:nvPr/>
        </p:nvSpPr>
        <p:spPr bwMode="auto">
          <a:xfrm>
            <a:off x="4806379" y="478255"/>
            <a:ext cx="1743025" cy="1743025"/>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2353" b="1" kern="0" dirty="0">
                <a:solidFill>
                  <a:srgbClr val="0078D7"/>
                </a:solidFill>
                <a:latin typeface="Segoe UI"/>
                <a:cs typeface="Segoe UI Semibold" panose="020B0702040204020203" pitchFamily="34" charset="0"/>
              </a:rPr>
              <a:t>1.2B</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devices scanned</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each month</a:t>
            </a:r>
          </a:p>
        </p:txBody>
      </p:sp>
      <p:sp>
        <p:nvSpPr>
          <p:cNvPr id="13" name="04R"/>
          <p:cNvSpPr/>
          <p:nvPr/>
        </p:nvSpPr>
        <p:spPr bwMode="auto">
          <a:xfrm>
            <a:off x="2392570" y="3079540"/>
            <a:ext cx="1439393" cy="1439393"/>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2353" b="1" kern="0" dirty="0">
                <a:solidFill>
                  <a:srgbClr val="0078D7"/>
                </a:solidFill>
                <a:latin typeface="Segoe UI"/>
                <a:ea typeface="Segoe UI" pitchFamily="34" charset="0"/>
                <a:cs typeface="Segoe UI Semibold" panose="020B0702040204020203" pitchFamily="34" charset="0"/>
              </a:rPr>
              <a:t>400B</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emails analyzed</a:t>
            </a:r>
          </a:p>
        </p:txBody>
      </p:sp>
      <p:sp>
        <p:nvSpPr>
          <p:cNvPr id="22" name="01R"/>
          <p:cNvSpPr/>
          <p:nvPr/>
        </p:nvSpPr>
        <p:spPr bwMode="auto">
          <a:xfrm>
            <a:off x="5696351" y="3084106"/>
            <a:ext cx="1825415" cy="1825415"/>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sz="2353" b="1" kern="0" dirty="0">
                <a:solidFill>
                  <a:srgbClr val="0078D7"/>
                </a:solidFill>
                <a:latin typeface="Segoe UI"/>
                <a:cs typeface="Segoe UI Semibold" panose="020B0702040204020203" pitchFamily="34" charset="0"/>
              </a:rPr>
              <a:t>200+</a:t>
            </a:r>
            <a:br>
              <a:rPr lang="en-US" sz="1372" kern="0" dirty="0">
                <a:solidFill>
                  <a:srgbClr val="505050"/>
                </a:solidFill>
                <a:latin typeface="Segoe UI"/>
                <a:ea typeface="Segoe UI" pitchFamily="34" charset="0"/>
                <a:cs typeface="Segoe UI Semilight" panose="020B0402040204020203" pitchFamily="34" charset="0"/>
              </a:rPr>
            </a:br>
            <a:r>
              <a:rPr lang="en-US" sz="1372" kern="0" dirty="0">
                <a:solidFill>
                  <a:srgbClr val="505050"/>
                </a:solidFill>
                <a:latin typeface="Segoe UI"/>
                <a:ea typeface="Segoe UI" pitchFamily="34" charset="0"/>
                <a:cs typeface="Segoe UI Semilight" panose="020B0402040204020203" pitchFamily="34" charset="0"/>
              </a:rPr>
              <a:t>global cloud</a:t>
            </a:r>
            <a:br>
              <a:rPr lang="en-US" sz="1372" kern="0" dirty="0">
                <a:solidFill>
                  <a:srgbClr val="505050"/>
                </a:solidFill>
                <a:latin typeface="Segoe UI"/>
                <a:ea typeface="Segoe UI" pitchFamily="34" charset="0"/>
                <a:cs typeface="Segoe UI Semilight" panose="020B0402040204020203" pitchFamily="34" charset="0"/>
              </a:rPr>
            </a:br>
            <a:r>
              <a:rPr lang="en-US" sz="1372" kern="0" dirty="0">
                <a:solidFill>
                  <a:srgbClr val="505050"/>
                </a:solidFill>
                <a:latin typeface="Segoe UI"/>
                <a:ea typeface="Segoe UI" pitchFamily="34" charset="0"/>
                <a:cs typeface="Segoe UI Semilight" panose="020B0402040204020203" pitchFamily="34" charset="0"/>
              </a:rPr>
              <a:t>consumer and</a:t>
            </a:r>
          </a:p>
          <a:p>
            <a:pPr algn="ctr" defTabSz="896094" fontAlgn="base">
              <a:lnSpc>
                <a:spcPct val="90000"/>
              </a:lnSpc>
              <a:spcBef>
                <a:spcPct val="0"/>
              </a:spcBef>
              <a:spcAft>
                <a:spcPct val="0"/>
              </a:spcAft>
              <a:defRPr/>
            </a:pPr>
            <a:r>
              <a:rPr lang="en-US" sz="1372" kern="0" dirty="0">
                <a:solidFill>
                  <a:srgbClr val="505050"/>
                </a:solidFill>
                <a:latin typeface="Segoe UI"/>
                <a:ea typeface="Segoe UI" pitchFamily="34" charset="0"/>
                <a:cs typeface="Segoe UI Semilight" panose="020B0402040204020203" pitchFamily="34" charset="0"/>
              </a:rPr>
              <a:t>Commercial services</a:t>
            </a:r>
          </a:p>
        </p:txBody>
      </p:sp>
    </p:spTree>
    <p:extLst>
      <p:ext uri="{BB962C8B-B14F-4D97-AF65-F5344CB8AC3E}">
        <p14:creationId xmlns:p14="http://schemas.microsoft.com/office/powerpoint/2010/main" val="2665321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83"/>
                                        </p:tgtEl>
                                        <p:attrNameLst>
                                          <p:attrName>style.visibility</p:attrName>
                                        </p:attrNameLst>
                                      </p:cBhvr>
                                      <p:to>
                                        <p:strVal val="visible"/>
                                      </p:to>
                                    </p:set>
                                    <p:anim calcmode="lin" valueType="num">
                                      <p:cBhvr>
                                        <p:cTn id="12" dur="500" fill="hold"/>
                                        <p:tgtEl>
                                          <p:spTgt spid="83"/>
                                        </p:tgtEl>
                                        <p:attrNameLst>
                                          <p:attrName>ppt_w</p:attrName>
                                        </p:attrNameLst>
                                      </p:cBhvr>
                                      <p:tavLst>
                                        <p:tav tm="0">
                                          <p:val>
                                            <p:fltVal val="0"/>
                                          </p:val>
                                        </p:tav>
                                        <p:tav tm="100000">
                                          <p:val>
                                            <p:strVal val="#ppt_w"/>
                                          </p:val>
                                        </p:tav>
                                      </p:tavLst>
                                    </p:anim>
                                    <p:anim calcmode="lin" valueType="num">
                                      <p:cBhvr>
                                        <p:cTn id="13" dur="500" fill="hold"/>
                                        <p:tgtEl>
                                          <p:spTgt spid="83"/>
                                        </p:tgtEl>
                                        <p:attrNameLst>
                                          <p:attrName>ppt_h</p:attrName>
                                        </p:attrNameLst>
                                      </p:cBhvr>
                                      <p:tavLst>
                                        <p:tav tm="0">
                                          <p:val>
                                            <p:fltVal val="0"/>
                                          </p:val>
                                        </p:tav>
                                        <p:tav tm="100000">
                                          <p:val>
                                            <p:strVal val="#ppt_h"/>
                                          </p:val>
                                        </p:tav>
                                      </p:tavLst>
                                    </p:anim>
                                    <p:animEffect transition="in" filter="fade">
                                      <p:cBhvr>
                                        <p:cTn id="14" dur="500"/>
                                        <p:tgtEl>
                                          <p:spTgt spid="8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9"/>
                                        </p:tgtEl>
                                        <p:attrNameLst>
                                          <p:attrName>style.visibility</p:attrName>
                                        </p:attrNameLst>
                                      </p:cBhvr>
                                      <p:to>
                                        <p:strVal val="visible"/>
                                      </p:to>
                                    </p:set>
                                    <p:anim calcmode="lin" valueType="num">
                                      <p:cBhvr>
                                        <p:cTn id="17" dur="500" fill="hold"/>
                                        <p:tgtEl>
                                          <p:spTgt spid="89"/>
                                        </p:tgtEl>
                                        <p:attrNameLst>
                                          <p:attrName>ppt_w</p:attrName>
                                        </p:attrNameLst>
                                      </p:cBhvr>
                                      <p:tavLst>
                                        <p:tav tm="0">
                                          <p:val>
                                            <p:fltVal val="0"/>
                                          </p:val>
                                        </p:tav>
                                        <p:tav tm="100000">
                                          <p:val>
                                            <p:strVal val="#ppt_w"/>
                                          </p:val>
                                        </p:tav>
                                      </p:tavLst>
                                    </p:anim>
                                    <p:anim calcmode="lin" valueType="num">
                                      <p:cBhvr>
                                        <p:cTn id="18" dur="500" fill="hold"/>
                                        <p:tgtEl>
                                          <p:spTgt spid="89"/>
                                        </p:tgtEl>
                                        <p:attrNameLst>
                                          <p:attrName>ppt_h</p:attrName>
                                        </p:attrNameLst>
                                      </p:cBhvr>
                                      <p:tavLst>
                                        <p:tav tm="0">
                                          <p:val>
                                            <p:fltVal val="0"/>
                                          </p:val>
                                        </p:tav>
                                        <p:tav tm="100000">
                                          <p:val>
                                            <p:strVal val="#ppt_h"/>
                                          </p:val>
                                        </p:tav>
                                      </p:tavLst>
                                    </p:anim>
                                    <p:animEffect transition="in" filter="fade">
                                      <p:cBhvr>
                                        <p:cTn id="19" dur="500"/>
                                        <p:tgtEl>
                                          <p:spTgt spid="89"/>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90"/>
                                        </p:tgtEl>
                                        <p:attrNameLst>
                                          <p:attrName>style.visibility</p:attrName>
                                        </p:attrNameLst>
                                      </p:cBhvr>
                                      <p:to>
                                        <p:strVal val="visible"/>
                                      </p:to>
                                    </p:set>
                                    <p:anim calcmode="lin" valueType="num">
                                      <p:cBhvr>
                                        <p:cTn id="22" dur="500" fill="hold"/>
                                        <p:tgtEl>
                                          <p:spTgt spid="90"/>
                                        </p:tgtEl>
                                        <p:attrNameLst>
                                          <p:attrName>ppt_w</p:attrName>
                                        </p:attrNameLst>
                                      </p:cBhvr>
                                      <p:tavLst>
                                        <p:tav tm="0">
                                          <p:val>
                                            <p:fltVal val="0"/>
                                          </p:val>
                                        </p:tav>
                                        <p:tav tm="100000">
                                          <p:val>
                                            <p:strVal val="#ppt_w"/>
                                          </p:val>
                                        </p:tav>
                                      </p:tavLst>
                                    </p:anim>
                                    <p:anim calcmode="lin" valueType="num">
                                      <p:cBhvr>
                                        <p:cTn id="23" dur="500" fill="hold"/>
                                        <p:tgtEl>
                                          <p:spTgt spid="90"/>
                                        </p:tgtEl>
                                        <p:attrNameLst>
                                          <p:attrName>ppt_h</p:attrName>
                                        </p:attrNameLst>
                                      </p:cBhvr>
                                      <p:tavLst>
                                        <p:tav tm="0">
                                          <p:val>
                                            <p:fltVal val="0"/>
                                          </p:val>
                                        </p:tav>
                                        <p:tav tm="100000">
                                          <p:val>
                                            <p:strVal val="#ppt_h"/>
                                          </p:val>
                                        </p:tav>
                                      </p:tavLst>
                                    </p:anim>
                                    <p:animEffect transition="in" filter="fade">
                                      <p:cBhvr>
                                        <p:cTn id="24" dur="500"/>
                                        <p:tgtEl>
                                          <p:spTgt spid="90"/>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88"/>
                                        </p:tgtEl>
                                        <p:attrNameLst>
                                          <p:attrName>style.visibility</p:attrName>
                                        </p:attrNameLst>
                                      </p:cBhvr>
                                      <p:to>
                                        <p:strVal val="visible"/>
                                      </p:to>
                                    </p:set>
                                    <p:anim calcmode="lin" valueType="num">
                                      <p:cBhvr>
                                        <p:cTn id="27" dur="500" fill="hold"/>
                                        <p:tgtEl>
                                          <p:spTgt spid="88"/>
                                        </p:tgtEl>
                                        <p:attrNameLst>
                                          <p:attrName>ppt_w</p:attrName>
                                        </p:attrNameLst>
                                      </p:cBhvr>
                                      <p:tavLst>
                                        <p:tav tm="0">
                                          <p:val>
                                            <p:fltVal val="0"/>
                                          </p:val>
                                        </p:tav>
                                        <p:tav tm="100000">
                                          <p:val>
                                            <p:strVal val="#ppt_w"/>
                                          </p:val>
                                        </p:tav>
                                      </p:tavLst>
                                    </p:anim>
                                    <p:anim calcmode="lin" valueType="num">
                                      <p:cBhvr>
                                        <p:cTn id="28" dur="500" fill="hold"/>
                                        <p:tgtEl>
                                          <p:spTgt spid="88"/>
                                        </p:tgtEl>
                                        <p:attrNameLst>
                                          <p:attrName>ppt_h</p:attrName>
                                        </p:attrNameLst>
                                      </p:cBhvr>
                                      <p:tavLst>
                                        <p:tav tm="0">
                                          <p:val>
                                            <p:fltVal val="0"/>
                                          </p:val>
                                        </p:tav>
                                        <p:tav tm="100000">
                                          <p:val>
                                            <p:strVal val="#ppt_h"/>
                                          </p:val>
                                        </p:tav>
                                      </p:tavLst>
                                    </p:anim>
                                    <p:animEffect transition="in" filter="fade">
                                      <p:cBhvr>
                                        <p:cTn id="29" dur="500"/>
                                        <p:tgtEl>
                                          <p:spTgt spid="88"/>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92"/>
                                        </p:tgtEl>
                                        <p:attrNameLst>
                                          <p:attrName>style.visibility</p:attrName>
                                        </p:attrNameLst>
                                      </p:cBhvr>
                                      <p:to>
                                        <p:strVal val="visible"/>
                                      </p:to>
                                    </p:set>
                                    <p:anim calcmode="lin" valueType="num">
                                      <p:cBhvr>
                                        <p:cTn id="32" dur="500" fill="hold"/>
                                        <p:tgtEl>
                                          <p:spTgt spid="92"/>
                                        </p:tgtEl>
                                        <p:attrNameLst>
                                          <p:attrName>ppt_w</p:attrName>
                                        </p:attrNameLst>
                                      </p:cBhvr>
                                      <p:tavLst>
                                        <p:tav tm="0">
                                          <p:val>
                                            <p:fltVal val="0"/>
                                          </p:val>
                                        </p:tav>
                                        <p:tav tm="100000">
                                          <p:val>
                                            <p:strVal val="#ppt_w"/>
                                          </p:val>
                                        </p:tav>
                                      </p:tavLst>
                                    </p:anim>
                                    <p:anim calcmode="lin" valueType="num">
                                      <p:cBhvr>
                                        <p:cTn id="33" dur="500" fill="hold"/>
                                        <p:tgtEl>
                                          <p:spTgt spid="92"/>
                                        </p:tgtEl>
                                        <p:attrNameLst>
                                          <p:attrName>ppt_h</p:attrName>
                                        </p:attrNameLst>
                                      </p:cBhvr>
                                      <p:tavLst>
                                        <p:tav tm="0">
                                          <p:val>
                                            <p:fltVal val="0"/>
                                          </p:val>
                                        </p:tav>
                                        <p:tav tm="100000">
                                          <p:val>
                                            <p:strVal val="#ppt_h"/>
                                          </p:val>
                                        </p:tav>
                                      </p:tavLst>
                                    </p:anim>
                                    <p:animEffect transition="in" filter="fade">
                                      <p:cBhvr>
                                        <p:cTn id="34" dur="500"/>
                                        <p:tgtEl>
                                          <p:spTgt spid="92"/>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80"/>
                                        </p:tgtEl>
                                        <p:attrNameLst>
                                          <p:attrName>style.visibility</p:attrName>
                                        </p:attrNameLst>
                                      </p:cBhvr>
                                      <p:to>
                                        <p:strVal val="visible"/>
                                      </p:to>
                                    </p:set>
                                    <p:anim calcmode="lin" valueType="num">
                                      <p:cBhvr>
                                        <p:cTn id="42" dur="500" fill="hold"/>
                                        <p:tgtEl>
                                          <p:spTgt spid="80"/>
                                        </p:tgtEl>
                                        <p:attrNameLst>
                                          <p:attrName>ppt_w</p:attrName>
                                        </p:attrNameLst>
                                      </p:cBhvr>
                                      <p:tavLst>
                                        <p:tav tm="0">
                                          <p:val>
                                            <p:fltVal val="0"/>
                                          </p:val>
                                        </p:tav>
                                        <p:tav tm="100000">
                                          <p:val>
                                            <p:strVal val="#ppt_w"/>
                                          </p:val>
                                        </p:tav>
                                      </p:tavLst>
                                    </p:anim>
                                    <p:anim calcmode="lin" valueType="num">
                                      <p:cBhvr>
                                        <p:cTn id="43" dur="500" fill="hold"/>
                                        <p:tgtEl>
                                          <p:spTgt spid="80"/>
                                        </p:tgtEl>
                                        <p:attrNameLst>
                                          <p:attrName>ppt_h</p:attrName>
                                        </p:attrNameLst>
                                      </p:cBhvr>
                                      <p:tavLst>
                                        <p:tav tm="0">
                                          <p:val>
                                            <p:fltVal val="0"/>
                                          </p:val>
                                        </p:tav>
                                        <p:tav tm="100000">
                                          <p:val>
                                            <p:strVal val="#ppt_h"/>
                                          </p:val>
                                        </p:tav>
                                      </p:tavLst>
                                    </p:anim>
                                    <p:animEffect transition="in" filter="fade">
                                      <p:cBhvr>
                                        <p:cTn id="44" dur="500"/>
                                        <p:tgtEl>
                                          <p:spTgt spid="80"/>
                                        </p:tgtEl>
                                      </p:cBhvr>
                                    </p:animEffect>
                                  </p:childTnLst>
                                </p:cTn>
                              </p:par>
                              <p:par>
                                <p:cTn id="45" presetID="53" presetClass="entr" presetSubtype="16" fill="hold" grpId="0" nodeType="withEffect">
                                  <p:stCondLst>
                                    <p:cond delay="1500"/>
                                  </p:stCondLst>
                                  <p:childTnLst>
                                    <p:set>
                                      <p:cBhvr>
                                        <p:cTn id="46" dur="1" fill="hold">
                                          <p:stCondLst>
                                            <p:cond delay="0"/>
                                          </p:stCondLst>
                                        </p:cTn>
                                        <p:tgtEl>
                                          <p:spTgt spid="91"/>
                                        </p:tgtEl>
                                        <p:attrNameLst>
                                          <p:attrName>style.visibility</p:attrName>
                                        </p:attrNameLst>
                                      </p:cBhvr>
                                      <p:to>
                                        <p:strVal val="visible"/>
                                      </p:to>
                                    </p:set>
                                    <p:anim calcmode="lin" valueType="num">
                                      <p:cBhvr>
                                        <p:cTn id="47" dur="500" fill="hold"/>
                                        <p:tgtEl>
                                          <p:spTgt spid="91"/>
                                        </p:tgtEl>
                                        <p:attrNameLst>
                                          <p:attrName>ppt_w</p:attrName>
                                        </p:attrNameLst>
                                      </p:cBhvr>
                                      <p:tavLst>
                                        <p:tav tm="0">
                                          <p:val>
                                            <p:fltVal val="0"/>
                                          </p:val>
                                        </p:tav>
                                        <p:tav tm="100000">
                                          <p:val>
                                            <p:strVal val="#ppt_w"/>
                                          </p:val>
                                        </p:tav>
                                      </p:tavLst>
                                    </p:anim>
                                    <p:anim calcmode="lin" valueType="num">
                                      <p:cBhvr>
                                        <p:cTn id="48" dur="500" fill="hold"/>
                                        <p:tgtEl>
                                          <p:spTgt spid="91"/>
                                        </p:tgtEl>
                                        <p:attrNameLst>
                                          <p:attrName>ppt_h</p:attrName>
                                        </p:attrNameLst>
                                      </p:cBhvr>
                                      <p:tavLst>
                                        <p:tav tm="0">
                                          <p:val>
                                            <p:fltVal val="0"/>
                                          </p:val>
                                        </p:tav>
                                        <p:tav tm="100000">
                                          <p:val>
                                            <p:strVal val="#ppt_h"/>
                                          </p:val>
                                        </p:tav>
                                      </p:tavLst>
                                    </p:anim>
                                    <p:animEffect transition="in" filter="fade">
                                      <p:cBhvr>
                                        <p:cTn id="49" dur="500"/>
                                        <p:tgtEl>
                                          <p:spTgt spid="91"/>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Effect transition="in" filter="fade">
                                      <p:cBhvr>
                                        <p:cTn id="54" dur="500"/>
                                        <p:tgtEl>
                                          <p:spTgt spid="87"/>
                                        </p:tgtEl>
                                      </p:cBhvr>
                                    </p:animEffect>
                                  </p:childTnLst>
                                </p:cTn>
                              </p:par>
                              <p:par>
                                <p:cTn id="55" presetID="22" presetClass="entr" presetSubtype="4" fill="hold" nodeType="withEffect">
                                  <p:stCondLst>
                                    <p:cond delay="1750"/>
                                  </p:stCondLst>
                                  <p:childTnLst>
                                    <p:set>
                                      <p:cBhvr>
                                        <p:cTn id="56" dur="1" fill="hold">
                                          <p:stCondLst>
                                            <p:cond delay="0"/>
                                          </p:stCondLst>
                                        </p:cTn>
                                        <p:tgtEl>
                                          <p:spTgt spid="93"/>
                                        </p:tgtEl>
                                        <p:attrNameLst>
                                          <p:attrName>style.visibility</p:attrName>
                                        </p:attrNameLst>
                                      </p:cBhvr>
                                      <p:to>
                                        <p:strVal val="visible"/>
                                      </p:to>
                                    </p:set>
                                    <p:animEffect transition="in" filter="wipe(down)">
                                      <p:cBhvr>
                                        <p:cTn id="57" dur="500"/>
                                        <p:tgtEl>
                                          <p:spTgt spid="93"/>
                                        </p:tgtEl>
                                      </p:cBhvr>
                                    </p:animEffect>
                                  </p:childTnLst>
                                </p:cTn>
                              </p:par>
                              <p:par>
                                <p:cTn id="58" presetID="22" presetClass="entr" presetSubtype="4" fill="hold" nodeType="withEffect">
                                  <p:stCondLst>
                                    <p:cond delay="2000"/>
                                  </p:stCondLst>
                                  <p:childTnLst>
                                    <p:set>
                                      <p:cBhvr>
                                        <p:cTn id="59" dur="1" fill="hold">
                                          <p:stCondLst>
                                            <p:cond delay="0"/>
                                          </p:stCondLst>
                                        </p:cTn>
                                        <p:tgtEl>
                                          <p:spTgt spid="125"/>
                                        </p:tgtEl>
                                        <p:attrNameLst>
                                          <p:attrName>style.visibility</p:attrName>
                                        </p:attrNameLst>
                                      </p:cBhvr>
                                      <p:to>
                                        <p:strVal val="visible"/>
                                      </p:to>
                                    </p:set>
                                    <p:animEffect transition="in" filter="wipe(down)">
                                      <p:cBhvr>
                                        <p:cTn id="60" dur="500"/>
                                        <p:tgtEl>
                                          <p:spTgt spid="125"/>
                                        </p:tgtEl>
                                      </p:cBhvr>
                                    </p:animEffect>
                                  </p:childTnLst>
                                </p:cTn>
                              </p:par>
                              <p:par>
                                <p:cTn id="61" presetID="53" presetClass="entr" presetSubtype="16" fill="hold" grpId="0" nodeType="withEffect">
                                  <p:stCondLst>
                                    <p:cond delay="2250"/>
                                  </p:stCondLst>
                                  <p:childTnLst>
                                    <p:set>
                                      <p:cBhvr>
                                        <p:cTn id="62" dur="1" fill="hold">
                                          <p:stCondLst>
                                            <p:cond delay="0"/>
                                          </p:stCondLst>
                                        </p:cTn>
                                        <p:tgtEl>
                                          <p:spTgt spid="82"/>
                                        </p:tgtEl>
                                        <p:attrNameLst>
                                          <p:attrName>style.visibility</p:attrName>
                                        </p:attrNameLst>
                                      </p:cBhvr>
                                      <p:to>
                                        <p:strVal val="visible"/>
                                      </p:to>
                                    </p:set>
                                    <p:anim calcmode="lin" valueType="num">
                                      <p:cBhvr>
                                        <p:cTn id="63" dur="500" fill="hold"/>
                                        <p:tgtEl>
                                          <p:spTgt spid="82"/>
                                        </p:tgtEl>
                                        <p:attrNameLst>
                                          <p:attrName>ppt_w</p:attrName>
                                        </p:attrNameLst>
                                      </p:cBhvr>
                                      <p:tavLst>
                                        <p:tav tm="0">
                                          <p:val>
                                            <p:fltVal val="0"/>
                                          </p:val>
                                        </p:tav>
                                        <p:tav tm="100000">
                                          <p:val>
                                            <p:strVal val="#ppt_w"/>
                                          </p:val>
                                        </p:tav>
                                      </p:tavLst>
                                    </p:anim>
                                    <p:anim calcmode="lin" valueType="num">
                                      <p:cBhvr>
                                        <p:cTn id="64" dur="500" fill="hold"/>
                                        <p:tgtEl>
                                          <p:spTgt spid="82"/>
                                        </p:tgtEl>
                                        <p:attrNameLst>
                                          <p:attrName>ppt_h</p:attrName>
                                        </p:attrNameLst>
                                      </p:cBhvr>
                                      <p:tavLst>
                                        <p:tav tm="0">
                                          <p:val>
                                            <p:fltVal val="0"/>
                                          </p:val>
                                        </p:tav>
                                        <p:tav tm="100000">
                                          <p:val>
                                            <p:strVal val="#ppt_h"/>
                                          </p:val>
                                        </p:tav>
                                      </p:tavLst>
                                    </p:anim>
                                    <p:animEffect transition="in" filter="fade">
                                      <p:cBhvr>
                                        <p:cTn id="65" dur="500"/>
                                        <p:tgtEl>
                                          <p:spTgt spid="82"/>
                                        </p:tgtEl>
                                      </p:cBhvr>
                                    </p:animEffect>
                                  </p:childTnLst>
                                </p:cTn>
                              </p:par>
                              <p:par>
                                <p:cTn id="66" presetID="22" presetClass="entr" presetSubtype="4" fill="hold" nodeType="withEffect">
                                  <p:stCondLst>
                                    <p:cond delay="2250"/>
                                  </p:stCondLst>
                                  <p:childTnLst>
                                    <p:set>
                                      <p:cBhvr>
                                        <p:cTn id="67" dur="1" fill="hold">
                                          <p:stCondLst>
                                            <p:cond delay="0"/>
                                          </p:stCondLst>
                                        </p:cTn>
                                        <p:tgtEl>
                                          <p:spTgt spid="117"/>
                                        </p:tgtEl>
                                        <p:attrNameLst>
                                          <p:attrName>style.visibility</p:attrName>
                                        </p:attrNameLst>
                                      </p:cBhvr>
                                      <p:to>
                                        <p:strVal val="visible"/>
                                      </p:to>
                                    </p:set>
                                    <p:animEffect transition="in" filter="wipe(down)">
                                      <p:cBhvr>
                                        <p:cTn id="68" dur="500"/>
                                        <p:tgtEl>
                                          <p:spTgt spid="117"/>
                                        </p:tgtEl>
                                      </p:cBhvr>
                                    </p:animEffect>
                                  </p:childTnLst>
                                </p:cTn>
                              </p:par>
                              <p:par>
                                <p:cTn id="69" presetID="22" presetClass="entr" presetSubtype="4" fill="hold" nodeType="withEffect">
                                  <p:stCondLst>
                                    <p:cond delay="2250"/>
                                  </p:stCondLst>
                                  <p:childTnLst>
                                    <p:set>
                                      <p:cBhvr>
                                        <p:cTn id="70" dur="1" fill="hold">
                                          <p:stCondLst>
                                            <p:cond delay="0"/>
                                          </p:stCondLst>
                                        </p:cTn>
                                        <p:tgtEl>
                                          <p:spTgt spid="113"/>
                                        </p:tgtEl>
                                        <p:attrNameLst>
                                          <p:attrName>style.visibility</p:attrName>
                                        </p:attrNameLst>
                                      </p:cBhvr>
                                      <p:to>
                                        <p:strVal val="visible"/>
                                      </p:to>
                                    </p:set>
                                    <p:animEffect transition="in" filter="wipe(down)">
                                      <p:cBhvr>
                                        <p:cTn id="71" dur="500"/>
                                        <p:tgtEl>
                                          <p:spTgt spid="113"/>
                                        </p:tgtEl>
                                      </p:cBhvr>
                                    </p:animEffect>
                                  </p:childTnLst>
                                </p:cTn>
                              </p:par>
                              <p:par>
                                <p:cTn id="72" presetID="22" presetClass="entr" presetSubtype="4" fill="hold" nodeType="withEffect">
                                  <p:stCondLst>
                                    <p:cond delay="2500"/>
                                  </p:stCondLst>
                                  <p:childTnLst>
                                    <p:set>
                                      <p:cBhvr>
                                        <p:cTn id="73" dur="1" fill="hold">
                                          <p:stCondLst>
                                            <p:cond delay="0"/>
                                          </p:stCondLst>
                                        </p:cTn>
                                        <p:tgtEl>
                                          <p:spTgt spid="97"/>
                                        </p:tgtEl>
                                        <p:attrNameLst>
                                          <p:attrName>style.visibility</p:attrName>
                                        </p:attrNameLst>
                                      </p:cBhvr>
                                      <p:to>
                                        <p:strVal val="visible"/>
                                      </p:to>
                                    </p:set>
                                    <p:animEffect transition="in" filter="wipe(down)">
                                      <p:cBhvr>
                                        <p:cTn id="74" dur="500"/>
                                        <p:tgtEl>
                                          <p:spTgt spid="97"/>
                                        </p:tgtEl>
                                      </p:cBhvr>
                                    </p:animEffect>
                                  </p:childTnLst>
                                </p:cTn>
                              </p:par>
                              <p:par>
                                <p:cTn id="75" presetID="22" presetClass="entr" presetSubtype="4" fill="hold" nodeType="withEffect">
                                  <p:stCondLst>
                                    <p:cond delay="2500"/>
                                  </p:stCondLst>
                                  <p:childTnLst>
                                    <p:set>
                                      <p:cBhvr>
                                        <p:cTn id="76" dur="1" fill="hold">
                                          <p:stCondLst>
                                            <p:cond delay="0"/>
                                          </p:stCondLst>
                                        </p:cTn>
                                        <p:tgtEl>
                                          <p:spTgt spid="65"/>
                                        </p:tgtEl>
                                        <p:attrNameLst>
                                          <p:attrName>style.visibility</p:attrName>
                                        </p:attrNameLst>
                                      </p:cBhvr>
                                      <p:to>
                                        <p:strVal val="visible"/>
                                      </p:to>
                                    </p:set>
                                    <p:animEffect transition="in" filter="wipe(down)">
                                      <p:cBhvr>
                                        <p:cTn id="77" dur="500"/>
                                        <p:tgtEl>
                                          <p:spTgt spid="65"/>
                                        </p:tgtEl>
                                      </p:cBhvr>
                                    </p:animEffect>
                                  </p:childTnLst>
                                </p:cTn>
                              </p:par>
                              <p:par>
                                <p:cTn id="78" presetID="22" presetClass="entr" presetSubtype="4" fill="hold" nodeType="withEffect">
                                  <p:stCondLst>
                                    <p:cond delay="2500"/>
                                  </p:stCondLst>
                                  <p:childTnLst>
                                    <p:set>
                                      <p:cBhvr>
                                        <p:cTn id="79" dur="1" fill="hold">
                                          <p:stCondLst>
                                            <p:cond delay="0"/>
                                          </p:stCondLst>
                                        </p:cTn>
                                        <p:tgtEl>
                                          <p:spTgt spid="109"/>
                                        </p:tgtEl>
                                        <p:attrNameLst>
                                          <p:attrName>style.visibility</p:attrName>
                                        </p:attrNameLst>
                                      </p:cBhvr>
                                      <p:to>
                                        <p:strVal val="visible"/>
                                      </p:to>
                                    </p:set>
                                    <p:animEffect transition="in" filter="wipe(down)">
                                      <p:cBhvr>
                                        <p:cTn id="80" dur="500"/>
                                        <p:tgtEl>
                                          <p:spTgt spid="109"/>
                                        </p:tgtEl>
                                      </p:cBhvr>
                                    </p:animEffect>
                                  </p:childTnLst>
                                </p:cTn>
                              </p:par>
                              <p:par>
                                <p:cTn id="81" presetID="53" presetClass="entr" presetSubtype="16" fill="hold" grpId="0" nodeType="withEffect">
                                  <p:stCondLst>
                                    <p:cond delay="2750"/>
                                  </p:stCondLst>
                                  <p:childTnLst>
                                    <p:set>
                                      <p:cBhvr>
                                        <p:cTn id="82" dur="1" fill="hold">
                                          <p:stCondLst>
                                            <p:cond delay="0"/>
                                          </p:stCondLst>
                                        </p:cTn>
                                        <p:tgtEl>
                                          <p:spTgt spid="84"/>
                                        </p:tgtEl>
                                        <p:attrNameLst>
                                          <p:attrName>style.visibility</p:attrName>
                                        </p:attrNameLst>
                                      </p:cBhvr>
                                      <p:to>
                                        <p:strVal val="visible"/>
                                      </p:to>
                                    </p:set>
                                    <p:anim calcmode="lin" valueType="num">
                                      <p:cBhvr>
                                        <p:cTn id="83" dur="500" fill="hold"/>
                                        <p:tgtEl>
                                          <p:spTgt spid="84"/>
                                        </p:tgtEl>
                                        <p:attrNameLst>
                                          <p:attrName>ppt_w</p:attrName>
                                        </p:attrNameLst>
                                      </p:cBhvr>
                                      <p:tavLst>
                                        <p:tav tm="0">
                                          <p:val>
                                            <p:fltVal val="0"/>
                                          </p:val>
                                        </p:tav>
                                        <p:tav tm="100000">
                                          <p:val>
                                            <p:strVal val="#ppt_w"/>
                                          </p:val>
                                        </p:tav>
                                      </p:tavLst>
                                    </p:anim>
                                    <p:anim calcmode="lin" valueType="num">
                                      <p:cBhvr>
                                        <p:cTn id="84" dur="500" fill="hold"/>
                                        <p:tgtEl>
                                          <p:spTgt spid="84"/>
                                        </p:tgtEl>
                                        <p:attrNameLst>
                                          <p:attrName>ppt_h</p:attrName>
                                        </p:attrNameLst>
                                      </p:cBhvr>
                                      <p:tavLst>
                                        <p:tav tm="0">
                                          <p:val>
                                            <p:fltVal val="0"/>
                                          </p:val>
                                        </p:tav>
                                        <p:tav tm="100000">
                                          <p:val>
                                            <p:strVal val="#ppt_h"/>
                                          </p:val>
                                        </p:tav>
                                      </p:tavLst>
                                    </p:anim>
                                    <p:animEffect transition="in" filter="fade">
                                      <p:cBhvr>
                                        <p:cTn id="85" dur="500"/>
                                        <p:tgtEl>
                                          <p:spTgt spid="84"/>
                                        </p:tgtEl>
                                      </p:cBhvr>
                                    </p:animEffect>
                                  </p:childTnLst>
                                </p:cTn>
                              </p:par>
                              <p:par>
                                <p:cTn id="86" presetID="22" presetClass="entr" presetSubtype="4" fill="hold" nodeType="withEffect">
                                  <p:stCondLst>
                                    <p:cond delay="2750"/>
                                  </p:stCondLst>
                                  <p:childTnLst>
                                    <p:set>
                                      <p:cBhvr>
                                        <p:cTn id="87" dur="1" fill="hold">
                                          <p:stCondLst>
                                            <p:cond delay="0"/>
                                          </p:stCondLst>
                                        </p:cTn>
                                        <p:tgtEl>
                                          <p:spTgt spid="100"/>
                                        </p:tgtEl>
                                        <p:attrNameLst>
                                          <p:attrName>style.visibility</p:attrName>
                                        </p:attrNameLst>
                                      </p:cBhvr>
                                      <p:to>
                                        <p:strVal val="visible"/>
                                      </p:to>
                                    </p:set>
                                    <p:animEffect transition="in" filter="wipe(down)">
                                      <p:cBhvr>
                                        <p:cTn id="88" dur="500"/>
                                        <p:tgtEl>
                                          <p:spTgt spid="100"/>
                                        </p:tgtEl>
                                      </p:cBhvr>
                                    </p:animEffect>
                                  </p:childTnLst>
                                </p:cTn>
                              </p:par>
                              <p:par>
                                <p:cTn id="89" presetID="22" presetClass="entr" presetSubtype="4" fill="hold" nodeType="withEffect">
                                  <p:stCondLst>
                                    <p:cond delay="2750"/>
                                  </p:stCondLst>
                                  <p:childTnLst>
                                    <p:set>
                                      <p:cBhvr>
                                        <p:cTn id="90" dur="1" fill="hold">
                                          <p:stCondLst>
                                            <p:cond delay="0"/>
                                          </p:stCondLst>
                                        </p:cTn>
                                        <p:tgtEl>
                                          <p:spTgt spid="46"/>
                                        </p:tgtEl>
                                        <p:attrNameLst>
                                          <p:attrName>style.visibility</p:attrName>
                                        </p:attrNameLst>
                                      </p:cBhvr>
                                      <p:to>
                                        <p:strVal val="visible"/>
                                      </p:to>
                                    </p:set>
                                    <p:animEffect transition="in" filter="wipe(down)">
                                      <p:cBhvr>
                                        <p:cTn id="91" dur="500"/>
                                        <p:tgtEl>
                                          <p:spTgt spid="46"/>
                                        </p:tgtEl>
                                      </p:cBhvr>
                                    </p:animEffect>
                                  </p:childTnLst>
                                </p:cTn>
                              </p:par>
                              <p:par>
                                <p:cTn id="92" presetID="22" presetClass="entr" presetSubtype="4" fill="hold" nodeType="withEffect">
                                  <p:stCondLst>
                                    <p:cond delay="3000"/>
                                  </p:stCondLst>
                                  <p:childTnLst>
                                    <p:set>
                                      <p:cBhvr>
                                        <p:cTn id="93" dur="1" fill="hold">
                                          <p:stCondLst>
                                            <p:cond delay="0"/>
                                          </p:stCondLst>
                                        </p:cTn>
                                        <p:tgtEl>
                                          <p:spTgt spid="39"/>
                                        </p:tgtEl>
                                        <p:attrNameLst>
                                          <p:attrName>style.visibility</p:attrName>
                                        </p:attrNameLst>
                                      </p:cBhvr>
                                      <p:to>
                                        <p:strVal val="visible"/>
                                      </p:to>
                                    </p:set>
                                    <p:animEffect transition="in" filter="wipe(down)">
                                      <p:cBhvr>
                                        <p:cTn id="94" dur="500"/>
                                        <p:tgtEl>
                                          <p:spTgt spid="39"/>
                                        </p:tgtEl>
                                      </p:cBhvr>
                                    </p:animEffect>
                                  </p:childTnLst>
                                </p:cTn>
                              </p:par>
                              <p:par>
                                <p:cTn id="95" presetID="22" presetClass="entr" presetSubtype="4" fill="hold" nodeType="withEffect">
                                  <p:stCondLst>
                                    <p:cond delay="3000"/>
                                  </p:stCondLst>
                                  <p:childTnLst>
                                    <p:set>
                                      <p:cBhvr>
                                        <p:cTn id="96" dur="1" fill="hold">
                                          <p:stCondLst>
                                            <p:cond delay="0"/>
                                          </p:stCondLst>
                                        </p:cTn>
                                        <p:tgtEl>
                                          <p:spTgt spid="40"/>
                                        </p:tgtEl>
                                        <p:attrNameLst>
                                          <p:attrName>style.visibility</p:attrName>
                                        </p:attrNameLst>
                                      </p:cBhvr>
                                      <p:to>
                                        <p:strVal val="visible"/>
                                      </p:to>
                                    </p:set>
                                    <p:animEffect transition="in" filter="wipe(down)">
                                      <p:cBhvr>
                                        <p:cTn id="97" dur="500"/>
                                        <p:tgtEl>
                                          <p:spTgt spid="40"/>
                                        </p:tgtEl>
                                      </p:cBhvr>
                                    </p:animEffect>
                                  </p:childTnLst>
                                </p:cTn>
                              </p:par>
                              <p:par>
                                <p:cTn id="98" presetID="53" presetClass="entr" presetSubtype="16" fill="hold" grpId="0" nodeType="withEffect">
                                  <p:stCondLst>
                                    <p:cond delay="3250"/>
                                  </p:stCondLst>
                                  <p:childTnLst>
                                    <p:set>
                                      <p:cBhvr>
                                        <p:cTn id="99" dur="1" fill="hold">
                                          <p:stCondLst>
                                            <p:cond delay="0"/>
                                          </p:stCondLst>
                                        </p:cTn>
                                        <p:tgtEl>
                                          <p:spTgt spid="86"/>
                                        </p:tgtEl>
                                        <p:attrNameLst>
                                          <p:attrName>style.visibility</p:attrName>
                                        </p:attrNameLst>
                                      </p:cBhvr>
                                      <p:to>
                                        <p:strVal val="visible"/>
                                      </p:to>
                                    </p:set>
                                    <p:anim calcmode="lin" valueType="num">
                                      <p:cBhvr>
                                        <p:cTn id="100" dur="500" fill="hold"/>
                                        <p:tgtEl>
                                          <p:spTgt spid="86"/>
                                        </p:tgtEl>
                                        <p:attrNameLst>
                                          <p:attrName>ppt_w</p:attrName>
                                        </p:attrNameLst>
                                      </p:cBhvr>
                                      <p:tavLst>
                                        <p:tav tm="0">
                                          <p:val>
                                            <p:fltVal val="0"/>
                                          </p:val>
                                        </p:tav>
                                        <p:tav tm="100000">
                                          <p:val>
                                            <p:strVal val="#ppt_w"/>
                                          </p:val>
                                        </p:tav>
                                      </p:tavLst>
                                    </p:anim>
                                    <p:anim calcmode="lin" valueType="num">
                                      <p:cBhvr>
                                        <p:cTn id="101" dur="500" fill="hold"/>
                                        <p:tgtEl>
                                          <p:spTgt spid="86"/>
                                        </p:tgtEl>
                                        <p:attrNameLst>
                                          <p:attrName>ppt_h</p:attrName>
                                        </p:attrNameLst>
                                      </p:cBhvr>
                                      <p:tavLst>
                                        <p:tav tm="0">
                                          <p:val>
                                            <p:fltVal val="0"/>
                                          </p:val>
                                        </p:tav>
                                        <p:tav tm="100000">
                                          <p:val>
                                            <p:strVal val="#ppt_h"/>
                                          </p:val>
                                        </p:tav>
                                      </p:tavLst>
                                    </p:anim>
                                    <p:animEffect transition="in" filter="fade">
                                      <p:cBhvr>
                                        <p:cTn id="102" dur="500"/>
                                        <p:tgtEl>
                                          <p:spTgt spid="86"/>
                                        </p:tgtEl>
                                      </p:cBhvr>
                                    </p:animEffect>
                                  </p:childTnLst>
                                </p:cTn>
                              </p:par>
                              <p:par>
                                <p:cTn id="103" presetID="22" presetClass="entr" presetSubtype="4" fill="hold" nodeType="withEffect">
                                  <p:stCondLst>
                                    <p:cond delay="3250"/>
                                  </p:stCondLst>
                                  <p:childTnLst>
                                    <p:set>
                                      <p:cBhvr>
                                        <p:cTn id="104" dur="1" fill="hold">
                                          <p:stCondLst>
                                            <p:cond delay="0"/>
                                          </p:stCondLst>
                                        </p:cTn>
                                        <p:tgtEl>
                                          <p:spTgt spid="143"/>
                                        </p:tgtEl>
                                        <p:attrNameLst>
                                          <p:attrName>style.visibility</p:attrName>
                                        </p:attrNameLst>
                                      </p:cBhvr>
                                      <p:to>
                                        <p:strVal val="visible"/>
                                      </p:to>
                                    </p:set>
                                    <p:animEffect transition="in" filter="wipe(down)">
                                      <p:cBhvr>
                                        <p:cTn id="105" dur="500"/>
                                        <p:tgtEl>
                                          <p:spTgt spid="143"/>
                                        </p:tgtEl>
                                      </p:cBhvr>
                                    </p:animEffect>
                                  </p:childTnLst>
                                </p:cTn>
                              </p:par>
                              <p:par>
                                <p:cTn id="106" presetID="22" presetClass="entr" presetSubtype="4" fill="hold" nodeType="withEffect">
                                  <p:stCondLst>
                                    <p:cond delay="3250"/>
                                  </p:stCondLst>
                                  <p:childTnLst>
                                    <p:set>
                                      <p:cBhvr>
                                        <p:cTn id="107" dur="1" fill="hold">
                                          <p:stCondLst>
                                            <p:cond delay="0"/>
                                          </p:stCondLst>
                                        </p:cTn>
                                        <p:tgtEl>
                                          <p:spTgt spid="139"/>
                                        </p:tgtEl>
                                        <p:attrNameLst>
                                          <p:attrName>style.visibility</p:attrName>
                                        </p:attrNameLst>
                                      </p:cBhvr>
                                      <p:to>
                                        <p:strVal val="visible"/>
                                      </p:to>
                                    </p:set>
                                    <p:animEffect transition="in" filter="wipe(down)">
                                      <p:cBhvr>
                                        <p:cTn id="108" dur="500"/>
                                        <p:tgtEl>
                                          <p:spTgt spid="139"/>
                                        </p:tgtEl>
                                      </p:cBhvr>
                                    </p:animEffect>
                                  </p:childTnLst>
                                </p:cTn>
                              </p:par>
                              <p:par>
                                <p:cTn id="109" presetID="53" presetClass="entr" presetSubtype="16" fill="hold" grpId="0" nodeType="withEffect">
                                  <p:stCondLst>
                                    <p:cond delay="3500"/>
                                  </p:stCondLst>
                                  <p:childTnLst>
                                    <p:set>
                                      <p:cBhvr>
                                        <p:cTn id="110" dur="1" fill="hold">
                                          <p:stCondLst>
                                            <p:cond delay="0"/>
                                          </p:stCondLst>
                                        </p:cTn>
                                        <p:tgtEl>
                                          <p:spTgt spid="85"/>
                                        </p:tgtEl>
                                        <p:attrNameLst>
                                          <p:attrName>style.visibility</p:attrName>
                                        </p:attrNameLst>
                                      </p:cBhvr>
                                      <p:to>
                                        <p:strVal val="visible"/>
                                      </p:to>
                                    </p:set>
                                    <p:anim calcmode="lin" valueType="num">
                                      <p:cBhvr>
                                        <p:cTn id="111" dur="500" fill="hold"/>
                                        <p:tgtEl>
                                          <p:spTgt spid="85"/>
                                        </p:tgtEl>
                                        <p:attrNameLst>
                                          <p:attrName>ppt_w</p:attrName>
                                        </p:attrNameLst>
                                      </p:cBhvr>
                                      <p:tavLst>
                                        <p:tav tm="0">
                                          <p:val>
                                            <p:fltVal val="0"/>
                                          </p:val>
                                        </p:tav>
                                        <p:tav tm="100000">
                                          <p:val>
                                            <p:strVal val="#ppt_w"/>
                                          </p:val>
                                        </p:tav>
                                      </p:tavLst>
                                    </p:anim>
                                    <p:anim calcmode="lin" valueType="num">
                                      <p:cBhvr>
                                        <p:cTn id="112" dur="500" fill="hold"/>
                                        <p:tgtEl>
                                          <p:spTgt spid="85"/>
                                        </p:tgtEl>
                                        <p:attrNameLst>
                                          <p:attrName>ppt_h</p:attrName>
                                        </p:attrNameLst>
                                      </p:cBhvr>
                                      <p:tavLst>
                                        <p:tav tm="0">
                                          <p:val>
                                            <p:fltVal val="0"/>
                                          </p:val>
                                        </p:tav>
                                        <p:tav tm="100000">
                                          <p:val>
                                            <p:strVal val="#ppt_h"/>
                                          </p:val>
                                        </p:tav>
                                      </p:tavLst>
                                    </p:anim>
                                    <p:animEffect transition="in" filter="fade">
                                      <p:cBhvr>
                                        <p:cTn id="113" dur="500"/>
                                        <p:tgtEl>
                                          <p:spTgt spid="85"/>
                                        </p:tgtEl>
                                      </p:cBhvr>
                                    </p:animEffect>
                                  </p:childTnLst>
                                </p:cTn>
                              </p:par>
                              <p:par>
                                <p:cTn id="114" presetID="22" presetClass="entr" presetSubtype="4" fill="hold" nodeType="withEffect">
                                  <p:stCondLst>
                                    <p:cond delay="3500"/>
                                  </p:stCondLst>
                                  <p:childTnLst>
                                    <p:set>
                                      <p:cBhvr>
                                        <p:cTn id="115" dur="1" fill="hold">
                                          <p:stCondLst>
                                            <p:cond delay="0"/>
                                          </p:stCondLst>
                                        </p:cTn>
                                        <p:tgtEl>
                                          <p:spTgt spid="129"/>
                                        </p:tgtEl>
                                        <p:attrNameLst>
                                          <p:attrName>style.visibility</p:attrName>
                                        </p:attrNameLst>
                                      </p:cBhvr>
                                      <p:to>
                                        <p:strVal val="visible"/>
                                      </p:to>
                                    </p:set>
                                    <p:animEffect transition="in" filter="wipe(down)">
                                      <p:cBhvr>
                                        <p:cTn id="116" dur="500"/>
                                        <p:tgtEl>
                                          <p:spTgt spid="129"/>
                                        </p:tgtEl>
                                      </p:cBhvr>
                                    </p:animEffect>
                                  </p:childTnLst>
                                </p:cTn>
                              </p:par>
                              <p:par>
                                <p:cTn id="117" presetID="22" presetClass="entr" presetSubtype="4" fill="hold" nodeType="withEffect">
                                  <p:stCondLst>
                                    <p:cond delay="3500"/>
                                  </p:stCondLst>
                                  <p:childTnLst>
                                    <p:set>
                                      <p:cBhvr>
                                        <p:cTn id="118" dur="1" fill="hold">
                                          <p:stCondLst>
                                            <p:cond delay="0"/>
                                          </p:stCondLst>
                                        </p:cTn>
                                        <p:tgtEl>
                                          <p:spTgt spid="58"/>
                                        </p:tgtEl>
                                        <p:attrNameLst>
                                          <p:attrName>style.visibility</p:attrName>
                                        </p:attrNameLst>
                                      </p:cBhvr>
                                      <p:to>
                                        <p:strVal val="visible"/>
                                      </p:to>
                                    </p:set>
                                    <p:animEffect transition="in" filter="wipe(down)">
                                      <p:cBhvr>
                                        <p:cTn id="119" dur="500"/>
                                        <p:tgtEl>
                                          <p:spTgt spid="58"/>
                                        </p:tgtEl>
                                      </p:cBhvr>
                                    </p:animEffect>
                                  </p:childTnLst>
                                </p:cTn>
                              </p:par>
                              <p:par>
                                <p:cTn id="120" presetID="22" presetClass="entr" presetSubtype="4" fill="hold" nodeType="withEffect">
                                  <p:stCondLst>
                                    <p:cond delay="3500"/>
                                  </p:stCondLst>
                                  <p:childTnLst>
                                    <p:set>
                                      <p:cBhvr>
                                        <p:cTn id="121" dur="1" fill="hold">
                                          <p:stCondLst>
                                            <p:cond delay="0"/>
                                          </p:stCondLst>
                                        </p:cTn>
                                        <p:tgtEl>
                                          <p:spTgt spid="33"/>
                                        </p:tgtEl>
                                        <p:attrNameLst>
                                          <p:attrName>style.visibility</p:attrName>
                                        </p:attrNameLst>
                                      </p:cBhvr>
                                      <p:to>
                                        <p:strVal val="visible"/>
                                      </p:to>
                                    </p:set>
                                    <p:animEffect transition="in" filter="wipe(down)">
                                      <p:cBhvr>
                                        <p:cTn id="122" dur="500"/>
                                        <p:tgtEl>
                                          <p:spTgt spid="33"/>
                                        </p:tgtEl>
                                      </p:cBhvr>
                                    </p:animEffect>
                                  </p:childTnLst>
                                </p:cTn>
                              </p:par>
                              <p:par>
                                <p:cTn id="123" presetID="22" presetClass="entr" presetSubtype="4" fill="hold" nodeType="withEffect">
                                  <p:stCondLst>
                                    <p:cond delay="3500"/>
                                  </p:stCondLst>
                                  <p:childTnLst>
                                    <p:set>
                                      <p:cBhvr>
                                        <p:cTn id="124" dur="1" fill="hold">
                                          <p:stCondLst>
                                            <p:cond delay="0"/>
                                          </p:stCondLst>
                                        </p:cTn>
                                        <p:tgtEl>
                                          <p:spTgt spid="43"/>
                                        </p:tgtEl>
                                        <p:attrNameLst>
                                          <p:attrName>style.visibility</p:attrName>
                                        </p:attrNameLst>
                                      </p:cBhvr>
                                      <p:to>
                                        <p:strVal val="visible"/>
                                      </p:to>
                                    </p:set>
                                    <p:animEffect transition="in" filter="wipe(down)">
                                      <p:cBhvr>
                                        <p:cTn id="125" dur="500"/>
                                        <p:tgtEl>
                                          <p:spTgt spid="43"/>
                                        </p:tgtEl>
                                      </p:cBhvr>
                                    </p:animEffect>
                                  </p:childTnLst>
                                </p:cTn>
                              </p:par>
                              <p:par>
                                <p:cTn id="126" presetID="22" presetClass="entr" presetSubtype="4" fill="hold" nodeType="withEffect">
                                  <p:stCondLst>
                                    <p:cond delay="3500"/>
                                  </p:stCondLst>
                                  <p:childTnLst>
                                    <p:set>
                                      <p:cBhvr>
                                        <p:cTn id="127" dur="1" fill="hold">
                                          <p:stCondLst>
                                            <p:cond delay="0"/>
                                          </p:stCondLst>
                                        </p:cTn>
                                        <p:tgtEl>
                                          <p:spTgt spid="27"/>
                                        </p:tgtEl>
                                        <p:attrNameLst>
                                          <p:attrName>style.visibility</p:attrName>
                                        </p:attrNameLst>
                                      </p:cBhvr>
                                      <p:to>
                                        <p:strVal val="visible"/>
                                      </p:to>
                                    </p:set>
                                    <p:animEffect transition="in" filter="wipe(down)">
                                      <p:cBhvr>
                                        <p:cTn id="128" dur="500"/>
                                        <p:tgtEl>
                                          <p:spTgt spid="27"/>
                                        </p:tgtEl>
                                      </p:cBhvr>
                                    </p:animEffect>
                                  </p:childTnLst>
                                </p:cTn>
                              </p:par>
                              <p:par>
                                <p:cTn id="129" presetID="22" presetClass="entr" presetSubtype="4" fill="hold" nodeType="withEffect">
                                  <p:stCondLst>
                                    <p:cond delay="3250"/>
                                  </p:stCondLst>
                                  <p:childTnLst>
                                    <p:set>
                                      <p:cBhvr>
                                        <p:cTn id="130" dur="1" fill="hold">
                                          <p:stCondLst>
                                            <p:cond delay="0"/>
                                          </p:stCondLst>
                                        </p:cTn>
                                        <p:tgtEl>
                                          <p:spTgt spid="126"/>
                                        </p:tgtEl>
                                        <p:attrNameLst>
                                          <p:attrName>style.visibility</p:attrName>
                                        </p:attrNameLst>
                                      </p:cBhvr>
                                      <p:to>
                                        <p:strVal val="visible"/>
                                      </p:to>
                                    </p:set>
                                    <p:animEffect transition="in" filter="wipe(down)">
                                      <p:cBhvr>
                                        <p:cTn id="131"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5" name="Group 234">
            <a:extLst>
              <a:ext uri="{FF2B5EF4-FFF2-40B4-BE49-F238E27FC236}">
                <a16:creationId xmlns:a16="http://schemas.microsoft.com/office/drawing/2014/main" id="{D9297211-019F-4E2B-930B-ED7CCE402594}"/>
              </a:ext>
            </a:extLst>
          </p:cNvPr>
          <p:cNvGrpSpPr/>
          <p:nvPr/>
        </p:nvGrpSpPr>
        <p:grpSpPr>
          <a:xfrm>
            <a:off x="882149" y="3490619"/>
            <a:ext cx="743621" cy="421526"/>
            <a:chOff x="502875" y="312022"/>
            <a:chExt cx="10670191" cy="6048452"/>
          </a:xfrm>
        </p:grpSpPr>
        <p:cxnSp>
          <p:nvCxnSpPr>
            <p:cNvPr id="286" name="On-premise node 1 line">
              <a:extLst>
                <a:ext uri="{FF2B5EF4-FFF2-40B4-BE49-F238E27FC236}">
                  <a16:creationId xmlns:a16="http://schemas.microsoft.com/office/drawing/2014/main" id="{84F28C22-2DE2-49A4-BAB8-070D598A0003}"/>
                </a:ext>
              </a:extLst>
            </p:cNvPr>
            <p:cNvCxnSpPr>
              <a:cxnSpLocks/>
              <a:endCxn id="432" idx="19"/>
            </p:cNvCxnSpPr>
            <p:nvPr/>
          </p:nvCxnSpPr>
          <p:spPr>
            <a:xfrm>
              <a:off x="6679904" y="1011198"/>
              <a:ext cx="2789820" cy="793790"/>
            </a:xfrm>
            <a:prstGeom prst="line">
              <a:avLst/>
            </a:prstGeom>
            <a:noFill/>
            <a:ln w="19050" cap="flat" cmpd="sng" algn="ctr">
              <a:solidFill>
                <a:srgbClr val="0078D7"/>
              </a:solidFill>
              <a:prstDash val="sysDot"/>
              <a:headEnd type="none"/>
              <a:tailEnd type="none"/>
            </a:ln>
            <a:effectLst/>
          </p:spPr>
        </p:cxnSp>
        <p:cxnSp>
          <p:nvCxnSpPr>
            <p:cNvPr id="287" name="On-premise node 1 line">
              <a:extLst>
                <a:ext uri="{FF2B5EF4-FFF2-40B4-BE49-F238E27FC236}">
                  <a16:creationId xmlns:a16="http://schemas.microsoft.com/office/drawing/2014/main" id="{50BDC2AC-759E-4768-AFA8-4F482887A54C}"/>
                </a:ext>
              </a:extLst>
            </p:cNvPr>
            <p:cNvCxnSpPr>
              <a:cxnSpLocks/>
            </p:cNvCxnSpPr>
            <p:nvPr/>
          </p:nvCxnSpPr>
          <p:spPr>
            <a:xfrm flipV="1">
              <a:off x="5586966" y="999072"/>
              <a:ext cx="1524236" cy="1340349"/>
            </a:xfrm>
            <a:prstGeom prst="line">
              <a:avLst/>
            </a:prstGeom>
            <a:noFill/>
            <a:ln w="19050" cap="flat" cmpd="sng" algn="ctr">
              <a:solidFill>
                <a:srgbClr val="0078D7"/>
              </a:solidFill>
              <a:prstDash val="sysDot"/>
              <a:headEnd type="none"/>
              <a:tailEnd type="none"/>
            </a:ln>
            <a:effectLst/>
          </p:spPr>
        </p:cxnSp>
        <p:cxnSp>
          <p:nvCxnSpPr>
            <p:cNvPr id="288" name="On-premise node 1 line">
              <a:extLst>
                <a:ext uri="{FF2B5EF4-FFF2-40B4-BE49-F238E27FC236}">
                  <a16:creationId xmlns:a16="http://schemas.microsoft.com/office/drawing/2014/main" id="{8C931224-9222-46BF-A173-64AC270D2282}"/>
                </a:ext>
              </a:extLst>
            </p:cNvPr>
            <p:cNvCxnSpPr>
              <a:cxnSpLocks/>
              <a:endCxn id="434" idx="1"/>
            </p:cNvCxnSpPr>
            <p:nvPr/>
          </p:nvCxnSpPr>
          <p:spPr>
            <a:xfrm>
              <a:off x="5250049" y="2503608"/>
              <a:ext cx="2970667" cy="236626"/>
            </a:xfrm>
            <a:prstGeom prst="line">
              <a:avLst/>
            </a:prstGeom>
            <a:noFill/>
            <a:ln w="19050" cap="flat" cmpd="sng" algn="ctr">
              <a:solidFill>
                <a:srgbClr val="0078D7"/>
              </a:solidFill>
              <a:prstDash val="sysDot"/>
              <a:headEnd type="none"/>
              <a:tailEnd type="none"/>
            </a:ln>
            <a:effectLst/>
          </p:spPr>
        </p:cxnSp>
        <p:cxnSp>
          <p:nvCxnSpPr>
            <p:cNvPr id="289" name="On-premise node 1 line">
              <a:extLst>
                <a:ext uri="{FF2B5EF4-FFF2-40B4-BE49-F238E27FC236}">
                  <a16:creationId xmlns:a16="http://schemas.microsoft.com/office/drawing/2014/main" id="{2558EF12-14DD-4EE8-830C-5A5B5AFB4851}"/>
                </a:ext>
              </a:extLst>
            </p:cNvPr>
            <p:cNvCxnSpPr>
              <a:cxnSpLocks/>
            </p:cNvCxnSpPr>
            <p:nvPr/>
          </p:nvCxnSpPr>
          <p:spPr>
            <a:xfrm flipV="1">
              <a:off x="6875470" y="4253519"/>
              <a:ext cx="1830346" cy="389119"/>
            </a:xfrm>
            <a:prstGeom prst="line">
              <a:avLst/>
            </a:prstGeom>
            <a:noFill/>
            <a:ln w="19050" cap="flat" cmpd="sng" algn="ctr">
              <a:solidFill>
                <a:srgbClr val="0078D7"/>
              </a:solidFill>
              <a:prstDash val="sysDot"/>
              <a:headEnd type="none"/>
              <a:tailEnd type="none"/>
            </a:ln>
            <a:effectLst/>
          </p:spPr>
        </p:cxnSp>
        <p:cxnSp>
          <p:nvCxnSpPr>
            <p:cNvPr id="290" name="On-premise node 1 line">
              <a:extLst>
                <a:ext uri="{FF2B5EF4-FFF2-40B4-BE49-F238E27FC236}">
                  <a16:creationId xmlns:a16="http://schemas.microsoft.com/office/drawing/2014/main" id="{E526400E-E81A-4807-A090-344A7A9A2E3F}"/>
                </a:ext>
              </a:extLst>
            </p:cNvPr>
            <p:cNvCxnSpPr>
              <a:cxnSpLocks/>
            </p:cNvCxnSpPr>
            <p:nvPr/>
          </p:nvCxnSpPr>
          <p:spPr>
            <a:xfrm flipH="1" flipV="1">
              <a:off x="3811889" y="769222"/>
              <a:ext cx="123057" cy="4518001"/>
            </a:xfrm>
            <a:prstGeom prst="line">
              <a:avLst/>
            </a:prstGeom>
            <a:noFill/>
            <a:ln w="19050" cap="flat" cmpd="sng" algn="ctr">
              <a:solidFill>
                <a:srgbClr val="0078D7"/>
              </a:solidFill>
              <a:prstDash val="sysDot"/>
              <a:headEnd type="none"/>
              <a:tailEnd type="none"/>
            </a:ln>
            <a:effectLst/>
          </p:spPr>
        </p:cxnSp>
        <p:cxnSp>
          <p:nvCxnSpPr>
            <p:cNvPr id="291" name="On-premise node 1 line">
              <a:extLst>
                <a:ext uri="{FF2B5EF4-FFF2-40B4-BE49-F238E27FC236}">
                  <a16:creationId xmlns:a16="http://schemas.microsoft.com/office/drawing/2014/main" id="{3B9D9EE4-7B6D-40DA-904D-731F95A808D2}"/>
                </a:ext>
              </a:extLst>
            </p:cNvPr>
            <p:cNvCxnSpPr>
              <a:cxnSpLocks/>
            </p:cNvCxnSpPr>
            <p:nvPr/>
          </p:nvCxnSpPr>
          <p:spPr>
            <a:xfrm flipH="1" flipV="1">
              <a:off x="2033685" y="1134660"/>
              <a:ext cx="455065" cy="1762314"/>
            </a:xfrm>
            <a:prstGeom prst="line">
              <a:avLst/>
            </a:prstGeom>
            <a:noFill/>
            <a:ln w="19050" cap="flat" cmpd="sng" algn="ctr">
              <a:solidFill>
                <a:srgbClr val="0078D7"/>
              </a:solidFill>
              <a:prstDash val="sysDot"/>
              <a:headEnd type="none"/>
              <a:tailEnd type="none"/>
            </a:ln>
            <a:effectLst/>
          </p:spPr>
        </p:cxnSp>
        <p:cxnSp>
          <p:nvCxnSpPr>
            <p:cNvPr id="292" name="On-premise node 1 line">
              <a:extLst>
                <a:ext uri="{FF2B5EF4-FFF2-40B4-BE49-F238E27FC236}">
                  <a16:creationId xmlns:a16="http://schemas.microsoft.com/office/drawing/2014/main" id="{33B38E70-E3B6-4B23-9EB0-6F96E55B9F19}"/>
                </a:ext>
              </a:extLst>
            </p:cNvPr>
            <p:cNvCxnSpPr>
              <a:cxnSpLocks/>
              <a:stCxn id="329" idx="26"/>
              <a:endCxn id="424" idx="17"/>
            </p:cNvCxnSpPr>
            <p:nvPr/>
          </p:nvCxnSpPr>
          <p:spPr>
            <a:xfrm flipH="1">
              <a:off x="2037232" y="696256"/>
              <a:ext cx="1768236" cy="456269"/>
            </a:xfrm>
            <a:prstGeom prst="line">
              <a:avLst/>
            </a:prstGeom>
            <a:noFill/>
            <a:ln w="19050" cap="flat" cmpd="sng" algn="ctr">
              <a:solidFill>
                <a:srgbClr val="0078D7"/>
              </a:solidFill>
              <a:prstDash val="sysDot"/>
              <a:headEnd type="none"/>
              <a:tailEnd type="none"/>
            </a:ln>
            <a:effectLst/>
          </p:spPr>
        </p:cxnSp>
        <p:cxnSp>
          <p:nvCxnSpPr>
            <p:cNvPr id="293" name="On-premise node 1 line">
              <a:extLst>
                <a:ext uri="{FF2B5EF4-FFF2-40B4-BE49-F238E27FC236}">
                  <a16:creationId xmlns:a16="http://schemas.microsoft.com/office/drawing/2014/main" id="{B470651F-BC7F-492E-8B34-06B3B558297D}"/>
                </a:ext>
              </a:extLst>
            </p:cNvPr>
            <p:cNvCxnSpPr>
              <a:cxnSpLocks/>
            </p:cNvCxnSpPr>
            <p:nvPr/>
          </p:nvCxnSpPr>
          <p:spPr>
            <a:xfrm flipH="1" flipV="1">
              <a:off x="925238" y="2336453"/>
              <a:ext cx="1578350" cy="691769"/>
            </a:xfrm>
            <a:prstGeom prst="line">
              <a:avLst/>
            </a:prstGeom>
            <a:noFill/>
            <a:ln w="19050" cap="flat" cmpd="sng" algn="ctr">
              <a:solidFill>
                <a:srgbClr val="0078D7"/>
              </a:solidFill>
              <a:prstDash val="sysDot"/>
              <a:headEnd type="none"/>
              <a:tailEnd type="none"/>
            </a:ln>
            <a:effectLst/>
          </p:spPr>
        </p:cxnSp>
        <p:cxnSp>
          <p:nvCxnSpPr>
            <p:cNvPr id="294" name="On-premise node 1 line">
              <a:extLst>
                <a:ext uri="{FF2B5EF4-FFF2-40B4-BE49-F238E27FC236}">
                  <a16:creationId xmlns:a16="http://schemas.microsoft.com/office/drawing/2014/main" id="{85FD1C1A-B488-4BF7-8E34-C6AEBCC9E8ED}"/>
                </a:ext>
              </a:extLst>
            </p:cNvPr>
            <p:cNvCxnSpPr>
              <a:cxnSpLocks/>
              <a:endCxn id="436" idx="30"/>
            </p:cNvCxnSpPr>
            <p:nvPr/>
          </p:nvCxnSpPr>
          <p:spPr>
            <a:xfrm flipH="1">
              <a:off x="903525" y="1084497"/>
              <a:ext cx="1118674" cy="1246801"/>
            </a:xfrm>
            <a:prstGeom prst="line">
              <a:avLst/>
            </a:prstGeom>
            <a:noFill/>
            <a:ln w="19050" cap="flat" cmpd="sng" algn="ctr">
              <a:solidFill>
                <a:srgbClr val="0078D7"/>
              </a:solidFill>
              <a:prstDash val="sysDot"/>
              <a:headEnd type="none"/>
              <a:tailEnd type="none"/>
            </a:ln>
            <a:effectLst/>
          </p:spPr>
        </p:cxnSp>
        <p:cxnSp>
          <p:nvCxnSpPr>
            <p:cNvPr id="295" name="On-premise node 1 line">
              <a:extLst>
                <a:ext uri="{FF2B5EF4-FFF2-40B4-BE49-F238E27FC236}">
                  <a16:creationId xmlns:a16="http://schemas.microsoft.com/office/drawing/2014/main" id="{7FC3F9DB-A5F3-4D45-9B9C-FF679A28E74F}"/>
                </a:ext>
              </a:extLst>
            </p:cNvPr>
            <p:cNvCxnSpPr>
              <a:cxnSpLocks/>
              <a:stCxn id="432" idx="19"/>
              <a:endCxn id="434" idx="1"/>
            </p:cNvCxnSpPr>
            <p:nvPr/>
          </p:nvCxnSpPr>
          <p:spPr>
            <a:xfrm flipH="1">
              <a:off x="8220716" y="1804988"/>
              <a:ext cx="1249008" cy="935246"/>
            </a:xfrm>
            <a:prstGeom prst="line">
              <a:avLst/>
            </a:prstGeom>
            <a:noFill/>
            <a:ln w="19050" cap="flat" cmpd="sng" algn="ctr">
              <a:solidFill>
                <a:srgbClr val="0078D7"/>
              </a:solidFill>
              <a:prstDash val="sysDot"/>
              <a:headEnd type="none"/>
              <a:tailEnd type="none"/>
            </a:ln>
            <a:effectLst/>
          </p:spPr>
        </p:cxnSp>
        <p:cxnSp>
          <p:nvCxnSpPr>
            <p:cNvPr id="296" name="On-premise node 1 line">
              <a:extLst>
                <a:ext uri="{FF2B5EF4-FFF2-40B4-BE49-F238E27FC236}">
                  <a16:creationId xmlns:a16="http://schemas.microsoft.com/office/drawing/2014/main" id="{130C8E9B-9530-4A84-A7B4-3CE569826F75}"/>
                </a:ext>
              </a:extLst>
            </p:cNvPr>
            <p:cNvCxnSpPr>
              <a:cxnSpLocks/>
              <a:stCxn id="341" idx="6"/>
              <a:endCxn id="432" idx="14"/>
            </p:cNvCxnSpPr>
            <p:nvPr/>
          </p:nvCxnSpPr>
          <p:spPr>
            <a:xfrm flipH="1" flipV="1">
              <a:off x="9491339" y="1790563"/>
              <a:ext cx="1264312" cy="924407"/>
            </a:xfrm>
            <a:prstGeom prst="line">
              <a:avLst/>
            </a:prstGeom>
            <a:noFill/>
            <a:ln w="19050" cap="flat" cmpd="sng" algn="ctr">
              <a:solidFill>
                <a:srgbClr val="0078D7"/>
              </a:solidFill>
              <a:prstDash val="sysDot"/>
              <a:headEnd type="none"/>
              <a:tailEnd type="none"/>
            </a:ln>
            <a:effectLst/>
          </p:spPr>
        </p:cxnSp>
        <p:cxnSp>
          <p:nvCxnSpPr>
            <p:cNvPr id="297" name="On-premise node 1 line">
              <a:extLst>
                <a:ext uri="{FF2B5EF4-FFF2-40B4-BE49-F238E27FC236}">
                  <a16:creationId xmlns:a16="http://schemas.microsoft.com/office/drawing/2014/main" id="{DF73229F-90A8-4E7D-AF53-B6B764D3DED8}"/>
                </a:ext>
              </a:extLst>
            </p:cNvPr>
            <p:cNvCxnSpPr>
              <a:cxnSpLocks/>
              <a:stCxn id="344" idx="0"/>
              <a:endCxn id="434" idx="17"/>
            </p:cNvCxnSpPr>
            <p:nvPr/>
          </p:nvCxnSpPr>
          <p:spPr>
            <a:xfrm flipH="1" flipV="1">
              <a:off x="8234027" y="2785000"/>
              <a:ext cx="471790" cy="1204918"/>
            </a:xfrm>
            <a:prstGeom prst="line">
              <a:avLst/>
            </a:prstGeom>
            <a:noFill/>
            <a:ln w="19050" cap="flat" cmpd="sng" algn="ctr">
              <a:solidFill>
                <a:srgbClr val="0078D7"/>
              </a:solidFill>
              <a:prstDash val="sysDot"/>
              <a:headEnd type="none"/>
              <a:tailEnd type="none"/>
            </a:ln>
            <a:effectLst/>
          </p:spPr>
        </p:cxnSp>
        <p:cxnSp>
          <p:nvCxnSpPr>
            <p:cNvPr id="298" name="On-premise node 1 line">
              <a:extLst>
                <a:ext uri="{FF2B5EF4-FFF2-40B4-BE49-F238E27FC236}">
                  <a16:creationId xmlns:a16="http://schemas.microsoft.com/office/drawing/2014/main" id="{5273E7DE-C088-4983-B4D0-9B7459113128}"/>
                </a:ext>
              </a:extLst>
            </p:cNvPr>
            <p:cNvCxnSpPr>
              <a:cxnSpLocks/>
              <a:stCxn id="429" idx="6"/>
              <a:endCxn id="436" idx="30"/>
            </p:cNvCxnSpPr>
            <p:nvPr/>
          </p:nvCxnSpPr>
          <p:spPr>
            <a:xfrm flipH="1" flipV="1">
              <a:off x="903525" y="2331298"/>
              <a:ext cx="587602" cy="2000444"/>
            </a:xfrm>
            <a:prstGeom prst="line">
              <a:avLst/>
            </a:prstGeom>
            <a:noFill/>
            <a:ln w="19050" cap="flat" cmpd="sng" algn="ctr">
              <a:solidFill>
                <a:srgbClr val="0078D7"/>
              </a:solidFill>
              <a:prstDash val="sysDot"/>
              <a:headEnd type="none"/>
              <a:tailEnd type="none"/>
            </a:ln>
            <a:effectLst/>
          </p:spPr>
        </p:cxnSp>
        <p:cxnSp>
          <p:nvCxnSpPr>
            <p:cNvPr id="299" name="On-premise node 1 line">
              <a:extLst>
                <a:ext uri="{FF2B5EF4-FFF2-40B4-BE49-F238E27FC236}">
                  <a16:creationId xmlns:a16="http://schemas.microsoft.com/office/drawing/2014/main" id="{2F537AB5-4FC7-4C2C-9016-8E6F839C2D2A}"/>
                </a:ext>
              </a:extLst>
            </p:cNvPr>
            <p:cNvCxnSpPr>
              <a:cxnSpLocks/>
              <a:endCxn id="429" idx="5"/>
            </p:cNvCxnSpPr>
            <p:nvPr/>
          </p:nvCxnSpPr>
          <p:spPr>
            <a:xfrm flipH="1" flipV="1">
              <a:off x="1423153" y="4415494"/>
              <a:ext cx="2545962" cy="927646"/>
            </a:xfrm>
            <a:prstGeom prst="line">
              <a:avLst/>
            </a:prstGeom>
            <a:noFill/>
            <a:ln w="19050" cap="flat" cmpd="sng" algn="ctr">
              <a:solidFill>
                <a:srgbClr val="0078D7"/>
              </a:solidFill>
              <a:prstDash val="sysDot"/>
              <a:headEnd type="none"/>
              <a:tailEnd type="none"/>
            </a:ln>
            <a:effectLst/>
          </p:spPr>
        </p:cxnSp>
        <p:cxnSp>
          <p:nvCxnSpPr>
            <p:cNvPr id="300" name="On-premise node 1 line">
              <a:extLst>
                <a:ext uri="{FF2B5EF4-FFF2-40B4-BE49-F238E27FC236}">
                  <a16:creationId xmlns:a16="http://schemas.microsoft.com/office/drawing/2014/main" id="{98D3A182-AC60-4E7B-9B8C-80D6AAF548BB}"/>
                </a:ext>
              </a:extLst>
            </p:cNvPr>
            <p:cNvCxnSpPr>
              <a:cxnSpLocks/>
              <a:stCxn id="344" idx="3"/>
            </p:cNvCxnSpPr>
            <p:nvPr/>
          </p:nvCxnSpPr>
          <p:spPr>
            <a:xfrm flipV="1">
              <a:off x="8916332" y="4213419"/>
              <a:ext cx="1380478" cy="41025"/>
            </a:xfrm>
            <a:prstGeom prst="line">
              <a:avLst/>
            </a:prstGeom>
            <a:noFill/>
            <a:ln w="19050" cap="flat" cmpd="sng" algn="ctr">
              <a:solidFill>
                <a:srgbClr val="0078D7"/>
              </a:solidFill>
              <a:prstDash val="sysDot"/>
              <a:headEnd type="none"/>
              <a:tailEnd type="none"/>
            </a:ln>
            <a:effectLst/>
          </p:spPr>
        </p:cxnSp>
        <p:cxnSp>
          <p:nvCxnSpPr>
            <p:cNvPr id="301" name="On-premise node 1 line">
              <a:extLst>
                <a:ext uri="{FF2B5EF4-FFF2-40B4-BE49-F238E27FC236}">
                  <a16:creationId xmlns:a16="http://schemas.microsoft.com/office/drawing/2014/main" id="{790B9A68-B21E-48DF-960A-5FBEC46F89AD}"/>
                </a:ext>
              </a:extLst>
            </p:cNvPr>
            <p:cNvCxnSpPr>
              <a:cxnSpLocks/>
              <a:endCxn id="341" idx="5"/>
            </p:cNvCxnSpPr>
            <p:nvPr/>
          </p:nvCxnSpPr>
          <p:spPr>
            <a:xfrm flipV="1">
              <a:off x="10296810" y="2736886"/>
              <a:ext cx="449763" cy="1485542"/>
            </a:xfrm>
            <a:prstGeom prst="line">
              <a:avLst/>
            </a:prstGeom>
            <a:noFill/>
            <a:ln w="19050" cap="flat" cmpd="sng" algn="ctr">
              <a:solidFill>
                <a:srgbClr val="0078D7"/>
              </a:solidFill>
              <a:prstDash val="sysDot"/>
              <a:headEnd type="none"/>
              <a:tailEnd type="none"/>
            </a:ln>
            <a:effectLst/>
          </p:spPr>
        </p:cxnSp>
        <p:grpSp>
          <p:nvGrpSpPr>
            <p:cNvPr id="302" name="14">
              <a:extLst>
                <a:ext uri="{FF2B5EF4-FFF2-40B4-BE49-F238E27FC236}">
                  <a16:creationId xmlns:a16="http://schemas.microsoft.com/office/drawing/2014/main" id="{4AC51B69-692F-41E2-A3CA-2B9DF4124109}"/>
                </a:ext>
              </a:extLst>
            </p:cNvPr>
            <p:cNvGrpSpPr/>
            <p:nvPr/>
          </p:nvGrpSpPr>
          <p:grpSpPr>
            <a:xfrm>
              <a:off x="502875" y="1900431"/>
              <a:ext cx="822960" cy="822960"/>
              <a:chOff x="7700238" y="3494959"/>
              <a:chExt cx="914400" cy="914400"/>
            </a:xfrm>
          </p:grpSpPr>
          <p:sp>
            <p:nvSpPr>
              <p:cNvPr id="435" name="Mobile circle">
                <a:extLst>
                  <a:ext uri="{FF2B5EF4-FFF2-40B4-BE49-F238E27FC236}">
                    <a16:creationId xmlns:a16="http://schemas.microsoft.com/office/drawing/2014/main" id="{775E8B47-406B-41DC-8654-65D19C6D976F}"/>
                  </a:ext>
                </a:extLst>
              </p:cNvPr>
              <p:cNvSpPr/>
              <p:nvPr/>
            </p:nvSpPr>
            <p:spPr bwMode="auto">
              <a:xfrm>
                <a:off x="7700238" y="3494959"/>
                <a:ext cx="914400" cy="91440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436" name="Freeform 13">
                <a:extLst>
                  <a:ext uri="{FF2B5EF4-FFF2-40B4-BE49-F238E27FC236}">
                    <a16:creationId xmlns:a16="http://schemas.microsoft.com/office/drawing/2014/main" id="{8AAC3440-9BE4-4A6C-B87B-CAA88BD15111}"/>
                  </a:ext>
                </a:extLst>
              </p:cNvPr>
              <p:cNvSpPr>
                <a:spLocks noChangeAspect="1" noEditPoints="1"/>
              </p:cNvSpPr>
              <p:nvPr/>
            </p:nvSpPr>
            <p:spPr bwMode="black">
              <a:xfrm>
                <a:off x="7920176" y="3712140"/>
                <a:ext cx="474524" cy="480040"/>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FFFFFF"/>
                  </a:solidFill>
                  <a:latin typeface="Segoe UI"/>
                </a:endParaRPr>
              </a:p>
            </p:txBody>
          </p:sp>
        </p:grpSp>
        <p:grpSp>
          <p:nvGrpSpPr>
            <p:cNvPr id="303" name="13">
              <a:extLst>
                <a:ext uri="{FF2B5EF4-FFF2-40B4-BE49-F238E27FC236}">
                  <a16:creationId xmlns:a16="http://schemas.microsoft.com/office/drawing/2014/main" id="{B13D5A90-1EB1-482E-82E0-D221443A9BAF}"/>
                </a:ext>
              </a:extLst>
            </p:cNvPr>
            <p:cNvGrpSpPr>
              <a:grpSpLocks noChangeAspect="1"/>
            </p:cNvGrpSpPr>
            <p:nvPr/>
          </p:nvGrpSpPr>
          <p:grpSpPr>
            <a:xfrm>
              <a:off x="7846044" y="2359659"/>
              <a:ext cx="731520" cy="731520"/>
              <a:chOff x="9103201" y="3419716"/>
              <a:chExt cx="731520" cy="731520"/>
            </a:xfrm>
          </p:grpSpPr>
          <p:sp>
            <p:nvSpPr>
              <p:cNvPr id="433" name="Mobile circle">
                <a:extLst>
                  <a:ext uri="{FF2B5EF4-FFF2-40B4-BE49-F238E27FC236}">
                    <a16:creationId xmlns:a16="http://schemas.microsoft.com/office/drawing/2014/main" id="{FB18F006-D512-493C-9B89-C36B995CA647}"/>
                  </a:ext>
                </a:extLst>
              </p:cNvPr>
              <p:cNvSpPr/>
              <p:nvPr/>
            </p:nvSpPr>
            <p:spPr bwMode="auto">
              <a:xfrm>
                <a:off x="9103201" y="3419716"/>
                <a:ext cx="731520" cy="73152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434" name="Freeform: Shape 433">
                <a:extLst>
                  <a:ext uri="{FF2B5EF4-FFF2-40B4-BE49-F238E27FC236}">
                    <a16:creationId xmlns:a16="http://schemas.microsoft.com/office/drawing/2014/main" id="{28835D17-D707-493C-B049-F02904DF250F}"/>
                  </a:ext>
                </a:extLst>
              </p:cNvPr>
              <p:cNvSpPr/>
              <p:nvPr/>
            </p:nvSpPr>
            <p:spPr bwMode="auto">
              <a:xfrm>
                <a:off x="9280752" y="3564590"/>
                <a:ext cx="376419" cy="441773"/>
              </a:xfrm>
              <a:custGeom>
                <a:avLst/>
                <a:gdLst>
                  <a:gd name="connsiteX0" fmla="*/ 1597256 w 2603062"/>
                  <a:gd name="connsiteY0" fmla="*/ 1474779 h 3055009"/>
                  <a:gd name="connsiteX1" fmla="*/ 1363156 w 2603062"/>
                  <a:gd name="connsiteY1" fmla="*/ 1629951 h 3055009"/>
                  <a:gd name="connsiteX2" fmla="*/ 1350357 w 2603062"/>
                  <a:gd name="connsiteY2" fmla="*/ 1693340 h 3055009"/>
                  <a:gd name="connsiteX3" fmla="*/ 551394 w 2603062"/>
                  <a:gd name="connsiteY3" fmla="*/ 2019858 h 3055009"/>
                  <a:gd name="connsiteX4" fmla="*/ 478699 w 2603062"/>
                  <a:gd name="connsiteY4" fmla="*/ 2126694 h 3055009"/>
                  <a:gd name="connsiteX5" fmla="*/ 479493 w 2603062"/>
                  <a:gd name="connsiteY5" fmla="*/ 2130852 h 3055009"/>
                  <a:gd name="connsiteX6" fmla="*/ 478699 w 2603062"/>
                  <a:gd name="connsiteY6" fmla="*/ 2135008 h 3055009"/>
                  <a:gd name="connsiteX7" fmla="*/ 551395 w 2603062"/>
                  <a:gd name="connsiteY7" fmla="*/ 2241844 h 3055009"/>
                  <a:gd name="connsiteX8" fmla="*/ 1350358 w 2603062"/>
                  <a:gd name="connsiteY8" fmla="*/ 2568363 h 3055009"/>
                  <a:gd name="connsiteX9" fmla="*/ 1363156 w 2603062"/>
                  <a:gd name="connsiteY9" fmla="*/ 2631751 h 3055009"/>
                  <a:gd name="connsiteX10" fmla="*/ 1597256 w 2603062"/>
                  <a:gd name="connsiteY10" fmla="*/ 2786924 h 3055009"/>
                  <a:gd name="connsiteX11" fmla="*/ 1851322 w 2603062"/>
                  <a:gd name="connsiteY11" fmla="*/ 2532857 h 3055009"/>
                  <a:gd name="connsiteX12" fmla="*/ 1597256 w 2603062"/>
                  <a:gd name="connsiteY12" fmla="*/ 2278791 h 3055009"/>
                  <a:gd name="connsiteX13" fmla="*/ 1455205 w 2603062"/>
                  <a:gd name="connsiteY13" fmla="*/ 2322182 h 3055009"/>
                  <a:gd name="connsiteX14" fmla="*/ 1425648 w 2603062"/>
                  <a:gd name="connsiteY14" fmla="*/ 2346570 h 3055009"/>
                  <a:gd name="connsiteX15" fmla="*/ 897803 w 2603062"/>
                  <a:gd name="connsiteY15" fmla="*/ 2130851 h 3055009"/>
                  <a:gd name="connsiteX16" fmla="*/ 1425647 w 2603062"/>
                  <a:gd name="connsiteY16" fmla="*/ 1915133 h 3055009"/>
                  <a:gd name="connsiteX17" fmla="*/ 1455205 w 2603062"/>
                  <a:gd name="connsiteY17" fmla="*/ 1939521 h 3055009"/>
                  <a:gd name="connsiteX18" fmla="*/ 1597257 w 2603062"/>
                  <a:gd name="connsiteY18" fmla="*/ 1982912 h 3055009"/>
                  <a:gd name="connsiteX19" fmla="*/ 1851322 w 2603062"/>
                  <a:gd name="connsiteY19" fmla="*/ 1728846 h 3055009"/>
                  <a:gd name="connsiteX20" fmla="*/ 1597256 w 2603062"/>
                  <a:gd name="connsiteY20" fmla="*/ 1474779 h 3055009"/>
                  <a:gd name="connsiteX21" fmla="*/ 1086203 w 2603062"/>
                  <a:gd name="connsiteY21" fmla="*/ 392488 h 3055009"/>
                  <a:gd name="connsiteX22" fmla="*/ 743194 w 2603062"/>
                  <a:gd name="connsiteY22" fmla="*/ 735497 h 3055009"/>
                  <a:gd name="connsiteX23" fmla="*/ 743194 w 2603062"/>
                  <a:gd name="connsiteY23" fmla="*/ 1218637 h 3055009"/>
                  <a:gd name="connsiteX24" fmla="*/ 1859868 w 2603062"/>
                  <a:gd name="connsiteY24" fmla="*/ 1218637 h 3055009"/>
                  <a:gd name="connsiteX25" fmla="*/ 1859868 w 2603062"/>
                  <a:gd name="connsiteY25" fmla="*/ 735497 h 3055009"/>
                  <a:gd name="connsiteX26" fmla="*/ 1516859 w 2603062"/>
                  <a:gd name="connsiteY26" fmla="*/ 392488 h 3055009"/>
                  <a:gd name="connsiteX27" fmla="*/ 1029363 w 2603062"/>
                  <a:gd name="connsiteY27" fmla="*/ 0 h 3055009"/>
                  <a:gd name="connsiteX28" fmla="*/ 1573700 w 2603062"/>
                  <a:gd name="connsiteY28" fmla="*/ 0 h 3055009"/>
                  <a:gd name="connsiteX29" fmla="*/ 2323439 w 2603062"/>
                  <a:gd name="connsiteY29" fmla="*/ 749739 h 3055009"/>
                  <a:gd name="connsiteX30" fmla="*/ 2323439 w 2603062"/>
                  <a:gd name="connsiteY30" fmla="*/ 1222707 h 3055009"/>
                  <a:gd name="connsiteX31" fmla="*/ 2346723 w 2603062"/>
                  <a:gd name="connsiteY31" fmla="*/ 1222707 h 3055009"/>
                  <a:gd name="connsiteX32" fmla="*/ 2603062 w 2603062"/>
                  <a:gd name="connsiteY32" fmla="*/ 1479046 h 3055009"/>
                  <a:gd name="connsiteX33" fmla="*/ 2603062 w 2603062"/>
                  <a:gd name="connsiteY33" fmla="*/ 2798670 h 3055009"/>
                  <a:gd name="connsiteX34" fmla="*/ 2346723 w 2603062"/>
                  <a:gd name="connsiteY34" fmla="*/ 3055009 h 3055009"/>
                  <a:gd name="connsiteX35" fmla="*/ 256339 w 2603062"/>
                  <a:gd name="connsiteY35" fmla="*/ 3055009 h 3055009"/>
                  <a:gd name="connsiteX36" fmla="*/ 0 w 2603062"/>
                  <a:gd name="connsiteY36" fmla="*/ 2798670 h 3055009"/>
                  <a:gd name="connsiteX37" fmla="*/ 0 w 2603062"/>
                  <a:gd name="connsiteY37" fmla="*/ 1479046 h 3055009"/>
                  <a:gd name="connsiteX38" fmla="*/ 256339 w 2603062"/>
                  <a:gd name="connsiteY38" fmla="*/ 1222707 h 3055009"/>
                  <a:gd name="connsiteX39" fmla="*/ 279624 w 2603062"/>
                  <a:gd name="connsiteY39" fmla="*/ 1222707 h 3055009"/>
                  <a:gd name="connsiteX40" fmla="*/ 279624 w 2603062"/>
                  <a:gd name="connsiteY40" fmla="*/ 749739 h 3055009"/>
                  <a:gd name="connsiteX41" fmla="*/ 1029363 w 2603062"/>
                  <a:gd name="connsiteY41" fmla="*/ 0 h 305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03062" h="3055009">
                    <a:moveTo>
                      <a:pt x="1597256" y="1474779"/>
                    </a:moveTo>
                    <a:cubicBezTo>
                      <a:pt x="1492018" y="1474779"/>
                      <a:pt x="1401725" y="1538763"/>
                      <a:pt x="1363156" y="1629951"/>
                    </a:cubicBezTo>
                    <a:lnTo>
                      <a:pt x="1350357" y="1693340"/>
                    </a:lnTo>
                    <a:lnTo>
                      <a:pt x="551394" y="2019858"/>
                    </a:lnTo>
                    <a:cubicBezTo>
                      <a:pt x="506574" y="2038176"/>
                      <a:pt x="479254" y="2081143"/>
                      <a:pt x="478699" y="2126694"/>
                    </a:cubicBezTo>
                    <a:lnTo>
                      <a:pt x="479493" y="2130852"/>
                    </a:lnTo>
                    <a:lnTo>
                      <a:pt x="478699" y="2135008"/>
                    </a:lnTo>
                    <a:cubicBezTo>
                      <a:pt x="479254" y="2180559"/>
                      <a:pt x="506574" y="2223527"/>
                      <a:pt x="551395" y="2241844"/>
                    </a:cubicBezTo>
                    <a:lnTo>
                      <a:pt x="1350358" y="2568363"/>
                    </a:lnTo>
                    <a:lnTo>
                      <a:pt x="1363156" y="2631751"/>
                    </a:lnTo>
                    <a:cubicBezTo>
                      <a:pt x="1401725" y="2722939"/>
                      <a:pt x="1492018" y="2786924"/>
                      <a:pt x="1597256" y="2786924"/>
                    </a:cubicBezTo>
                    <a:cubicBezTo>
                      <a:pt x="1737574" y="2786923"/>
                      <a:pt x="1851322" y="2673174"/>
                      <a:pt x="1851322" y="2532857"/>
                    </a:cubicBezTo>
                    <a:cubicBezTo>
                      <a:pt x="1851322" y="2392540"/>
                      <a:pt x="1737573" y="2278792"/>
                      <a:pt x="1597256" y="2278791"/>
                    </a:cubicBezTo>
                    <a:cubicBezTo>
                      <a:pt x="1544637" y="2278791"/>
                      <a:pt x="1495754" y="2294787"/>
                      <a:pt x="1455205" y="2322182"/>
                    </a:cubicBezTo>
                    <a:lnTo>
                      <a:pt x="1425648" y="2346570"/>
                    </a:lnTo>
                    <a:lnTo>
                      <a:pt x="897803" y="2130851"/>
                    </a:lnTo>
                    <a:lnTo>
                      <a:pt x="1425647" y="1915133"/>
                    </a:lnTo>
                    <a:lnTo>
                      <a:pt x="1455205" y="1939521"/>
                    </a:lnTo>
                    <a:cubicBezTo>
                      <a:pt x="1495755" y="1966916"/>
                      <a:pt x="1544637" y="1982912"/>
                      <a:pt x="1597257" y="1982912"/>
                    </a:cubicBezTo>
                    <a:cubicBezTo>
                      <a:pt x="1737573" y="1982911"/>
                      <a:pt x="1851323" y="1869162"/>
                      <a:pt x="1851322" y="1728846"/>
                    </a:cubicBezTo>
                    <a:cubicBezTo>
                      <a:pt x="1851322" y="1588529"/>
                      <a:pt x="1737573" y="1474779"/>
                      <a:pt x="1597256" y="1474779"/>
                    </a:cubicBezTo>
                    <a:close/>
                    <a:moveTo>
                      <a:pt x="1086203" y="392488"/>
                    </a:moveTo>
                    <a:cubicBezTo>
                      <a:pt x="896764" y="392488"/>
                      <a:pt x="743194" y="546058"/>
                      <a:pt x="743194" y="735497"/>
                    </a:cubicBezTo>
                    <a:lnTo>
                      <a:pt x="743194" y="1218637"/>
                    </a:lnTo>
                    <a:lnTo>
                      <a:pt x="1859868" y="1218637"/>
                    </a:lnTo>
                    <a:lnTo>
                      <a:pt x="1859868" y="735497"/>
                    </a:lnTo>
                    <a:cubicBezTo>
                      <a:pt x="1859868" y="546058"/>
                      <a:pt x="1706298" y="392488"/>
                      <a:pt x="1516859" y="392488"/>
                    </a:cubicBezTo>
                    <a:close/>
                    <a:moveTo>
                      <a:pt x="1029363" y="0"/>
                    </a:moveTo>
                    <a:lnTo>
                      <a:pt x="1573700" y="0"/>
                    </a:lnTo>
                    <a:cubicBezTo>
                      <a:pt x="1987769" y="0"/>
                      <a:pt x="2323439" y="335670"/>
                      <a:pt x="2323439" y="749739"/>
                    </a:cubicBezTo>
                    <a:lnTo>
                      <a:pt x="2323439" y="1222707"/>
                    </a:lnTo>
                    <a:lnTo>
                      <a:pt x="2346723" y="1222707"/>
                    </a:lnTo>
                    <a:cubicBezTo>
                      <a:pt x="2488295" y="1222707"/>
                      <a:pt x="2603062" y="1337474"/>
                      <a:pt x="2603062" y="1479046"/>
                    </a:cubicBezTo>
                    <a:lnTo>
                      <a:pt x="2603062" y="2798670"/>
                    </a:lnTo>
                    <a:cubicBezTo>
                      <a:pt x="2603062" y="2940242"/>
                      <a:pt x="2488295" y="3055009"/>
                      <a:pt x="2346723" y="3055009"/>
                    </a:cubicBezTo>
                    <a:lnTo>
                      <a:pt x="256339" y="3055009"/>
                    </a:lnTo>
                    <a:cubicBezTo>
                      <a:pt x="114767" y="3055009"/>
                      <a:pt x="0" y="2940242"/>
                      <a:pt x="0" y="2798670"/>
                    </a:cubicBezTo>
                    <a:lnTo>
                      <a:pt x="0" y="1479046"/>
                    </a:lnTo>
                    <a:cubicBezTo>
                      <a:pt x="0" y="1337474"/>
                      <a:pt x="114767" y="1222707"/>
                      <a:pt x="256339" y="1222707"/>
                    </a:cubicBezTo>
                    <a:lnTo>
                      <a:pt x="279624" y="1222707"/>
                    </a:lnTo>
                    <a:lnTo>
                      <a:pt x="279624" y="749739"/>
                    </a:lnTo>
                    <a:cubicBezTo>
                      <a:pt x="279624" y="335670"/>
                      <a:pt x="615294" y="0"/>
                      <a:pt x="1029363"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pic>
          <p:nvPicPr>
            <p:cNvPr id="304" name="10" descr="https://106c4.wpc.azureedge.net/80106C4/Gallery-Prod/cdn/2015-02-24/prod20161101-microsoft-windowsazure-gallery/Microsoft.IntuneDC.1.0.1-preview/Icons/Large.png">
              <a:extLst>
                <a:ext uri="{FF2B5EF4-FFF2-40B4-BE49-F238E27FC236}">
                  <a16:creationId xmlns:a16="http://schemas.microsoft.com/office/drawing/2014/main" id="{0B6DB984-AD1D-4F10-AB8F-A0753A08F4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38405" y="3872923"/>
              <a:ext cx="731520" cy="731520"/>
            </a:xfrm>
            <a:prstGeom prst="ellipse">
              <a:avLst/>
            </a:prstGeom>
            <a:noFill/>
            <a:extLst>
              <a:ext uri="{909E8E84-426E-40DD-AFC4-6F175D3DCCD1}">
                <a14:hiddenFill xmlns:a14="http://schemas.microsoft.com/office/drawing/2010/main">
                  <a:solidFill>
                    <a:srgbClr val="FFFFFF"/>
                  </a:solidFill>
                </a14:hiddenFill>
              </a:ext>
            </a:extLst>
          </p:spPr>
        </p:pic>
        <p:grpSp>
          <p:nvGrpSpPr>
            <p:cNvPr id="305" name="8">
              <a:extLst>
                <a:ext uri="{FF2B5EF4-FFF2-40B4-BE49-F238E27FC236}">
                  <a16:creationId xmlns:a16="http://schemas.microsoft.com/office/drawing/2014/main" id="{0EED1FA0-67F5-4A39-A823-505E78478489}"/>
                </a:ext>
              </a:extLst>
            </p:cNvPr>
            <p:cNvGrpSpPr>
              <a:grpSpLocks noChangeAspect="1"/>
            </p:cNvGrpSpPr>
            <p:nvPr/>
          </p:nvGrpSpPr>
          <p:grpSpPr>
            <a:xfrm>
              <a:off x="9108728" y="1415661"/>
              <a:ext cx="731520" cy="731520"/>
              <a:chOff x="8891891" y="1917802"/>
              <a:chExt cx="822960" cy="822960"/>
            </a:xfrm>
          </p:grpSpPr>
          <p:sp>
            <p:nvSpPr>
              <p:cNvPr id="430" name="Mobile circle">
                <a:extLst>
                  <a:ext uri="{FF2B5EF4-FFF2-40B4-BE49-F238E27FC236}">
                    <a16:creationId xmlns:a16="http://schemas.microsoft.com/office/drawing/2014/main" id="{830F3FE7-C366-4B6D-9E81-F03D67D96757}"/>
                  </a:ext>
                </a:extLst>
              </p:cNvPr>
              <p:cNvSpPr/>
              <p:nvPr/>
            </p:nvSpPr>
            <p:spPr bwMode="auto">
              <a:xfrm>
                <a:off x="8891891" y="1917802"/>
                <a:ext cx="822960" cy="82296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431" name="Freeform 5">
                <a:extLst>
                  <a:ext uri="{FF2B5EF4-FFF2-40B4-BE49-F238E27FC236}">
                    <a16:creationId xmlns:a16="http://schemas.microsoft.com/office/drawing/2014/main" id="{6CC62E0E-E62C-475F-AFB2-EE43F574F264}"/>
                  </a:ext>
                </a:extLst>
              </p:cNvPr>
              <p:cNvSpPr>
                <a:spLocks noChangeAspect="1"/>
              </p:cNvSpPr>
              <p:nvPr/>
            </p:nvSpPr>
            <p:spPr bwMode="black">
              <a:xfrm>
                <a:off x="8986894" y="2142118"/>
                <a:ext cx="632955" cy="37432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dirty="0">
                  <a:solidFill>
                    <a:srgbClr val="FFFFFF"/>
                  </a:solidFill>
                  <a:latin typeface="Segoe UI"/>
                </a:endParaRPr>
              </a:p>
            </p:txBody>
          </p:sp>
          <p:sp>
            <p:nvSpPr>
              <p:cNvPr id="432" name="Freeform 40">
                <a:extLst>
                  <a:ext uri="{FF2B5EF4-FFF2-40B4-BE49-F238E27FC236}">
                    <a16:creationId xmlns:a16="http://schemas.microsoft.com/office/drawing/2014/main" id="{0F190A3C-1866-464C-B29B-5B0176B47235}"/>
                  </a:ext>
                </a:extLst>
              </p:cNvPr>
              <p:cNvSpPr>
                <a:spLocks noEditPoints="1"/>
              </p:cNvSpPr>
              <p:nvPr/>
            </p:nvSpPr>
            <p:spPr bwMode="auto">
              <a:xfrm>
                <a:off x="9281801" y="2225968"/>
                <a:ext cx="194527" cy="259655"/>
              </a:xfrm>
              <a:custGeom>
                <a:avLst/>
                <a:gdLst>
                  <a:gd name="T0" fmla="*/ 48 w 96"/>
                  <a:gd name="T1" fmla="*/ 0 h 128"/>
                  <a:gd name="T2" fmla="*/ 12 w 96"/>
                  <a:gd name="T3" fmla="*/ 36 h 128"/>
                  <a:gd name="T4" fmla="*/ 12 w 96"/>
                  <a:gd name="T5" fmla="*/ 56 h 128"/>
                  <a:gd name="T6" fmla="*/ 0 w 96"/>
                  <a:gd name="T7" fmla="*/ 56 h 128"/>
                  <a:gd name="T8" fmla="*/ 0 w 96"/>
                  <a:gd name="T9" fmla="*/ 128 h 128"/>
                  <a:gd name="T10" fmla="*/ 96 w 96"/>
                  <a:gd name="T11" fmla="*/ 128 h 128"/>
                  <a:gd name="T12" fmla="*/ 96 w 96"/>
                  <a:gd name="T13" fmla="*/ 56 h 128"/>
                  <a:gd name="T14" fmla="*/ 84 w 96"/>
                  <a:gd name="T15" fmla="*/ 56 h 128"/>
                  <a:gd name="T16" fmla="*/ 84 w 96"/>
                  <a:gd name="T17" fmla="*/ 36 h 128"/>
                  <a:gd name="T18" fmla="*/ 48 w 96"/>
                  <a:gd name="T19" fmla="*/ 0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64 h 128"/>
                  <a:gd name="T34" fmla="*/ 88 w 96"/>
                  <a:gd name="T35" fmla="*/ 120 h 128"/>
                  <a:gd name="T36" fmla="*/ 8 w 96"/>
                  <a:gd name="T37" fmla="*/ 120 h 128"/>
                  <a:gd name="T38" fmla="*/ 8 w 96"/>
                  <a:gd name="T39" fmla="*/ 64 h 128"/>
                  <a:gd name="T40" fmla="*/ 88 w 96"/>
                  <a:gd name="T4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48" y="0"/>
                    </a:move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cubicBezTo>
                      <a:pt x="96" y="56"/>
                      <a:pt x="96" y="56"/>
                      <a:pt x="96" y="56"/>
                    </a:cubicBezTo>
                    <a:cubicBezTo>
                      <a:pt x="84" y="56"/>
                      <a:pt x="84" y="56"/>
                      <a:pt x="84" y="56"/>
                    </a:cubicBezTo>
                    <a:cubicBezTo>
                      <a:pt x="84" y="36"/>
                      <a:pt x="84" y="36"/>
                      <a:pt x="84" y="36"/>
                    </a:cubicBezTo>
                    <a:cubicBezTo>
                      <a:pt x="84" y="16"/>
                      <a:pt x="68" y="0"/>
                      <a:pt x="48" y="0"/>
                    </a:cubicBezTo>
                    <a:close/>
                    <a:moveTo>
                      <a:pt x="20" y="36"/>
                    </a:moveTo>
                    <a:cubicBezTo>
                      <a:pt x="20" y="20"/>
                      <a:pt x="32" y="8"/>
                      <a:pt x="48" y="8"/>
                    </a:cubicBezTo>
                    <a:cubicBezTo>
                      <a:pt x="63" y="8"/>
                      <a:pt x="76" y="20"/>
                      <a:pt x="76" y="36"/>
                    </a:cubicBezTo>
                    <a:cubicBezTo>
                      <a:pt x="76" y="56"/>
                      <a:pt x="76" y="56"/>
                      <a:pt x="76" y="56"/>
                    </a:cubicBezTo>
                    <a:cubicBezTo>
                      <a:pt x="20" y="56"/>
                      <a:pt x="20" y="56"/>
                      <a:pt x="20" y="56"/>
                    </a:cubicBezTo>
                    <a:lnTo>
                      <a:pt x="20" y="36"/>
                    </a:lnTo>
                    <a:close/>
                    <a:moveTo>
                      <a:pt x="88" y="64"/>
                    </a:moveTo>
                    <a:cubicBezTo>
                      <a:pt x="88" y="120"/>
                      <a:pt x="88" y="120"/>
                      <a:pt x="88" y="120"/>
                    </a:cubicBezTo>
                    <a:cubicBezTo>
                      <a:pt x="8" y="120"/>
                      <a:pt x="8" y="120"/>
                      <a:pt x="8" y="120"/>
                    </a:cubicBezTo>
                    <a:cubicBezTo>
                      <a:pt x="8" y="64"/>
                      <a:pt x="8" y="64"/>
                      <a:pt x="8" y="64"/>
                    </a:cubicBezTo>
                    <a:lnTo>
                      <a:pt x="88" y="64"/>
                    </a:ln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grpSp>
        <p:grpSp>
          <p:nvGrpSpPr>
            <p:cNvPr id="306" name="7">
              <a:extLst>
                <a:ext uri="{FF2B5EF4-FFF2-40B4-BE49-F238E27FC236}">
                  <a16:creationId xmlns:a16="http://schemas.microsoft.com/office/drawing/2014/main" id="{8EAEF38B-8CA2-4BAD-A1FD-C73230F5BC91}"/>
                </a:ext>
              </a:extLst>
            </p:cNvPr>
            <p:cNvGrpSpPr/>
            <p:nvPr/>
          </p:nvGrpSpPr>
          <p:grpSpPr>
            <a:xfrm>
              <a:off x="1082628" y="3990906"/>
              <a:ext cx="822960" cy="822960"/>
              <a:chOff x="6036917" y="5015104"/>
              <a:chExt cx="914400" cy="914400"/>
            </a:xfrm>
          </p:grpSpPr>
          <p:sp>
            <p:nvSpPr>
              <p:cNvPr id="428" name="Mobile circle">
                <a:extLst>
                  <a:ext uri="{FF2B5EF4-FFF2-40B4-BE49-F238E27FC236}">
                    <a16:creationId xmlns:a16="http://schemas.microsoft.com/office/drawing/2014/main" id="{F48A0196-1DE3-4EA6-B685-269CFF5C002E}"/>
                  </a:ext>
                </a:extLst>
              </p:cNvPr>
              <p:cNvSpPr/>
              <p:nvPr/>
            </p:nvSpPr>
            <p:spPr bwMode="auto">
              <a:xfrm>
                <a:off x="6036917" y="5015104"/>
                <a:ext cx="914400" cy="91440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429" name="Freeform 22">
                <a:extLst>
                  <a:ext uri="{FF2B5EF4-FFF2-40B4-BE49-F238E27FC236}">
                    <a16:creationId xmlns:a16="http://schemas.microsoft.com/office/drawing/2014/main" id="{0BFF9BB1-0AB0-4F9E-8AD2-73EDA653AB3B}"/>
                  </a:ext>
                </a:extLst>
              </p:cNvPr>
              <p:cNvSpPr>
                <a:spLocks noChangeAspect="1" noEditPoints="1"/>
              </p:cNvSpPr>
              <p:nvPr/>
            </p:nvSpPr>
            <p:spPr bwMode="black">
              <a:xfrm>
                <a:off x="6203275" y="5280812"/>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dirty="0">
                  <a:solidFill>
                    <a:srgbClr val="FFFFFF"/>
                  </a:solidFill>
                  <a:latin typeface="Segoe UI"/>
                </a:endParaRPr>
              </a:p>
            </p:txBody>
          </p:sp>
        </p:grpSp>
        <p:grpSp>
          <p:nvGrpSpPr>
            <p:cNvPr id="307" name="6">
              <a:extLst>
                <a:ext uri="{FF2B5EF4-FFF2-40B4-BE49-F238E27FC236}">
                  <a16:creationId xmlns:a16="http://schemas.microsoft.com/office/drawing/2014/main" id="{5EE7832C-2AB2-4E1F-91E0-D090FE0F5F8A}"/>
                </a:ext>
              </a:extLst>
            </p:cNvPr>
            <p:cNvGrpSpPr>
              <a:grpSpLocks noChangeAspect="1"/>
            </p:cNvGrpSpPr>
            <p:nvPr/>
          </p:nvGrpSpPr>
          <p:grpSpPr>
            <a:xfrm>
              <a:off x="6527459" y="414464"/>
              <a:ext cx="1136776" cy="1136776"/>
              <a:chOff x="6579360" y="753709"/>
              <a:chExt cx="914400" cy="914400"/>
            </a:xfrm>
          </p:grpSpPr>
          <p:sp>
            <p:nvSpPr>
              <p:cNvPr id="426" name="Mobile circle">
                <a:extLst>
                  <a:ext uri="{FF2B5EF4-FFF2-40B4-BE49-F238E27FC236}">
                    <a16:creationId xmlns:a16="http://schemas.microsoft.com/office/drawing/2014/main" id="{CAB09B45-4CBC-49A1-AEC6-F5CEB6195B20}"/>
                  </a:ext>
                </a:extLst>
              </p:cNvPr>
              <p:cNvSpPr/>
              <p:nvPr/>
            </p:nvSpPr>
            <p:spPr bwMode="auto">
              <a:xfrm>
                <a:off x="6579360" y="753709"/>
                <a:ext cx="914400" cy="91440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pic>
            <p:nvPicPr>
              <p:cNvPr id="427" name="Picture 7" descr="Image result for azure active directory icon">
                <a:extLst>
                  <a:ext uri="{FF2B5EF4-FFF2-40B4-BE49-F238E27FC236}">
                    <a16:creationId xmlns:a16="http://schemas.microsoft.com/office/drawing/2014/main" id="{FCD28487-DBE7-4DE0-B78E-166B81F5736E}"/>
                  </a:ext>
                </a:extLst>
              </p:cNvPr>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6738426" y="912775"/>
                <a:ext cx="596269" cy="5962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8" name="5">
              <a:extLst>
                <a:ext uri="{FF2B5EF4-FFF2-40B4-BE49-F238E27FC236}">
                  <a16:creationId xmlns:a16="http://schemas.microsoft.com/office/drawing/2014/main" id="{FF22DF8C-0C77-4BC2-8FFA-DD2176F55142}"/>
                </a:ext>
              </a:extLst>
            </p:cNvPr>
            <p:cNvGrpSpPr/>
            <p:nvPr/>
          </p:nvGrpSpPr>
          <p:grpSpPr>
            <a:xfrm>
              <a:off x="1580032" y="679215"/>
              <a:ext cx="914400" cy="914400"/>
              <a:chOff x="5900035" y="653548"/>
              <a:chExt cx="914400" cy="914400"/>
            </a:xfrm>
          </p:grpSpPr>
          <p:sp>
            <p:nvSpPr>
              <p:cNvPr id="423" name="Mobile circle">
                <a:extLst>
                  <a:ext uri="{FF2B5EF4-FFF2-40B4-BE49-F238E27FC236}">
                    <a16:creationId xmlns:a16="http://schemas.microsoft.com/office/drawing/2014/main" id="{D0EC4C88-F271-42E3-BB15-1CAF91B83C60}"/>
                  </a:ext>
                </a:extLst>
              </p:cNvPr>
              <p:cNvSpPr/>
              <p:nvPr/>
            </p:nvSpPr>
            <p:spPr bwMode="auto">
              <a:xfrm>
                <a:off x="5900035" y="653548"/>
                <a:ext cx="914400" cy="91440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424" name="Freeform 7">
                <a:extLst>
                  <a:ext uri="{FF2B5EF4-FFF2-40B4-BE49-F238E27FC236}">
                    <a16:creationId xmlns:a16="http://schemas.microsoft.com/office/drawing/2014/main" id="{89D4E37D-A9D1-44CF-A336-A85CDC3E436E}"/>
                  </a:ext>
                </a:extLst>
              </p:cNvPr>
              <p:cNvSpPr>
                <a:spLocks noEditPoints="1"/>
              </p:cNvSpPr>
              <p:nvPr/>
            </p:nvSpPr>
            <p:spPr bwMode="auto">
              <a:xfrm>
                <a:off x="6168345" y="898191"/>
                <a:ext cx="377780"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425" name="Oval 424">
                <a:extLst>
                  <a:ext uri="{FF2B5EF4-FFF2-40B4-BE49-F238E27FC236}">
                    <a16:creationId xmlns:a16="http://schemas.microsoft.com/office/drawing/2014/main" id="{232775BF-DE2B-4A5C-9919-B4570A52FA1A}"/>
                  </a:ext>
                </a:extLst>
              </p:cNvPr>
              <p:cNvSpPr/>
              <p:nvPr/>
            </p:nvSpPr>
            <p:spPr bwMode="auto">
              <a:xfrm>
                <a:off x="6083429" y="835188"/>
                <a:ext cx="547610" cy="547608"/>
              </a:xfrm>
              <a:prstGeom prst="ellipse">
                <a:avLst/>
              </a:prstGeom>
              <a:noFill/>
              <a:ln w="285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nvGrpSpPr>
            <p:cNvPr id="309" name="4">
              <a:extLst>
                <a:ext uri="{FF2B5EF4-FFF2-40B4-BE49-F238E27FC236}">
                  <a16:creationId xmlns:a16="http://schemas.microsoft.com/office/drawing/2014/main" id="{8858D117-5867-48AA-96D6-24F710F42A1E}"/>
                </a:ext>
              </a:extLst>
            </p:cNvPr>
            <p:cNvGrpSpPr>
              <a:grpSpLocks noChangeAspect="1"/>
            </p:cNvGrpSpPr>
            <p:nvPr/>
          </p:nvGrpSpPr>
          <p:grpSpPr>
            <a:xfrm>
              <a:off x="8332702" y="3879360"/>
              <a:ext cx="731520" cy="731520"/>
              <a:chOff x="8431998" y="4504794"/>
              <a:chExt cx="822960" cy="822960"/>
            </a:xfrm>
          </p:grpSpPr>
          <p:sp>
            <p:nvSpPr>
              <p:cNvPr id="342" name="Mobile circle">
                <a:extLst>
                  <a:ext uri="{FF2B5EF4-FFF2-40B4-BE49-F238E27FC236}">
                    <a16:creationId xmlns:a16="http://schemas.microsoft.com/office/drawing/2014/main" id="{431395CD-0D35-441C-9235-F163EC1E4ACB}"/>
                  </a:ext>
                </a:extLst>
              </p:cNvPr>
              <p:cNvSpPr/>
              <p:nvPr/>
            </p:nvSpPr>
            <p:spPr bwMode="auto">
              <a:xfrm>
                <a:off x="8431998" y="4504794"/>
                <a:ext cx="822960" cy="82296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grpSp>
            <p:nvGrpSpPr>
              <p:cNvPr id="343" name="Group 342">
                <a:extLst>
                  <a:ext uri="{FF2B5EF4-FFF2-40B4-BE49-F238E27FC236}">
                    <a16:creationId xmlns:a16="http://schemas.microsoft.com/office/drawing/2014/main" id="{B2DDCFD2-D8B6-4875-A36A-EA8D37254E96}"/>
                  </a:ext>
                </a:extLst>
              </p:cNvPr>
              <p:cNvGrpSpPr>
                <a:grpSpLocks noChangeAspect="1"/>
              </p:cNvGrpSpPr>
              <p:nvPr/>
            </p:nvGrpSpPr>
            <p:grpSpPr>
              <a:xfrm>
                <a:off x="8614922" y="4629172"/>
                <a:ext cx="473660" cy="595184"/>
                <a:chOff x="7129957" y="7074240"/>
                <a:chExt cx="511078" cy="642200"/>
              </a:xfrm>
            </p:grpSpPr>
            <p:pic>
              <p:nvPicPr>
                <p:cNvPr id="344" name="Picture 343">
                  <a:extLst>
                    <a:ext uri="{FF2B5EF4-FFF2-40B4-BE49-F238E27FC236}">
                      <a16:creationId xmlns:a16="http://schemas.microsoft.com/office/drawing/2014/main" id="{D0D16A77-84D3-43F3-805F-4072CCA6E8D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24440" t="12815" r="22716" b="12815"/>
                <a:stretch/>
              </p:blipFill>
              <p:spPr>
                <a:xfrm>
                  <a:off x="7129957" y="7074240"/>
                  <a:ext cx="511078" cy="642200"/>
                </a:xfrm>
                <a:prstGeom prst="rect">
                  <a:avLst/>
                </a:prstGeom>
              </p:spPr>
            </p:pic>
            <p:cxnSp>
              <p:nvCxnSpPr>
                <p:cNvPr id="421" name="Straight Connector 420">
                  <a:extLst>
                    <a:ext uri="{FF2B5EF4-FFF2-40B4-BE49-F238E27FC236}">
                      <a16:creationId xmlns:a16="http://schemas.microsoft.com/office/drawing/2014/main" id="{FA29D10E-B7EB-4452-AB12-3D889D218063}"/>
                    </a:ext>
                  </a:extLst>
                </p:cNvPr>
                <p:cNvCxnSpPr>
                  <a:cxnSpLocks/>
                  <a:stCxn id="344" idx="0"/>
                  <a:endCxn id="344" idx="2"/>
                </p:cNvCxnSpPr>
                <p:nvPr/>
              </p:nvCxnSpPr>
              <p:spPr>
                <a:xfrm>
                  <a:off x="7385496" y="7074240"/>
                  <a:ext cx="0" cy="64220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07A519B-C2BE-4EB2-9879-39CD032F3880}"/>
                    </a:ext>
                  </a:extLst>
                </p:cNvPr>
                <p:cNvCxnSpPr>
                  <a:cxnSpLocks/>
                  <a:stCxn id="344" idx="1"/>
                  <a:endCxn id="344" idx="3"/>
                </p:cNvCxnSpPr>
                <p:nvPr/>
              </p:nvCxnSpPr>
              <p:spPr>
                <a:xfrm>
                  <a:off x="7129957" y="7395340"/>
                  <a:ext cx="511078"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10" name="1">
              <a:extLst>
                <a:ext uri="{FF2B5EF4-FFF2-40B4-BE49-F238E27FC236}">
                  <a16:creationId xmlns:a16="http://schemas.microsoft.com/office/drawing/2014/main" id="{66F80C74-1716-417D-A291-8C86AFB59967}"/>
                </a:ext>
              </a:extLst>
            </p:cNvPr>
            <p:cNvGrpSpPr>
              <a:grpSpLocks noChangeAspect="1"/>
            </p:cNvGrpSpPr>
            <p:nvPr/>
          </p:nvGrpSpPr>
          <p:grpSpPr>
            <a:xfrm>
              <a:off x="10441546" y="2356792"/>
              <a:ext cx="731520" cy="731520"/>
              <a:chOff x="8020518" y="3210560"/>
              <a:chExt cx="822960" cy="822960"/>
            </a:xfrm>
          </p:grpSpPr>
          <p:sp>
            <p:nvSpPr>
              <p:cNvPr id="332" name="Mobile circle">
                <a:extLst>
                  <a:ext uri="{FF2B5EF4-FFF2-40B4-BE49-F238E27FC236}">
                    <a16:creationId xmlns:a16="http://schemas.microsoft.com/office/drawing/2014/main" id="{A95560A2-0E1C-4007-A92E-691BE76520E0}"/>
                  </a:ext>
                </a:extLst>
              </p:cNvPr>
              <p:cNvSpPr/>
              <p:nvPr/>
            </p:nvSpPr>
            <p:spPr bwMode="auto">
              <a:xfrm>
                <a:off x="8020518" y="3210560"/>
                <a:ext cx="822960" cy="82296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grpSp>
            <p:nvGrpSpPr>
              <p:cNvPr id="333" name="Group 332">
                <a:extLst>
                  <a:ext uri="{FF2B5EF4-FFF2-40B4-BE49-F238E27FC236}">
                    <a16:creationId xmlns:a16="http://schemas.microsoft.com/office/drawing/2014/main" id="{D38E55B9-348E-44FB-A83C-64E3BEF772E5}"/>
                  </a:ext>
                </a:extLst>
              </p:cNvPr>
              <p:cNvGrpSpPr>
                <a:grpSpLocks noChangeAspect="1"/>
              </p:cNvGrpSpPr>
              <p:nvPr/>
            </p:nvGrpSpPr>
            <p:grpSpPr>
              <a:xfrm>
                <a:off x="8107989" y="3298031"/>
                <a:ext cx="648018" cy="648018"/>
                <a:chOff x="8089098" y="3279140"/>
                <a:chExt cx="685800" cy="685800"/>
              </a:xfrm>
            </p:grpSpPr>
            <p:sp>
              <p:nvSpPr>
                <p:cNvPr id="334" name="Mobile circle">
                  <a:extLst>
                    <a:ext uri="{FF2B5EF4-FFF2-40B4-BE49-F238E27FC236}">
                      <a16:creationId xmlns:a16="http://schemas.microsoft.com/office/drawing/2014/main" id="{6417D77F-ACE4-4E33-90A5-4B486D1FDE67}"/>
                    </a:ext>
                  </a:extLst>
                </p:cNvPr>
                <p:cNvSpPr>
                  <a:spLocks noChangeAspect="1"/>
                </p:cNvSpPr>
                <p:nvPr/>
              </p:nvSpPr>
              <p:spPr bwMode="auto">
                <a:xfrm>
                  <a:off x="8089098" y="3279140"/>
                  <a:ext cx="685800" cy="685800"/>
                </a:xfrm>
                <a:prstGeom prst="ellipse">
                  <a:avLst/>
                </a:prstGeom>
                <a:no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335" name="Mobile circle">
                  <a:extLst>
                    <a:ext uri="{FF2B5EF4-FFF2-40B4-BE49-F238E27FC236}">
                      <a16:creationId xmlns:a16="http://schemas.microsoft.com/office/drawing/2014/main" id="{07096AB4-D9A1-4D8C-AC62-CD2CB238EA8E}"/>
                    </a:ext>
                  </a:extLst>
                </p:cNvPr>
                <p:cNvSpPr>
                  <a:spLocks noChangeAspect="1"/>
                </p:cNvSpPr>
                <p:nvPr/>
              </p:nvSpPr>
              <p:spPr bwMode="auto">
                <a:xfrm>
                  <a:off x="8164116" y="3354158"/>
                  <a:ext cx="535764" cy="535764"/>
                </a:xfrm>
                <a:prstGeom prst="ellipse">
                  <a:avLst/>
                </a:prstGeom>
                <a:no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336" name="Mobile circle">
                  <a:extLst>
                    <a:ext uri="{FF2B5EF4-FFF2-40B4-BE49-F238E27FC236}">
                      <a16:creationId xmlns:a16="http://schemas.microsoft.com/office/drawing/2014/main" id="{ACA41DC2-E029-4B85-B9F6-5AF5ADBD2575}"/>
                    </a:ext>
                  </a:extLst>
                </p:cNvPr>
                <p:cNvSpPr>
                  <a:spLocks noChangeAspect="1"/>
                </p:cNvSpPr>
                <p:nvPr/>
              </p:nvSpPr>
              <p:spPr bwMode="auto">
                <a:xfrm>
                  <a:off x="8238958" y="3429000"/>
                  <a:ext cx="386080" cy="386080"/>
                </a:xfrm>
                <a:prstGeom prst="ellipse">
                  <a:avLst/>
                </a:prstGeom>
                <a:no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337" name="Mobile circle">
                  <a:extLst>
                    <a:ext uri="{FF2B5EF4-FFF2-40B4-BE49-F238E27FC236}">
                      <a16:creationId xmlns:a16="http://schemas.microsoft.com/office/drawing/2014/main" id="{36D06654-DE91-4068-8BAA-36D7C7A991E5}"/>
                    </a:ext>
                  </a:extLst>
                </p:cNvPr>
                <p:cNvSpPr>
                  <a:spLocks noChangeAspect="1"/>
                </p:cNvSpPr>
                <p:nvPr/>
              </p:nvSpPr>
              <p:spPr bwMode="auto">
                <a:xfrm>
                  <a:off x="8328422" y="3520489"/>
                  <a:ext cx="207152" cy="207152"/>
                </a:xfrm>
                <a:prstGeom prst="ellipse">
                  <a:avLst/>
                </a:prstGeom>
                <a:noFill/>
                <a:ln w="12700" cap="flat" cmpd="sng" algn="ctr">
                  <a:solidFill>
                    <a:schemeClr val="bg1"/>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338" name="Mobile circle">
                  <a:extLst>
                    <a:ext uri="{FF2B5EF4-FFF2-40B4-BE49-F238E27FC236}">
                      <a16:creationId xmlns:a16="http://schemas.microsoft.com/office/drawing/2014/main" id="{6B5D8992-7D5D-492F-8608-54AD591C67EC}"/>
                    </a:ext>
                  </a:extLst>
                </p:cNvPr>
                <p:cNvSpPr>
                  <a:spLocks noChangeAspect="1"/>
                </p:cNvSpPr>
                <p:nvPr/>
              </p:nvSpPr>
              <p:spPr bwMode="auto">
                <a:xfrm>
                  <a:off x="8522494" y="3715751"/>
                  <a:ext cx="73802" cy="73802"/>
                </a:xfrm>
                <a:prstGeom prst="ellipse">
                  <a:avLst/>
                </a:prstGeom>
                <a:solidFill>
                  <a:schemeClr val="bg1"/>
                </a:solidFill>
                <a:ln w="12700"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339" name="Mobile circle">
                  <a:extLst>
                    <a:ext uri="{FF2B5EF4-FFF2-40B4-BE49-F238E27FC236}">
                      <a16:creationId xmlns:a16="http://schemas.microsoft.com/office/drawing/2014/main" id="{A1918C3C-E51D-4791-AE25-26DE52CDE793}"/>
                    </a:ext>
                  </a:extLst>
                </p:cNvPr>
                <p:cNvSpPr>
                  <a:spLocks noChangeAspect="1"/>
                </p:cNvSpPr>
                <p:nvPr/>
              </p:nvSpPr>
              <p:spPr bwMode="auto">
                <a:xfrm>
                  <a:off x="8522494" y="3353982"/>
                  <a:ext cx="73802" cy="73802"/>
                </a:xfrm>
                <a:prstGeom prst="ellipse">
                  <a:avLst/>
                </a:prstGeom>
                <a:solidFill>
                  <a:schemeClr val="bg1"/>
                </a:solidFill>
                <a:ln w="12700"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340" name="Mobile circle">
                  <a:extLst>
                    <a:ext uri="{FF2B5EF4-FFF2-40B4-BE49-F238E27FC236}">
                      <a16:creationId xmlns:a16="http://schemas.microsoft.com/office/drawing/2014/main" id="{0A263F22-267C-4D87-A417-DCCDD2826DC2}"/>
                    </a:ext>
                  </a:extLst>
                </p:cNvPr>
                <p:cNvSpPr>
                  <a:spLocks noChangeAspect="1"/>
                </p:cNvSpPr>
                <p:nvPr/>
              </p:nvSpPr>
              <p:spPr bwMode="auto">
                <a:xfrm>
                  <a:off x="8144393" y="3353982"/>
                  <a:ext cx="73802" cy="73802"/>
                </a:xfrm>
                <a:prstGeom prst="ellipse">
                  <a:avLst/>
                </a:prstGeom>
                <a:solidFill>
                  <a:schemeClr val="bg1"/>
                </a:solidFill>
                <a:ln w="12700"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341" name="Mobile circle">
                  <a:extLst>
                    <a:ext uri="{FF2B5EF4-FFF2-40B4-BE49-F238E27FC236}">
                      <a16:creationId xmlns:a16="http://schemas.microsoft.com/office/drawing/2014/main" id="{5DC72EF2-BF5F-43B5-BCCF-72F919A42B2F}"/>
                    </a:ext>
                  </a:extLst>
                </p:cNvPr>
                <p:cNvSpPr>
                  <a:spLocks noChangeAspect="1"/>
                </p:cNvSpPr>
                <p:nvPr/>
              </p:nvSpPr>
              <p:spPr bwMode="auto">
                <a:xfrm>
                  <a:off x="8296695" y="3576112"/>
                  <a:ext cx="73802" cy="73802"/>
                </a:xfrm>
                <a:prstGeom prst="ellipse">
                  <a:avLst/>
                </a:prstGeom>
                <a:solidFill>
                  <a:schemeClr val="bg1"/>
                </a:solidFill>
                <a:ln w="12700"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grpSp>
        </p:grpSp>
        <p:grpSp>
          <p:nvGrpSpPr>
            <p:cNvPr id="311" name="Group 310">
              <a:extLst>
                <a:ext uri="{FF2B5EF4-FFF2-40B4-BE49-F238E27FC236}">
                  <a16:creationId xmlns:a16="http://schemas.microsoft.com/office/drawing/2014/main" id="{CAEA1B55-4F2F-44AF-A6D6-D6D0D6C6C205}"/>
                </a:ext>
              </a:extLst>
            </p:cNvPr>
            <p:cNvGrpSpPr/>
            <p:nvPr/>
          </p:nvGrpSpPr>
          <p:grpSpPr>
            <a:xfrm>
              <a:off x="1865666" y="312022"/>
              <a:ext cx="5989054" cy="6048452"/>
              <a:chOff x="1865666" y="312022"/>
              <a:chExt cx="5989054" cy="6048452"/>
            </a:xfrm>
          </p:grpSpPr>
          <p:cxnSp>
            <p:nvCxnSpPr>
              <p:cNvPr id="312" name="On-premise node 1 line">
                <a:extLst>
                  <a:ext uri="{FF2B5EF4-FFF2-40B4-BE49-F238E27FC236}">
                    <a16:creationId xmlns:a16="http://schemas.microsoft.com/office/drawing/2014/main" id="{04B34A5C-8B30-4FF0-9951-BDADCB7C744A}"/>
                  </a:ext>
                </a:extLst>
              </p:cNvPr>
              <p:cNvCxnSpPr>
                <a:cxnSpLocks/>
              </p:cNvCxnSpPr>
              <p:nvPr/>
            </p:nvCxnSpPr>
            <p:spPr>
              <a:xfrm flipH="1" flipV="1">
                <a:off x="2535945" y="2981960"/>
                <a:ext cx="1328686" cy="2283032"/>
              </a:xfrm>
              <a:prstGeom prst="line">
                <a:avLst/>
              </a:prstGeom>
              <a:noFill/>
              <a:ln w="19050" cap="flat" cmpd="sng" algn="ctr">
                <a:solidFill>
                  <a:srgbClr val="0078D7"/>
                </a:solidFill>
                <a:prstDash val="sysDot"/>
                <a:headEnd type="none"/>
                <a:tailEnd type="none"/>
              </a:ln>
              <a:effectLst/>
            </p:spPr>
          </p:cxnSp>
          <p:cxnSp>
            <p:nvCxnSpPr>
              <p:cNvPr id="313" name="On-premise node 1 line">
                <a:extLst>
                  <a:ext uri="{FF2B5EF4-FFF2-40B4-BE49-F238E27FC236}">
                    <a16:creationId xmlns:a16="http://schemas.microsoft.com/office/drawing/2014/main" id="{6A315597-3506-48ED-AACE-699292D98481}"/>
                  </a:ext>
                </a:extLst>
              </p:cNvPr>
              <p:cNvCxnSpPr>
                <a:cxnSpLocks/>
              </p:cNvCxnSpPr>
              <p:nvPr/>
            </p:nvCxnSpPr>
            <p:spPr>
              <a:xfrm flipH="1">
                <a:off x="3978931" y="4659566"/>
                <a:ext cx="2797140" cy="640986"/>
              </a:xfrm>
              <a:prstGeom prst="line">
                <a:avLst/>
              </a:prstGeom>
              <a:noFill/>
              <a:ln w="19050" cap="flat" cmpd="sng" algn="ctr">
                <a:solidFill>
                  <a:srgbClr val="0078D7"/>
                </a:solidFill>
                <a:prstDash val="sysDot"/>
                <a:headEnd type="none"/>
                <a:tailEnd type="none"/>
              </a:ln>
              <a:effectLst/>
            </p:spPr>
          </p:cxnSp>
          <p:cxnSp>
            <p:nvCxnSpPr>
              <p:cNvPr id="314" name="On-premise node 1 line">
                <a:extLst>
                  <a:ext uri="{FF2B5EF4-FFF2-40B4-BE49-F238E27FC236}">
                    <a16:creationId xmlns:a16="http://schemas.microsoft.com/office/drawing/2014/main" id="{AB77CCE5-6733-4FA4-93A3-65FB36B8B00E}"/>
                  </a:ext>
                </a:extLst>
              </p:cNvPr>
              <p:cNvCxnSpPr>
                <a:cxnSpLocks/>
              </p:cNvCxnSpPr>
              <p:nvPr/>
            </p:nvCxnSpPr>
            <p:spPr>
              <a:xfrm flipH="1">
                <a:off x="3970496" y="2398353"/>
                <a:ext cx="1653763" cy="2815780"/>
              </a:xfrm>
              <a:prstGeom prst="line">
                <a:avLst/>
              </a:prstGeom>
              <a:noFill/>
              <a:ln w="19050" cap="flat" cmpd="sng" algn="ctr">
                <a:solidFill>
                  <a:srgbClr val="0078D7"/>
                </a:solidFill>
                <a:prstDash val="sysDot"/>
                <a:headEnd type="none"/>
                <a:tailEnd type="none"/>
              </a:ln>
              <a:effectLst/>
            </p:spPr>
          </p:cxnSp>
          <p:cxnSp>
            <p:nvCxnSpPr>
              <p:cNvPr id="315" name="On-premise node 1 line">
                <a:extLst>
                  <a:ext uri="{FF2B5EF4-FFF2-40B4-BE49-F238E27FC236}">
                    <a16:creationId xmlns:a16="http://schemas.microsoft.com/office/drawing/2014/main" id="{5AAF5236-17D9-46E8-872B-31DE57D805A8}"/>
                  </a:ext>
                </a:extLst>
              </p:cNvPr>
              <p:cNvCxnSpPr>
                <a:cxnSpLocks/>
              </p:cNvCxnSpPr>
              <p:nvPr/>
            </p:nvCxnSpPr>
            <p:spPr>
              <a:xfrm flipH="1" flipV="1">
                <a:off x="2500395" y="2972993"/>
                <a:ext cx="4331495" cy="1650308"/>
              </a:xfrm>
              <a:prstGeom prst="line">
                <a:avLst/>
              </a:prstGeom>
              <a:noFill/>
              <a:ln w="19050" cap="flat" cmpd="sng" algn="ctr">
                <a:solidFill>
                  <a:srgbClr val="0078D7"/>
                </a:solidFill>
                <a:prstDash val="sysDot"/>
                <a:headEnd type="none"/>
                <a:tailEnd type="none"/>
              </a:ln>
              <a:effectLst/>
            </p:spPr>
          </p:cxnSp>
          <p:cxnSp>
            <p:nvCxnSpPr>
              <p:cNvPr id="316" name="On-premise node 1 line">
                <a:extLst>
                  <a:ext uri="{FF2B5EF4-FFF2-40B4-BE49-F238E27FC236}">
                    <a16:creationId xmlns:a16="http://schemas.microsoft.com/office/drawing/2014/main" id="{2BA17486-9ACB-49D2-8F7F-D871D679E4A9}"/>
                  </a:ext>
                </a:extLst>
              </p:cNvPr>
              <p:cNvCxnSpPr>
                <a:cxnSpLocks/>
              </p:cNvCxnSpPr>
              <p:nvPr/>
            </p:nvCxnSpPr>
            <p:spPr>
              <a:xfrm flipV="1">
                <a:off x="2576286" y="818626"/>
                <a:ext cx="1220766" cy="2135031"/>
              </a:xfrm>
              <a:prstGeom prst="line">
                <a:avLst/>
              </a:prstGeom>
              <a:noFill/>
              <a:ln w="19050" cap="flat" cmpd="sng" algn="ctr">
                <a:solidFill>
                  <a:srgbClr val="0078D7"/>
                </a:solidFill>
                <a:prstDash val="sysDot"/>
                <a:headEnd type="none"/>
                <a:tailEnd type="none"/>
              </a:ln>
              <a:effectLst/>
            </p:spPr>
          </p:cxnSp>
          <p:cxnSp>
            <p:nvCxnSpPr>
              <p:cNvPr id="317" name="On-premise node 1 line">
                <a:extLst>
                  <a:ext uri="{FF2B5EF4-FFF2-40B4-BE49-F238E27FC236}">
                    <a16:creationId xmlns:a16="http://schemas.microsoft.com/office/drawing/2014/main" id="{DBADCD98-6054-4DD1-B359-8E6CB73A4AD1}"/>
                  </a:ext>
                </a:extLst>
              </p:cNvPr>
              <p:cNvCxnSpPr>
                <a:cxnSpLocks/>
              </p:cNvCxnSpPr>
              <p:nvPr/>
            </p:nvCxnSpPr>
            <p:spPr>
              <a:xfrm flipH="1" flipV="1">
                <a:off x="3917530" y="912431"/>
                <a:ext cx="1761580" cy="1517082"/>
              </a:xfrm>
              <a:prstGeom prst="line">
                <a:avLst/>
              </a:prstGeom>
              <a:noFill/>
              <a:ln w="19050" cap="flat" cmpd="sng" algn="ctr">
                <a:solidFill>
                  <a:srgbClr val="0078D7"/>
                </a:solidFill>
                <a:prstDash val="sysDot"/>
                <a:headEnd type="none"/>
                <a:tailEnd type="none"/>
              </a:ln>
              <a:effectLst/>
            </p:spPr>
          </p:cxnSp>
          <p:cxnSp>
            <p:nvCxnSpPr>
              <p:cNvPr id="318" name="On-premise node 1 line">
                <a:extLst>
                  <a:ext uri="{FF2B5EF4-FFF2-40B4-BE49-F238E27FC236}">
                    <a16:creationId xmlns:a16="http://schemas.microsoft.com/office/drawing/2014/main" id="{E72AD23B-EB2B-460D-A2F4-D0C8616BAE7D}"/>
                  </a:ext>
                </a:extLst>
              </p:cNvPr>
              <p:cNvCxnSpPr>
                <a:cxnSpLocks/>
              </p:cNvCxnSpPr>
              <p:nvPr/>
            </p:nvCxnSpPr>
            <p:spPr>
              <a:xfrm>
                <a:off x="5667839" y="2461186"/>
                <a:ext cx="1144888" cy="2110009"/>
              </a:xfrm>
              <a:prstGeom prst="line">
                <a:avLst/>
              </a:prstGeom>
              <a:noFill/>
              <a:ln w="19050" cap="flat" cmpd="sng" algn="ctr">
                <a:solidFill>
                  <a:srgbClr val="0078D7"/>
                </a:solidFill>
                <a:prstDash val="sysDot"/>
                <a:headEnd type="none"/>
                <a:tailEnd type="none"/>
              </a:ln>
              <a:effectLst/>
            </p:spPr>
          </p:cxnSp>
          <p:grpSp>
            <p:nvGrpSpPr>
              <p:cNvPr id="319" name="12">
                <a:extLst>
                  <a:ext uri="{FF2B5EF4-FFF2-40B4-BE49-F238E27FC236}">
                    <a16:creationId xmlns:a16="http://schemas.microsoft.com/office/drawing/2014/main" id="{75121C96-F6D9-4AB4-B13A-791DD71ED7DA}"/>
                  </a:ext>
                </a:extLst>
              </p:cNvPr>
              <p:cNvGrpSpPr/>
              <p:nvPr/>
            </p:nvGrpSpPr>
            <p:grpSpPr>
              <a:xfrm>
                <a:off x="5843040" y="3631491"/>
                <a:ext cx="2011680" cy="2011680"/>
                <a:chOff x="5843040" y="3631491"/>
                <a:chExt cx="2011680" cy="2011680"/>
              </a:xfrm>
            </p:grpSpPr>
            <p:sp>
              <p:nvSpPr>
                <p:cNvPr id="330" name="Mobile circle">
                  <a:extLst>
                    <a:ext uri="{FF2B5EF4-FFF2-40B4-BE49-F238E27FC236}">
                      <a16:creationId xmlns:a16="http://schemas.microsoft.com/office/drawing/2014/main" id="{5C7BC786-2464-42E2-832C-0A9D4DB2EE03}"/>
                    </a:ext>
                  </a:extLst>
                </p:cNvPr>
                <p:cNvSpPr/>
                <p:nvPr/>
              </p:nvSpPr>
              <p:spPr bwMode="auto">
                <a:xfrm>
                  <a:off x="5843040" y="3631491"/>
                  <a:ext cx="2011680" cy="201168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pic>
              <p:nvPicPr>
                <p:cNvPr id="331" name="Picture 2" descr="https://i2.wp.com/mscorpmedia.azureedge.net/mscorpmedia/2017/01/Microsoft-Cyber-Defense-Operations-Center.jpg?ssl=1">
                  <a:extLst>
                    <a:ext uri="{FF2B5EF4-FFF2-40B4-BE49-F238E27FC236}">
                      <a16:creationId xmlns:a16="http://schemas.microsoft.com/office/drawing/2014/main" id="{99D6C4FD-84E5-4ACD-9B67-7B9C93B28451}"/>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918716" y="3707167"/>
                  <a:ext cx="1860328" cy="1860328"/>
                </a:xfrm>
                <a:prstGeom prst="ellipse">
                  <a:avLst/>
                </a:prstGeom>
                <a:noFill/>
                <a:extLst>
                  <a:ext uri="{909E8E84-426E-40DD-AFC4-6F175D3DCCD1}">
                    <a14:hiddenFill xmlns:a14="http://schemas.microsoft.com/office/drawing/2010/main">
                      <a:solidFill>
                        <a:srgbClr val="FFFFFF"/>
                      </a:solidFill>
                    </a14:hiddenFill>
                  </a:ext>
                </a:extLst>
              </p:spPr>
            </p:pic>
          </p:grpSp>
          <p:pic>
            <p:nvPicPr>
              <p:cNvPr id="320" name="11">
                <a:extLst>
                  <a:ext uri="{FF2B5EF4-FFF2-40B4-BE49-F238E27FC236}">
                    <a16:creationId xmlns:a16="http://schemas.microsoft.com/office/drawing/2014/main" id="{4C23DC3C-79CE-4E61-B195-FF41E0EC9FA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62955" y="1789432"/>
                <a:ext cx="1280160" cy="1280160"/>
              </a:xfrm>
              <a:prstGeom prst="ellipse">
                <a:avLst/>
              </a:prstGeom>
            </p:spPr>
          </p:pic>
          <p:grpSp>
            <p:nvGrpSpPr>
              <p:cNvPr id="321" name="9">
                <a:extLst>
                  <a:ext uri="{FF2B5EF4-FFF2-40B4-BE49-F238E27FC236}">
                    <a16:creationId xmlns:a16="http://schemas.microsoft.com/office/drawing/2014/main" id="{F2B7037D-8467-45BD-B9D4-DBE35B8B058E}"/>
                  </a:ext>
                </a:extLst>
              </p:cNvPr>
              <p:cNvGrpSpPr/>
              <p:nvPr/>
            </p:nvGrpSpPr>
            <p:grpSpPr>
              <a:xfrm>
                <a:off x="3347990" y="312022"/>
                <a:ext cx="914400" cy="914400"/>
                <a:chOff x="2585990" y="312022"/>
                <a:chExt cx="914400" cy="914400"/>
              </a:xfrm>
            </p:grpSpPr>
            <p:sp>
              <p:nvSpPr>
                <p:cNvPr id="328" name="Mobile circle">
                  <a:extLst>
                    <a:ext uri="{FF2B5EF4-FFF2-40B4-BE49-F238E27FC236}">
                      <a16:creationId xmlns:a16="http://schemas.microsoft.com/office/drawing/2014/main" id="{FCC952DB-AEF0-4851-8495-1D96CFA036E0}"/>
                    </a:ext>
                  </a:extLst>
                </p:cNvPr>
                <p:cNvSpPr/>
                <p:nvPr/>
              </p:nvSpPr>
              <p:spPr bwMode="auto">
                <a:xfrm>
                  <a:off x="2585990" y="312022"/>
                  <a:ext cx="914400" cy="91440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329" name="Freeform 112">
                  <a:extLst>
                    <a:ext uri="{FF2B5EF4-FFF2-40B4-BE49-F238E27FC236}">
                      <a16:creationId xmlns:a16="http://schemas.microsoft.com/office/drawing/2014/main" id="{2AACA480-1D43-4F45-8081-57E8F1D85DA6}"/>
                    </a:ext>
                  </a:extLst>
                </p:cNvPr>
                <p:cNvSpPr>
                  <a:spLocks noChangeAspect="1" noEditPoints="1"/>
                </p:cNvSpPr>
                <p:nvPr/>
              </p:nvSpPr>
              <p:spPr bwMode="black">
                <a:xfrm>
                  <a:off x="2726024" y="452293"/>
                  <a:ext cx="634332" cy="633858"/>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FFFFFF"/>
                    </a:solidFill>
                    <a:latin typeface="Segoe UI"/>
                  </a:endParaRPr>
                </a:p>
              </p:txBody>
            </p:sp>
          </p:grpSp>
          <p:grpSp>
            <p:nvGrpSpPr>
              <p:cNvPr id="322" name="3">
                <a:extLst>
                  <a:ext uri="{FF2B5EF4-FFF2-40B4-BE49-F238E27FC236}">
                    <a16:creationId xmlns:a16="http://schemas.microsoft.com/office/drawing/2014/main" id="{F481DFD3-790C-4F0D-A468-6DC7AF6A421D}"/>
                  </a:ext>
                </a:extLst>
              </p:cNvPr>
              <p:cNvGrpSpPr/>
              <p:nvPr/>
            </p:nvGrpSpPr>
            <p:grpSpPr>
              <a:xfrm>
                <a:off x="1865666" y="2341880"/>
                <a:ext cx="1280160" cy="1280160"/>
                <a:chOff x="1865666" y="2341880"/>
                <a:chExt cx="1280160" cy="1280160"/>
              </a:xfrm>
            </p:grpSpPr>
            <p:sp>
              <p:nvSpPr>
                <p:cNvPr id="326" name="Mobile circle">
                  <a:extLst>
                    <a:ext uri="{FF2B5EF4-FFF2-40B4-BE49-F238E27FC236}">
                      <a16:creationId xmlns:a16="http://schemas.microsoft.com/office/drawing/2014/main" id="{1BF79AD1-9F8F-47C6-BEF7-49F6A8F2D682}"/>
                    </a:ext>
                  </a:extLst>
                </p:cNvPr>
                <p:cNvSpPr/>
                <p:nvPr/>
              </p:nvSpPr>
              <p:spPr bwMode="auto">
                <a:xfrm>
                  <a:off x="1865666" y="2341880"/>
                  <a:ext cx="1280160" cy="128016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sp>
              <p:nvSpPr>
                <p:cNvPr id="327" name="Freeform 17">
                  <a:extLst>
                    <a:ext uri="{FF2B5EF4-FFF2-40B4-BE49-F238E27FC236}">
                      <a16:creationId xmlns:a16="http://schemas.microsoft.com/office/drawing/2014/main" id="{A4D78159-CD75-4E38-A2CC-9D31A511CF5D}"/>
                    </a:ext>
                  </a:extLst>
                </p:cNvPr>
                <p:cNvSpPr>
                  <a:spLocks noChangeAspect="1" noEditPoints="1"/>
                </p:cNvSpPr>
                <p:nvPr/>
              </p:nvSpPr>
              <p:spPr bwMode="black">
                <a:xfrm>
                  <a:off x="2278229" y="2620794"/>
                  <a:ext cx="579370" cy="722332"/>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dirty="0">
                    <a:solidFill>
                      <a:srgbClr val="FFFFFF"/>
                    </a:solidFill>
                    <a:latin typeface="Segoe UI"/>
                  </a:endParaRPr>
                </a:p>
              </p:txBody>
            </p:sp>
          </p:grpSp>
          <p:grpSp>
            <p:nvGrpSpPr>
              <p:cNvPr id="323" name="2">
                <a:extLst>
                  <a:ext uri="{FF2B5EF4-FFF2-40B4-BE49-F238E27FC236}">
                    <a16:creationId xmlns:a16="http://schemas.microsoft.com/office/drawing/2014/main" id="{3AC7D869-49F4-4E3C-A9A7-394F20A84AD2}"/>
                  </a:ext>
                </a:extLst>
              </p:cNvPr>
              <p:cNvGrpSpPr/>
              <p:nvPr/>
            </p:nvGrpSpPr>
            <p:grpSpPr>
              <a:xfrm>
                <a:off x="2911299" y="4303074"/>
                <a:ext cx="2057400" cy="2057400"/>
                <a:chOff x="2911299" y="4303074"/>
                <a:chExt cx="2057400" cy="2057400"/>
              </a:xfrm>
            </p:grpSpPr>
            <p:sp>
              <p:nvSpPr>
                <p:cNvPr id="324" name="Mobile circle">
                  <a:extLst>
                    <a:ext uri="{FF2B5EF4-FFF2-40B4-BE49-F238E27FC236}">
                      <a16:creationId xmlns:a16="http://schemas.microsoft.com/office/drawing/2014/main" id="{A34BAC2A-DC62-4935-A64E-5DE2104D6A70}"/>
                    </a:ext>
                  </a:extLst>
                </p:cNvPr>
                <p:cNvSpPr/>
                <p:nvPr/>
              </p:nvSpPr>
              <p:spPr bwMode="auto">
                <a:xfrm>
                  <a:off x="2911299" y="4303074"/>
                  <a:ext cx="2057400" cy="2057400"/>
                </a:xfrm>
                <a:prstGeom prst="ellipse">
                  <a:avLst/>
                </a:prstGeom>
                <a:solidFill>
                  <a:srgbClr val="0078D7"/>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a:endParaRPr>
                </a:p>
              </p:txBody>
            </p:sp>
            <p:pic>
              <p:nvPicPr>
                <p:cNvPr id="325" name="Picture 324">
                  <a:extLst>
                    <a:ext uri="{FF2B5EF4-FFF2-40B4-BE49-F238E27FC236}">
                      <a16:creationId xmlns:a16="http://schemas.microsoft.com/office/drawing/2014/main" id="{71DCFB71-185C-4CC0-AF02-DC40FA84CB9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87891" y="4379666"/>
                  <a:ext cx="1904216" cy="1904216"/>
                </a:xfrm>
                <a:prstGeom prst="rect">
                  <a:avLst/>
                </a:prstGeom>
              </p:spPr>
            </p:pic>
          </p:grpSp>
        </p:grpSp>
      </p:grpSp>
      <p:sp>
        <p:nvSpPr>
          <p:cNvPr id="236" name="Freeform 73"/>
          <p:cNvSpPr>
            <a:spLocks noChangeAspect="1" noEditPoints="1"/>
          </p:cNvSpPr>
          <p:nvPr/>
        </p:nvSpPr>
        <p:spPr bwMode="black">
          <a:xfrm>
            <a:off x="4467315" y="1398315"/>
            <a:ext cx="4595188" cy="459516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DCDCDC"/>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7427282" y="1155337"/>
            <a:ext cx="1880614" cy="5001599"/>
          </a:xfrm>
          <a:prstGeom prst="rect">
            <a:avLst/>
          </a:prstGeom>
          <a:solidFill>
            <a:schemeClr val="bg2">
              <a:alpha val="3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useBgFill="1">
        <p:nvSpPr>
          <p:cNvPr id="62" name="Circle: Hollow 61"/>
          <p:cNvSpPr/>
          <p:nvPr/>
        </p:nvSpPr>
        <p:spPr bwMode="auto">
          <a:xfrm>
            <a:off x="3157477" y="75189"/>
            <a:ext cx="7241835" cy="7241418"/>
          </a:xfrm>
          <a:prstGeom prst="donut">
            <a:avLst>
              <a:gd name="adj" fmla="val 13751"/>
            </a:avLst>
          </a:prstGeom>
          <a:ln w="2286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a:xfrm>
            <a:off x="4908936" y="715760"/>
            <a:ext cx="429287" cy="431339"/>
          </a:xfrm>
          <a:prstGeom prst="rect">
            <a:avLst/>
          </a:prstGeom>
        </p:spPr>
        <p:txBody>
          <a:bodyPr wrap="none">
            <a:spAutoFit/>
          </a:bodyPr>
          <a:lstStyle/>
          <a:p>
            <a:pPr algn="ctr" defTabSz="914049">
              <a:lnSpc>
                <a:spcPct val="90000"/>
              </a:lnSpc>
              <a:defRPr/>
            </a:pPr>
            <a:r>
              <a:rPr lang="en-US" sz="2400" b="1" kern="0" spc="-70" dirty="0">
                <a:solidFill>
                  <a:srgbClr val="353535"/>
                </a:solidFill>
                <a:latin typeface="Segoe UI"/>
                <a:ea typeface="ＭＳ Ｐゴシック" charset="0"/>
                <a:cs typeface="Segoe UI Semibold" panose="020B0702040204020203" pitchFamily="34" charset="0"/>
              </a:rPr>
              <a:t>IF</a:t>
            </a:r>
          </a:p>
        </p:txBody>
      </p:sp>
      <p:sp>
        <p:nvSpPr>
          <p:cNvPr id="8" name="Rectangle 7"/>
          <p:cNvSpPr/>
          <p:nvPr/>
        </p:nvSpPr>
        <p:spPr>
          <a:xfrm>
            <a:off x="4873907" y="2173230"/>
            <a:ext cx="2610035" cy="3049447"/>
          </a:xfrm>
          <a:prstGeom prst="rect">
            <a:avLst/>
          </a:prstGeom>
        </p:spPr>
        <p:txBody>
          <a:bodyPr wrap="square">
            <a:spAutoFit/>
          </a:bodyPr>
          <a:lstStyle/>
          <a:p>
            <a:pPr defTabSz="931935" fontAlgn="base">
              <a:lnSpc>
                <a:spcPct val="110000"/>
              </a:lnSpc>
              <a:spcBef>
                <a:spcPts val="900"/>
              </a:spcBef>
              <a:spcAft>
                <a:spcPct val="0"/>
              </a:spcAft>
              <a:tabLst>
                <a:tab pos="514252" algn="l"/>
              </a:tabLst>
              <a:defRPr/>
            </a:pPr>
            <a:r>
              <a:rPr lang="en-US" sz="1600" kern="0" spc="-50" dirty="0">
                <a:solidFill>
                  <a:srgbClr val="505050"/>
                </a:solidFill>
                <a:latin typeface="Segoe UI Semibold" panose="020B0702040204020203" pitchFamily="34" charset="0"/>
                <a:ea typeface="Segoe UI" charset="0"/>
                <a:cs typeface="Segoe UI Semibold" panose="020B0702040204020203" pitchFamily="34" charset="0"/>
              </a:rPr>
              <a:t>Privileged user?</a:t>
            </a:r>
          </a:p>
          <a:p>
            <a:pPr defTabSz="931935" fontAlgn="base">
              <a:lnSpc>
                <a:spcPct val="110000"/>
              </a:lnSpc>
              <a:spcBef>
                <a:spcPts val="900"/>
              </a:spcBef>
              <a:spcAft>
                <a:spcPct val="0"/>
              </a:spcAft>
              <a:tabLst>
                <a:tab pos="514252" algn="l"/>
              </a:tabLst>
              <a:defRPr/>
            </a:pPr>
            <a:r>
              <a:rPr lang="en-US" sz="1600" kern="0" spc="-50" dirty="0">
                <a:solidFill>
                  <a:srgbClr val="505050"/>
                </a:solidFill>
                <a:latin typeface="Segoe UI Semibold" panose="020B0702040204020203" pitchFamily="34" charset="0"/>
                <a:ea typeface="Segoe UI" charset="0"/>
                <a:cs typeface="Segoe UI Semibold" panose="020B0702040204020203" pitchFamily="34" charset="0"/>
              </a:rPr>
              <a:t>Credentials found in public?</a:t>
            </a:r>
          </a:p>
          <a:p>
            <a:pPr defTabSz="931935" fontAlgn="base">
              <a:lnSpc>
                <a:spcPct val="110000"/>
              </a:lnSpc>
              <a:spcBef>
                <a:spcPts val="900"/>
              </a:spcBef>
              <a:spcAft>
                <a:spcPct val="0"/>
              </a:spcAft>
              <a:tabLst>
                <a:tab pos="514252" algn="l"/>
              </a:tabLst>
              <a:defRPr/>
            </a:pPr>
            <a:r>
              <a:rPr lang="en-US" sz="1600" kern="0" spc="-50" dirty="0">
                <a:solidFill>
                  <a:srgbClr val="505050"/>
                </a:solidFill>
                <a:latin typeface="Segoe UI Semibold" panose="020B0702040204020203" pitchFamily="34" charset="0"/>
                <a:ea typeface="Segoe UI" charset="0"/>
                <a:cs typeface="Segoe UI Semibold" panose="020B0702040204020203" pitchFamily="34" charset="0"/>
              </a:rPr>
              <a:t>Accessing sensitive app?</a:t>
            </a:r>
          </a:p>
          <a:p>
            <a:pPr defTabSz="931935" fontAlgn="base">
              <a:lnSpc>
                <a:spcPct val="110000"/>
              </a:lnSpc>
              <a:spcBef>
                <a:spcPts val="900"/>
              </a:spcBef>
              <a:spcAft>
                <a:spcPct val="0"/>
              </a:spcAft>
              <a:tabLst>
                <a:tab pos="514252" algn="l"/>
              </a:tabLst>
              <a:defRPr/>
            </a:pPr>
            <a:r>
              <a:rPr lang="en-US" sz="1600" kern="0" spc="-50" dirty="0">
                <a:solidFill>
                  <a:srgbClr val="505050"/>
                </a:solidFill>
                <a:latin typeface="Segoe UI Semibold" panose="020B0702040204020203" pitchFamily="34" charset="0"/>
                <a:ea typeface="Segoe UI" charset="0"/>
                <a:cs typeface="Segoe UI Semibold" panose="020B0702040204020203" pitchFamily="34" charset="0"/>
              </a:rPr>
              <a:t>Unmanaged device?</a:t>
            </a:r>
          </a:p>
          <a:p>
            <a:pPr defTabSz="931935" fontAlgn="base">
              <a:lnSpc>
                <a:spcPct val="110000"/>
              </a:lnSpc>
              <a:spcBef>
                <a:spcPts val="900"/>
              </a:spcBef>
              <a:spcAft>
                <a:spcPct val="0"/>
              </a:spcAft>
              <a:tabLst>
                <a:tab pos="514252" algn="l"/>
              </a:tabLst>
              <a:defRPr/>
            </a:pPr>
            <a:r>
              <a:rPr lang="en-US" sz="1600" kern="0" spc="-50" dirty="0">
                <a:solidFill>
                  <a:srgbClr val="505050"/>
                </a:solidFill>
                <a:latin typeface="Segoe UI Semibold" panose="020B0702040204020203" pitchFamily="34" charset="0"/>
                <a:ea typeface="Segoe UI" charset="0"/>
                <a:cs typeface="Segoe UI Semibold" panose="020B0702040204020203" pitchFamily="34" charset="0"/>
              </a:rPr>
              <a:t>Malware detected?</a:t>
            </a:r>
          </a:p>
          <a:p>
            <a:pPr defTabSz="931935" fontAlgn="base">
              <a:lnSpc>
                <a:spcPct val="110000"/>
              </a:lnSpc>
              <a:spcBef>
                <a:spcPts val="900"/>
              </a:spcBef>
              <a:spcAft>
                <a:spcPct val="0"/>
              </a:spcAft>
              <a:tabLst>
                <a:tab pos="514252" algn="l"/>
              </a:tabLst>
              <a:defRPr/>
            </a:pPr>
            <a:r>
              <a:rPr lang="en-US" sz="1600" kern="0" spc="-50" dirty="0">
                <a:solidFill>
                  <a:srgbClr val="505050"/>
                </a:solidFill>
                <a:latin typeface="Segoe UI Semibold" panose="020B0702040204020203" pitchFamily="34" charset="0"/>
                <a:ea typeface="Segoe UI" charset="0"/>
                <a:cs typeface="Segoe UI Semibold" panose="020B0702040204020203" pitchFamily="34" charset="0"/>
              </a:rPr>
              <a:t>IP detected in Botnet?</a:t>
            </a:r>
          </a:p>
          <a:p>
            <a:pPr defTabSz="931935" fontAlgn="base">
              <a:lnSpc>
                <a:spcPct val="110000"/>
              </a:lnSpc>
              <a:spcBef>
                <a:spcPts val="900"/>
              </a:spcBef>
              <a:spcAft>
                <a:spcPct val="0"/>
              </a:spcAft>
              <a:tabLst>
                <a:tab pos="514252" algn="l"/>
              </a:tabLst>
              <a:defRPr/>
            </a:pPr>
            <a:r>
              <a:rPr lang="en-US" sz="1600" kern="0" spc="-50" dirty="0">
                <a:solidFill>
                  <a:srgbClr val="505050"/>
                </a:solidFill>
                <a:latin typeface="Segoe UI Semibold" panose="020B0702040204020203" pitchFamily="34" charset="0"/>
                <a:ea typeface="Segoe UI" charset="0"/>
                <a:cs typeface="Segoe UI Semibold" panose="020B0702040204020203" pitchFamily="34" charset="0"/>
              </a:rPr>
              <a:t>Impossible travel?</a:t>
            </a:r>
          </a:p>
          <a:p>
            <a:pPr defTabSz="931935" fontAlgn="base">
              <a:lnSpc>
                <a:spcPct val="110000"/>
              </a:lnSpc>
              <a:spcBef>
                <a:spcPts val="900"/>
              </a:spcBef>
              <a:spcAft>
                <a:spcPct val="0"/>
              </a:spcAft>
              <a:tabLst>
                <a:tab pos="514252" algn="l"/>
              </a:tabLst>
              <a:defRPr/>
            </a:pPr>
            <a:r>
              <a:rPr lang="en-US" sz="1600" kern="0" spc="-50" dirty="0">
                <a:solidFill>
                  <a:srgbClr val="505050"/>
                </a:solidFill>
                <a:latin typeface="Segoe UI Semibold" panose="020B0702040204020203" pitchFamily="34" charset="0"/>
                <a:ea typeface="Segoe UI" charset="0"/>
                <a:cs typeface="Segoe UI Semibold" panose="020B0702040204020203" pitchFamily="34" charset="0"/>
              </a:rPr>
              <a:t>Anonymous client?</a:t>
            </a:r>
            <a:endParaRPr lang="en-US" sz="1600" kern="0" spc="-50" dirty="0">
              <a:solidFill>
                <a:srgbClr val="505050"/>
              </a:solidFill>
              <a:latin typeface="Segoe UI"/>
              <a:ea typeface="Segoe UI" charset="0"/>
              <a:cs typeface="Segoe UI" charset="0"/>
            </a:endParaRPr>
          </a:p>
        </p:txBody>
      </p:sp>
      <p:sp>
        <p:nvSpPr>
          <p:cNvPr id="2" name="Oval 1"/>
          <p:cNvSpPr/>
          <p:nvPr/>
        </p:nvSpPr>
        <p:spPr bwMode="auto">
          <a:xfrm>
            <a:off x="4368334" y="1299324"/>
            <a:ext cx="4793150" cy="4793150"/>
          </a:xfrm>
          <a:prstGeom prst="ellipse">
            <a:avLst/>
          </a:prstGeom>
          <a:noFill/>
          <a:ln w="28575" cap="rnd">
            <a:solidFill>
              <a:schemeClr val="tx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nvGrpSpPr>
          <p:cNvPr id="110" name="APPS icon"/>
          <p:cNvGrpSpPr>
            <a:grpSpLocks noChangeAspect="1"/>
          </p:cNvGrpSpPr>
          <p:nvPr/>
        </p:nvGrpSpPr>
        <p:grpSpPr>
          <a:xfrm>
            <a:off x="3823700" y="5134757"/>
            <a:ext cx="914270" cy="914270"/>
            <a:chOff x="10968831" y="1678519"/>
            <a:chExt cx="758952" cy="758952"/>
          </a:xfrm>
        </p:grpSpPr>
        <p:sp>
          <p:nvSpPr>
            <p:cNvPr id="111" name="Oval 110"/>
            <p:cNvSpPr/>
            <p:nvPr/>
          </p:nvSpPr>
          <p:spPr bwMode="auto">
            <a:xfrm>
              <a:off x="10968831" y="1678519"/>
              <a:ext cx="758952" cy="758952"/>
            </a:xfrm>
            <a:prstGeom prst="ellipse">
              <a:avLst/>
            </a:prstGeom>
            <a:solidFill>
              <a:schemeClr val="tx1">
                <a:lumMod val="20000"/>
                <a:lumOff val="80000"/>
              </a:schemeClr>
            </a:solidFill>
            <a:ln w="444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2" name="Group 111"/>
            <p:cNvGrpSpPr/>
            <p:nvPr/>
          </p:nvGrpSpPr>
          <p:grpSpPr>
            <a:xfrm>
              <a:off x="11150726" y="1863657"/>
              <a:ext cx="405343" cy="399538"/>
              <a:chOff x="9168011" y="5170684"/>
              <a:chExt cx="665163" cy="655637"/>
            </a:xfrm>
          </p:grpSpPr>
          <p:sp>
            <p:nvSpPr>
              <p:cNvPr id="113"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tx2"/>
              </a:solid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dirty="0">
                  <a:ln w="12700">
                    <a:solidFill>
                      <a:srgbClr val="505050"/>
                    </a:solidFill>
                  </a:ln>
                  <a:solidFill>
                    <a:srgbClr val="002050"/>
                  </a:solidFill>
                  <a:latin typeface="Segoe UI"/>
                </a:endParaRPr>
              </a:p>
            </p:txBody>
          </p:sp>
          <p:sp>
            <p:nvSpPr>
              <p:cNvPr id="114"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ln w="12700">
                    <a:solidFill>
                      <a:srgbClr val="505050"/>
                    </a:solidFill>
                  </a:ln>
                  <a:solidFill>
                    <a:srgbClr val="002050"/>
                  </a:solidFill>
                  <a:latin typeface="Segoe UI"/>
                </a:endParaRPr>
              </a:p>
            </p:txBody>
          </p:sp>
          <p:sp>
            <p:nvSpPr>
              <p:cNvPr id="115"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ln w="12700">
                    <a:solidFill>
                      <a:srgbClr val="505050"/>
                    </a:solidFill>
                  </a:ln>
                  <a:solidFill>
                    <a:srgbClr val="002050"/>
                  </a:solidFill>
                  <a:latin typeface="Segoe UI"/>
                </a:endParaRPr>
              </a:p>
            </p:txBody>
          </p:sp>
          <p:sp>
            <p:nvSpPr>
              <p:cNvPr id="116"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dirty="0">
                  <a:ln w="12700">
                    <a:solidFill>
                      <a:srgbClr val="505050"/>
                    </a:solidFill>
                  </a:ln>
                  <a:solidFill>
                    <a:srgbClr val="002050"/>
                  </a:solidFill>
                  <a:latin typeface="Segoe UI"/>
                </a:endParaRPr>
              </a:p>
            </p:txBody>
          </p:sp>
        </p:grpSp>
      </p:grpSp>
      <p:grpSp>
        <p:nvGrpSpPr>
          <p:cNvPr id="117" name="DEVICES icon"/>
          <p:cNvGrpSpPr>
            <a:grpSpLocks noChangeAspect="1"/>
          </p:cNvGrpSpPr>
          <p:nvPr/>
        </p:nvGrpSpPr>
        <p:grpSpPr>
          <a:xfrm>
            <a:off x="3373137" y="2152570"/>
            <a:ext cx="914270" cy="914270"/>
            <a:chOff x="8997952" y="1475844"/>
            <a:chExt cx="1187754" cy="1187754"/>
          </a:xfrm>
        </p:grpSpPr>
        <p:sp>
          <p:nvSpPr>
            <p:cNvPr id="118" name="Oval 117"/>
            <p:cNvSpPr/>
            <p:nvPr/>
          </p:nvSpPr>
          <p:spPr bwMode="auto">
            <a:xfrm>
              <a:off x="8997952" y="1475844"/>
              <a:ext cx="1187754" cy="1187754"/>
            </a:xfrm>
            <a:prstGeom prst="ellipse">
              <a:avLst/>
            </a:prstGeom>
            <a:solidFill>
              <a:schemeClr val="tx1">
                <a:lumMod val="20000"/>
                <a:lumOff val="80000"/>
              </a:schemeClr>
            </a:solidFill>
            <a:ln w="444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9" name="Group 118"/>
            <p:cNvGrpSpPr/>
            <p:nvPr/>
          </p:nvGrpSpPr>
          <p:grpSpPr>
            <a:xfrm>
              <a:off x="9290152" y="1848014"/>
              <a:ext cx="576391" cy="488371"/>
              <a:chOff x="4947743" y="5339803"/>
              <a:chExt cx="825499" cy="706436"/>
            </a:xfrm>
          </p:grpSpPr>
          <p:sp>
            <p:nvSpPr>
              <p:cNvPr id="120"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21"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22"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23"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24" name="Line 9"/>
              <p:cNvSpPr>
                <a:spLocks noChangeShapeType="1"/>
              </p:cNvSpPr>
              <p:nvPr/>
            </p:nvSpPr>
            <p:spPr bwMode="auto">
              <a:xfrm flipH="1" flipV="1">
                <a:off x="5468442" y="5963690"/>
                <a:ext cx="304800"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25" name="Line 10"/>
              <p:cNvSpPr>
                <a:spLocks noChangeShapeType="1"/>
              </p:cNvSpPr>
              <p:nvPr/>
            </p:nvSpPr>
            <p:spPr bwMode="auto">
              <a:xfrm>
                <a:off x="5468442" y="5543002"/>
                <a:ext cx="304800" cy="47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grpSp>
      </p:grpSp>
      <p:grpSp>
        <p:nvGrpSpPr>
          <p:cNvPr id="126" name="DATA icon"/>
          <p:cNvGrpSpPr>
            <a:grpSpLocks noChangeAspect="1"/>
          </p:cNvGrpSpPr>
          <p:nvPr/>
        </p:nvGrpSpPr>
        <p:grpSpPr>
          <a:xfrm>
            <a:off x="3373763" y="4238174"/>
            <a:ext cx="914270" cy="914270"/>
            <a:chOff x="11056648" y="5933936"/>
            <a:chExt cx="758952" cy="758952"/>
          </a:xfrm>
        </p:grpSpPr>
        <p:sp>
          <p:nvSpPr>
            <p:cNvPr id="127" name="Oval 126"/>
            <p:cNvSpPr/>
            <p:nvPr/>
          </p:nvSpPr>
          <p:spPr bwMode="auto">
            <a:xfrm>
              <a:off x="11056648" y="5933936"/>
              <a:ext cx="758952" cy="758952"/>
            </a:xfrm>
            <a:prstGeom prst="ellipse">
              <a:avLst/>
            </a:prstGeom>
            <a:solidFill>
              <a:srgbClr val="DCDCDC"/>
            </a:solidFill>
            <a:ln w="444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8" name="Group 127"/>
            <p:cNvGrpSpPr/>
            <p:nvPr/>
          </p:nvGrpSpPr>
          <p:grpSpPr>
            <a:xfrm>
              <a:off x="11276070" y="6106160"/>
              <a:ext cx="328584" cy="435286"/>
              <a:chOff x="7063216" y="2163776"/>
              <a:chExt cx="658104" cy="834117"/>
            </a:xfrm>
          </p:grpSpPr>
          <p:sp>
            <p:nvSpPr>
              <p:cNvPr id="129" name="Freeform 29"/>
              <p:cNvSpPr>
                <a:spLocks/>
              </p:cNvSpPr>
              <p:nvPr/>
            </p:nvSpPr>
            <p:spPr bwMode="auto">
              <a:xfrm>
                <a:off x="7063216" y="2163776"/>
                <a:ext cx="658104" cy="834117"/>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30"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32" name="Rectangle 31"/>
              <p:cNvSpPr>
                <a:spLocks noChangeArrowheads="1"/>
              </p:cNvSpPr>
              <p:nvPr/>
            </p:nvSpPr>
            <p:spPr bwMode="auto">
              <a:xfrm>
                <a:off x="7155849" y="2376905"/>
                <a:ext cx="102229" cy="24379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33" name="Rectangle 32"/>
              <p:cNvSpPr>
                <a:spLocks noChangeArrowheads="1"/>
              </p:cNvSpPr>
              <p:nvPr/>
            </p:nvSpPr>
            <p:spPr bwMode="auto">
              <a:xfrm>
                <a:off x="7312388" y="2448970"/>
                <a:ext cx="76671" cy="17173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39" name="Rectangle 33"/>
              <p:cNvSpPr>
                <a:spLocks noChangeArrowheads="1"/>
              </p:cNvSpPr>
              <p:nvPr/>
            </p:nvSpPr>
            <p:spPr bwMode="auto">
              <a:xfrm>
                <a:off x="7441772" y="2501103"/>
                <a:ext cx="65491" cy="11959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40"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41" name="Line 35"/>
              <p:cNvSpPr>
                <a:spLocks noChangeShapeType="1"/>
              </p:cNvSpPr>
              <p:nvPr/>
            </p:nvSpPr>
            <p:spPr bwMode="auto">
              <a:xfrm flipH="1">
                <a:off x="7155849" y="2709631"/>
                <a:ext cx="17570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42" name="Line 36"/>
              <p:cNvSpPr>
                <a:spLocks noChangeShapeType="1"/>
              </p:cNvSpPr>
              <p:nvPr/>
            </p:nvSpPr>
            <p:spPr bwMode="auto">
              <a:xfrm flipH="1">
                <a:off x="7155849" y="2800098"/>
                <a:ext cx="13257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43" name="Line 37"/>
              <p:cNvSpPr>
                <a:spLocks noChangeShapeType="1"/>
              </p:cNvSpPr>
              <p:nvPr/>
            </p:nvSpPr>
            <p:spPr bwMode="auto">
              <a:xfrm flipH="1">
                <a:off x="7155849" y="2884430"/>
                <a:ext cx="17570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44" name="Line 38"/>
              <p:cNvSpPr>
                <a:spLocks noChangeShapeType="1"/>
              </p:cNvSpPr>
              <p:nvPr/>
            </p:nvSpPr>
            <p:spPr bwMode="auto">
              <a:xfrm flipH="1">
                <a:off x="7449759" y="2709631"/>
                <a:ext cx="17570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45" name="Line 39"/>
              <p:cNvSpPr>
                <a:spLocks noChangeShapeType="1"/>
              </p:cNvSpPr>
              <p:nvPr/>
            </p:nvSpPr>
            <p:spPr bwMode="auto">
              <a:xfrm flipH="1">
                <a:off x="7449759" y="2800098"/>
                <a:ext cx="13417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46" name="Line 40"/>
              <p:cNvSpPr>
                <a:spLocks noChangeShapeType="1"/>
              </p:cNvSpPr>
              <p:nvPr/>
            </p:nvSpPr>
            <p:spPr bwMode="auto">
              <a:xfrm flipH="1">
                <a:off x="7449759" y="2884430"/>
                <a:ext cx="17570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grpSp>
      </p:grpSp>
      <p:grpSp>
        <p:nvGrpSpPr>
          <p:cNvPr id="34" name="USER icon"/>
          <p:cNvGrpSpPr>
            <a:grpSpLocks noChangeAspect="1"/>
          </p:cNvGrpSpPr>
          <p:nvPr/>
        </p:nvGrpSpPr>
        <p:grpSpPr>
          <a:xfrm>
            <a:off x="3900168" y="1294083"/>
            <a:ext cx="914270" cy="914270"/>
            <a:chOff x="2644005" y="-28165"/>
            <a:chExt cx="1188720" cy="1188720"/>
          </a:xfrm>
        </p:grpSpPr>
        <p:sp>
          <p:nvSpPr>
            <p:cNvPr id="148" name="Oval 147"/>
            <p:cNvSpPr/>
            <p:nvPr/>
          </p:nvSpPr>
          <p:spPr bwMode="auto">
            <a:xfrm>
              <a:off x="2644005" y="-28165"/>
              <a:ext cx="1188720" cy="1188720"/>
            </a:xfrm>
            <a:prstGeom prst="ellipse">
              <a:avLst/>
            </a:prstGeom>
            <a:solidFill>
              <a:schemeClr val="tx1">
                <a:lumMod val="20000"/>
                <a:lumOff val="80000"/>
              </a:schemeClr>
            </a:solidFill>
            <a:ln w="444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3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9" name="Group 148"/>
            <p:cNvGrpSpPr/>
            <p:nvPr/>
          </p:nvGrpSpPr>
          <p:grpSpPr>
            <a:xfrm>
              <a:off x="2888830" y="279210"/>
              <a:ext cx="699070" cy="573970"/>
              <a:chOff x="997724" y="2741144"/>
              <a:chExt cx="817590" cy="670958"/>
            </a:xfrm>
          </p:grpSpPr>
          <p:sp>
            <p:nvSpPr>
              <p:cNvPr id="150" name="Oval 5"/>
              <p:cNvSpPr>
                <a:spLocks noChangeArrowheads="1"/>
              </p:cNvSpPr>
              <p:nvPr/>
            </p:nvSpPr>
            <p:spPr bwMode="auto">
              <a:xfrm>
                <a:off x="1025676" y="2741144"/>
                <a:ext cx="216625" cy="214569"/>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51" name="Oval 6"/>
              <p:cNvSpPr>
                <a:spLocks noChangeArrowheads="1"/>
              </p:cNvSpPr>
              <p:nvPr/>
            </p:nvSpPr>
            <p:spPr bwMode="auto">
              <a:xfrm>
                <a:off x="1570737" y="2741148"/>
                <a:ext cx="216625" cy="21457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52" name="Freeform 7"/>
              <p:cNvSpPr>
                <a:spLocks/>
              </p:cNvSpPr>
              <p:nvPr/>
            </p:nvSpPr>
            <p:spPr bwMode="auto">
              <a:xfrm>
                <a:off x="997724" y="2955711"/>
                <a:ext cx="272529" cy="1328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53" name="Oval 8"/>
              <p:cNvSpPr>
                <a:spLocks noChangeArrowheads="1"/>
              </p:cNvSpPr>
              <p:nvPr/>
            </p:nvSpPr>
            <p:spPr bwMode="auto">
              <a:xfrm>
                <a:off x="1270253" y="2955711"/>
                <a:ext cx="272529" cy="269063"/>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54" name="Freeform 9"/>
              <p:cNvSpPr>
                <a:spLocks/>
              </p:cNvSpPr>
              <p:nvPr/>
            </p:nvSpPr>
            <p:spPr bwMode="auto">
              <a:xfrm>
                <a:off x="1214349" y="3224780"/>
                <a:ext cx="384337" cy="187322"/>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sp>
            <p:nvSpPr>
              <p:cNvPr id="155" name="Freeform 10"/>
              <p:cNvSpPr>
                <a:spLocks/>
              </p:cNvSpPr>
              <p:nvPr/>
            </p:nvSpPr>
            <p:spPr bwMode="auto">
              <a:xfrm>
                <a:off x="1542785" y="2955711"/>
                <a:ext cx="272529" cy="132828"/>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a:endParaRPr>
              </a:p>
            </p:txBody>
          </p:sp>
        </p:grpSp>
      </p:grpSp>
      <p:grpSp>
        <p:nvGrpSpPr>
          <p:cNvPr id="13" name="Group 12"/>
          <p:cNvGrpSpPr/>
          <p:nvPr/>
        </p:nvGrpSpPr>
        <p:grpSpPr>
          <a:xfrm>
            <a:off x="7578231" y="2216301"/>
            <a:ext cx="1467138" cy="1380319"/>
            <a:chOff x="7410852" y="2395341"/>
            <a:chExt cx="1467347" cy="1380515"/>
          </a:xfrm>
        </p:grpSpPr>
        <p:grpSp>
          <p:nvGrpSpPr>
            <p:cNvPr id="17" name="Group 16"/>
            <p:cNvGrpSpPr/>
            <p:nvPr/>
          </p:nvGrpSpPr>
          <p:grpSpPr>
            <a:xfrm>
              <a:off x="7410854" y="2395341"/>
              <a:ext cx="1466802" cy="457200"/>
              <a:chOff x="8331361" y="3509710"/>
              <a:chExt cx="1424115" cy="292608"/>
            </a:xfrm>
          </p:grpSpPr>
          <p:sp>
            <p:nvSpPr>
              <p:cNvPr id="24" name="Rectangle 23"/>
              <p:cNvSpPr/>
              <p:nvPr/>
            </p:nvSpPr>
            <p:spPr>
              <a:xfrm>
                <a:off x="8423793" y="3510977"/>
                <a:ext cx="1331683" cy="290079"/>
              </a:xfrm>
              <a:prstGeom prst="rect">
                <a:avLst/>
              </a:prstGeom>
            </p:spPr>
            <p:txBody>
              <a:bodyPr wrap="none" anchor="ctr">
                <a:noAutofit/>
              </a:bodyPr>
              <a:lstStyle/>
              <a:p>
                <a:pPr defTabSz="914049">
                  <a:lnSpc>
                    <a:spcPct val="90000"/>
                  </a:lnSpc>
                  <a:defRPr/>
                </a:pPr>
                <a:r>
                  <a:rPr lang="en-US" sz="1600" kern="0" spc="-49" dirty="0">
                    <a:solidFill>
                      <a:srgbClr val="505050"/>
                    </a:solidFill>
                    <a:latin typeface="Segoe UI Semibold" panose="020B0702040204020203" pitchFamily="34" charset="0"/>
                    <a:ea typeface="ＭＳ Ｐゴシック" charset="0"/>
                    <a:cs typeface="Segoe UI Semibold" panose="020B0702040204020203" pitchFamily="34" charset="0"/>
                  </a:rPr>
                  <a:t>High</a:t>
                </a:r>
              </a:p>
            </p:txBody>
          </p:sp>
          <p:sp>
            <p:nvSpPr>
              <p:cNvPr id="25" name="Rectangle 24"/>
              <p:cNvSpPr>
                <a:spLocks/>
              </p:cNvSpPr>
              <p:nvPr/>
            </p:nvSpPr>
            <p:spPr bwMode="auto">
              <a:xfrm>
                <a:off x="8331361" y="3509710"/>
                <a:ext cx="87046" cy="292608"/>
              </a:xfrm>
              <a:prstGeom prst="rect">
                <a:avLst/>
              </a:prstGeom>
              <a:solidFill>
                <a:srgbClr val="C00000"/>
              </a:solidFill>
              <a:ln w="31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dirty="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8" name="Group 17"/>
            <p:cNvGrpSpPr/>
            <p:nvPr/>
          </p:nvGrpSpPr>
          <p:grpSpPr>
            <a:xfrm>
              <a:off x="7410855" y="2854513"/>
              <a:ext cx="1467344" cy="457719"/>
              <a:chOff x="8331340" y="3751274"/>
              <a:chExt cx="1424637" cy="292940"/>
            </a:xfrm>
          </p:grpSpPr>
          <p:sp>
            <p:nvSpPr>
              <p:cNvPr id="22" name="Rectangle 21"/>
              <p:cNvSpPr/>
              <p:nvPr/>
            </p:nvSpPr>
            <p:spPr>
              <a:xfrm>
                <a:off x="8424294" y="3754135"/>
                <a:ext cx="1331683" cy="290079"/>
              </a:xfrm>
              <a:prstGeom prst="rect">
                <a:avLst/>
              </a:prstGeom>
            </p:spPr>
            <p:txBody>
              <a:bodyPr wrap="none" anchor="ctr">
                <a:noAutofit/>
              </a:bodyPr>
              <a:lstStyle/>
              <a:p>
                <a:pPr defTabSz="914049">
                  <a:lnSpc>
                    <a:spcPct val="90000"/>
                  </a:lnSpc>
                  <a:defRPr/>
                </a:pPr>
                <a:r>
                  <a:rPr lang="en-US" sz="1600" kern="0" spc="-49" dirty="0">
                    <a:solidFill>
                      <a:srgbClr val="505050"/>
                    </a:solidFill>
                    <a:latin typeface="Segoe UI Semibold" panose="020B0702040204020203" pitchFamily="34" charset="0"/>
                    <a:ea typeface="ＭＳ Ｐゴシック" charset="0"/>
                    <a:cs typeface="Segoe UI Semibold" panose="020B0702040204020203" pitchFamily="34" charset="0"/>
                  </a:rPr>
                  <a:t>Medium</a:t>
                </a:r>
              </a:p>
            </p:txBody>
          </p:sp>
          <p:sp>
            <p:nvSpPr>
              <p:cNvPr id="23" name="Rectangle 22"/>
              <p:cNvSpPr>
                <a:spLocks/>
              </p:cNvSpPr>
              <p:nvPr/>
            </p:nvSpPr>
            <p:spPr bwMode="auto">
              <a:xfrm>
                <a:off x="8331340" y="3751274"/>
                <a:ext cx="87046" cy="292608"/>
              </a:xfrm>
              <a:prstGeom prst="rect">
                <a:avLst/>
              </a:prstGeom>
              <a:solidFill>
                <a:srgbClr val="FFC000"/>
              </a:solidFill>
              <a:ln w="3175">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dirty="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9" name="Group 18"/>
            <p:cNvGrpSpPr/>
            <p:nvPr/>
          </p:nvGrpSpPr>
          <p:grpSpPr>
            <a:xfrm>
              <a:off x="7410852" y="3318656"/>
              <a:ext cx="1466803" cy="457200"/>
              <a:chOff x="8331401" y="3998019"/>
              <a:chExt cx="1424123" cy="292608"/>
            </a:xfrm>
          </p:grpSpPr>
          <p:sp>
            <p:nvSpPr>
              <p:cNvPr id="20" name="Rectangle 19"/>
              <p:cNvSpPr/>
              <p:nvPr/>
            </p:nvSpPr>
            <p:spPr>
              <a:xfrm>
                <a:off x="8423841" y="3999286"/>
                <a:ext cx="1331683" cy="290079"/>
              </a:xfrm>
              <a:prstGeom prst="rect">
                <a:avLst/>
              </a:prstGeom>
            </p:spPr>
            <p:txBody>
              <a:bodyPr wrap="none" anchor="ctr">
                <a:noAutofit/>
              </a:bodyPr>
              <a:lstStyle/>
              <a:p>
                <a:pPr defTabSz="914049">
                  <a:lnSpc>
                    <a:spcPct val="90000"/>
                  </a:lnSpc>
                  <a:defRPr/>
                </a:pPr>
                <a:r>
                  <a:rPr lang="en-US" sz="1600" kern="0" spc="-49" dirty="0">
                    <a:solidFill>
                      <a:srgbClr val="505050"/>
                    </a:solidFill>
                    <a:latin typeface="Segoe UI Semibold" panose="020B0702040204020203" pitchFamily="34" charset="0"/>
                    <a:ea typeface="ＭＳ Ｐゴシック" charset="0"/>
                    <a:cs typeface="Segoe UI Semibold" panose="020B0702040204020203" pitchFamily="34" charset="0"/>
                  </a:rPr>
                  <a:t>Low</a:t>
                </a:r>
              </a:p>
            </p:txBody>
          </p:sp>
          <p:sp>
            <p:nvSpPr>
              <p:cNvPr id="21" name="Rectangle 20"/>
              <p:cNvSpPr>
                <a:spLocks/>
              </p:cNvSpPr>
              <p:nvPr/>
            </p:nvSpPr>
            <p:spPr bwMode="auto">
              <a:xfrm>
                <a:off x="8331401" y="3998019"/>
                <a:ext cx="87047" cy="292608"/>
              </a:xfrm>
              <a:prstGeom prst="rect">
                <a:avLst/>
              </a:prstGeom>
              <a:solidFill>
                <a:srgbClr val="FFFF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dirty="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sp>
        <p:nvSpPr>
          <p:cNvPr id="49" name="Rectangle 48"/>
          <p:cNvSpPr/>
          <p:nvPr/>
        </p:nvSpPr>
        <p:spPr>
          <a:xfrm>
            <a:off x="7421447" y="1872540"/>
            <a:ext cx="1040523" cy="346521"/>
          </a:xfrm>
          <a:prstGeom prst="rect">
            <a:avLst/>
          </a:prstGeom>
        </p:spPr>
        <p:txBody>
          <a:bodyPr wrap="none">
            <a:spAutoFit/>
          </a:bodyPr>
          <a:lstStyle/>
          <a:p>
            <a:pPr algn="ctr" defTabSz="914049">
              <a:lnSpc>
                <a:spcPct val="90000"/>
              </a:lnSpc>
              <a:defRPr/>
            </a:pPr>
            <a:r>
              <a:rPr lang="en-US" kern="0" spc="-49" dirty="0">
                <a:solidFill>
                  <a:srgbClr val="353535"/>
                </a:solidFill>
                <a:latin typeface="Segoe UI Semibold" panose="020B0702040204020203" pitchFamily="34" charset="0"/>
                <a:ea typeface="ＭＳ Ｐゴシック" charset="0"/>
                <a:cs typeface="Segoe UI Semibold" panose="020B0702040204020203" pitchFamily="34" charset="0"/>
              </a:rPr>
              <a:t>User risk</a:t>
            </a:r>
          </a:p>
        </p:txBody>
      </p:sp>
      <p:sp>
        <p:nvSpPr>
          <p:cNvPr id="174" name="Rectangle 173"/>
          <p:cNvSpPr/>
          <p:nvPr/>
        </p:nvSpPr>
        <p:spPr bwMode="auto">
          <a:xfrm>
            <a:off x="1410200" y="3441374"/>
            <a:ext cx="2796505" cy="5090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6" name="Group 175"/>
          <p:cNvGrpSpPr/>
          <p:nvPr/>
        </p:nvGrpSpPr>
        <p:grpSpPr>
          <a:xfrm>
            <a:off x="2691904" y="3513531"/>
            <a:ext cx="1462084" cy="364734"/>
            <a:chOff x="5615435" y="3771849"/>
            <a:chExt cx="1491614" cy="372101"/>
          </a:xfrm>
          <a:solidFill>
            <a:schemeClr val="tx1"/>
          </a:solidFill>
        </p:grpSpPr>
        <p:grpSp>
          <p:nvGrpSpPr>
            <p:cNvPr id="177" name="Group 176"/>
            <p:cNvGrpSpPr/>
            <p:nvPr/>
          </p:nvGrpSpPr>
          <p:grpSpPr>
            <a:xfrm>
              <a:off x="5615435" y="3771849"/>
              <a:ext cx="730792" cy="372101"/>
              <a:chOff x="3901839" y="3977870"/>
              <a:chExt cx="730792" cy="372101"/>
            </a:xfrm>
            <a:grpFill/>
          </p:grpSpPr>
          <p:sp>
            <p:nvSpPr>
              <p:cNvPr id="183" name="Freeform 140"/>
              <p:cNvSpPr>
                <a:spLocks noEditPoints="1"/>
              </p:cNvSpPr>
              <p:nvPr/>
            </p:nvSpPr>
            <p:spPr bwMode="auto">
              <a:xfrm>
                <a:off x="3901839" y="4257783"/>
                <a:ext cx="730792" cy="92188"/>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ysClr val="windowText" lastClr="000000"/>
                  </a:solidFill>
                  <a:latin typeface="Segoe UI"/>
                </a:endParaRPr>
              </a:p>
            </p:txBody>
          </p:sp>
          <p:sp>
            <p:nvSpPr>
              <p:cNvPr id="184" name="Freeform 141"/>
              <p:cNvSpPr>
                <a:spLocks noEditPoints="1"/>
              </p:cNvSpPr>
              <p:nvPr/>
            </p:nvSpPr>
            <p:spPr bwMode="auto">
              <a:xfrm>
                <a:off x="3901839" y="4118665"/>
                <a:ext cx="730792" cy="90511"/>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ysClr val="windowText" lastClr="000000"/>
                  </a:solidFill>
                  <a:latin typeface="Segoe UI"/>
                </a:endParaRPr>
              </a:p>
            </p:txBody>
          </p:sp>
          <p:sp>
            <p:nvSpPr>
              <p:cNvPr id="185" name="Freeform 142"/>
              <p:cNvSpPr>
                <a:spLocks noEditPoints="1"/>
              </p:cNvSpPr>
              <p:nvPr/>
            </p:nvSpPr>
            <p:spPr bwMode="auto">
              <a:xfrm>
                <a:off x="3901839" y="3977870"/>
                <a:ext cx="730792" cy="90511"/>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ysClr val="windowText" lastClr="000000"/>
                  </a:solidFill>
                  <a:latin typeface="Segoe UI"/>
                </a:endParaRPr>
              </a:p>
            </p:txBody>
          </p:sp>
          <p:sp>
            <p:nvSpPr>
              <p:cNvPr id="186" name="Freeform 143"/>
              <p:cNvSpPr>
                <a:spLocks noEditPoints="1"/>
              </p:cNvSpPr>
              <p:nvPr/>
            </p:nvSpPr>
            <p:spPr bwMode="auto">
              <a:xfrm>
                <a:off x="3901839" y="3977870"/>
                <a:ext cx="730792" cy="372101"/>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ysClr val="windowText" lastClr="000000"/>
                  </a:solidFill>
                  <a:latin typeface="Segoe UI"/>
                </a:endParaRPr>
              </a:p>
            </p:txBody>
          </p:sp>
        </p:grpSp>
        <p:grpSp>
          <p:nvGrpSpPr>
            <p:cNvPr id="178" name="Group 177"/>
            <p:cNvGrpSpPr/>
            <p:nvPr/>
          </p:nvGrpSpPr>
          <p:grpSpPr>
            <a:xfrm>
              <a:off x="6376257" y="3771849"/>
              <a:ext cx="730792" cy="372101"/>
              <a:chOff x="3901839" y="3977870"/>
              <a:chExt cx="730792" cy="372101"/>
            </a:xfrm>
            <a:grpFill/>
          </p:grpSpPr>
          <p:sp>
            <p:nvSpPr>
              <p:cNvPr id="179" name="Freeform 140"/>
              <p:cNvSpPr>
                <a:spLocks noEditPoints="1"/>
              </p:cNvSpPr>
              <p:nvPr/>
            </p:nvSpPr>
            <p:spPr bwMode="auto">
              <a:xfrm>
                <a:off x="3901839" y="4257783"/>
                <a:ext cx="730792" cy="92188"/>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ysClr val="windowText" lastClr="000000"/>
                  </a:solidFill>
                  <a:latin typeface="Segoe UI"/>
                </a:endParaRPr>
              </a:p>
            </p:txBody>
          </p:sp>
          <p:sp>
            <p:nvSpPr>
              <p:cNvPr id="180" name="Freeform 141"/>
              <p:cNvSpPr>
                <a:spLocks noEditPoints="1"/>
              </p:cNvSpPr>
              <p:nvPr/>
            </p:nvSpPr>
            <p:spPr bwMode="auto">
              <a:xfrm>
                <a:off x="3901839" y="4118665"/>
                <a:ext cx="730792" cy="90511"/>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ysClr val="windowText" lastClr="000000"/>
                  </a:solidFill>
                  <a:latin typeface="Segoe UI"/>
                </a:endParaRPr>
              </a:p>
            </p:txBody>
          </p:sp>
          <p:sp>
            <p:nvSpPr>
              <p:cNvPr id="181" name="Freeform 142"/>
              <p:cNvSpPr>
                <a:spLocks noEditPoints="1"/>
              </p:cNvSpPr>
              <p:nvPr/>
            </p:nvSpPr>
            <p:spPr bwMode="auto">
              <a:xfrm>
                <a:off x="3901839" y="3977870"/>
                <a:ext cx="730792" cy="90511"/>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ysClr val="windowText" lastClr="000000"/>
                  </a:solidFill>
                  <a:latin typeface="Segoe UI"/>
                </a:endParaRPr>
              </a:p>
            </p:txBody>
          </p:sp>
          <p:sp>
            <p:nvSpPr>
              <p:cNvPr id="182" name="Freeform 143"/>
              <p:cNvSpPr>
                <a:spLocks noEditPoints="1"/>
              </p:cNvSpPr>
              <p:nvPr/>
            </p:nvSpPr>
            <p:spPr bwMode="auto">
              <a:xfrm>
                <a:off x="3901839" y="3977870"/>
                <a:ext cx="730792" cy="372101"/>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ysClr val="windowText" lastClr="000000"/>
                  </a:solidFill>
                  <a:latin typeface="Segoe UI"/>
                </a:endParaRPr>
              </a:p>
            </p:txBody>
          </p:sp>
        </p:grpSp>
      </p:grpSp>
      <p:grpSp>
        <p:nvGrpSpPr>
          <p:cNvPr id="5" name="Group 4"/>
          <p:cNvGrpSpPr/>
          <p:nvPr/>
        </p:nvGrpSpPr>
        <p:grpSpPr>
          <a:xfrm>
            <a:off x="2070853" y="2960417"/>
            <a:ext cx="1470965" cy="1470966"/>
            <a:chOff x="3113982" y="2693413"/>
            <a:chExt cx="1471174" cy="1471174"/>
          </a:xfrm>
        </p:grpSpPr>
        <p:grpSp>
          <p:nvGrpSpPr>
            <p:cNvPr id="4" name="Group 3"/>
            <p:cNvGrpSpPr/>
            <p:nvPr/>
          </p:nvGrpSpPr>
          <p:grpSpPr>
            <a:xfrm>
              <a:off x="3118935" y="2696183"/>
              <a:ext cx="1461267" cy="1465635"/>
              <a:chOff x="3483254" y="2729036"/>
              <a:chExt cx="1461267" cy="1465635"/>
            </a:xfrm>
          </p:grpSpPr>
          <p:pic>
            <p:nvPicPr>
              <p:cNvPr id="51" name="Picture 50"/>
              <p:cNvPicPr>
                <a:picLocks noChangeAspect="1"/>
              </p:cNvPicPr>
              <p:nvPr/>
            </p:nvPicPr>
            <p:blipFill rotWithShape="1">
              <a:blip r:embed="rId9" cstate="email">
                <a:duotone>
                  <a:schemeClr val="bg2">
                    <a:shade val="45000"/>
                    <a:satMod val="135000"/>
                  </a:schemeClr>
                  <a:prstClr val="white"/>
                </a:duotone>
                <a:extLst>
                  <a:ext uri="{28A0092B-C50C-407E-A947-70E740481C1C}">
                    <a14:useLocalDpi xmlns:a14="http://schemas.microsoft.com/office/drawing/2010/main"/>
                  </a:ext>
                </a:extLst>
              </a:blip>
              <a:srcRect l="11758" t="9614" r="11758" b="29912"/>
              <a:stretch/>
            </p:blipFill>
            <p:spPr>
              <a:xfrm>
                <a:off x="3483254" y="2729036"/>
                <a:ext cx="1461267" cy="1465635"/>
              </a:xfrm>
              <a:prstGeom prst="ellipse">
                <a:avLst/>
              </a:prstGeom>
            </p:spPr>
          </p:pic>
          <p:grpSp>
            <p:nvGrpSpPr>
              <p:cNvPr id="52" name="Group 51"/>
              <p:cNvGrpSpPr/>
              <p:nvPr/>
            </p:nvGrpSpPr>
            <p:grpSpPr>
              <a:xfrm>
                <a:off x="3541569" y="2963465"/>
                <a:ext cx="1344637" cy="1002491"/>
                <a:chOff x="3231733" y="2944235"/>
                <a:chExt cx="1371600" cy="1019544"/>
              </a:xfrm>
            </p:grpSpPr>
            <p:sp>
              <p:nvSpPr>
                <p:cNvPr id="53" name="Rectangle 52"/>
                <p:cNvSpPr/>
                <p:nvPr/>
              </p:nvSpPr>
              <p:spPr>
                <a:xfrm>
                  <a:off x="3231733" y="2944235"/>
                  <a:ext cx="1371600" cy="837716"/>
                </a:xfrm>
                <a:prstGeom prst="rect">
                  <a:avLst/>
                </a:prstGeom>
              </p:spPr>
              <p:txBody>
                <a:bodyPr wrap="square">
                  <a:spAutoFit/>
                </a:bodyPr>
                <a:lstStyle/>
                <a:p>
                  <a:pPr defTabSz="914049">
                    <a:lnSpc>
                      <a:spcPct val="90000"/>
                    </a:lnSpc>
                    <a:defRPr/>
                  </a:pPr>
                  <a:r>
                    <a:rPr lang="en-US" sz="5293" b="1" kern="0" spc="-294" dirty="0">
                      <a:solidFill>
                        <a:srgbClr val="FFFFFF"/>
                      </a:solidFill>
                      <a:latin typeface="Segoe UI"/>
                      <a:ea typeface="ＭＳ Ｐゴシック" charset="0"/>
                    </a:rPr>
                    <a:t>11</a:t>
                  </a:r>
                  <a:r>
                    <a:rPr lang="en-US" sz="1961" kern="0" spc="-294" dirty="0">
                      <a:solidFill>
                        <a:srgbClr val="FFFFFF"/>
                      </a:solidFill>
                      <a:latin typeface="Segoe UI"/>
                      <a:ea typeface="ＭＳ Ｐゴシック" charset="0"/>
                    </a:rPr>
                    <a:t> </a:t>
                  </a:r>
                  <a:r>
                    <a:rPr lang="en-US" sz="3528" kern="0" spc="-294" dirty="0">
                      <a:solidFill>
                        <a:srgbClr val="FFFFFF"/>
                      </a:solidFill>
                      <a:latin typeface="Segoe UI"/>
                      <a:ea typeface="ＭＳ Ｐゴシック" charset="0"/>
                    </a:rPr>
                    <a:t>TB</a:t>
                  </a:r>
                  <a:endParaRPr lang="en-US" sz="3920" kern="0" spc="-294" dirty="0">
                    <a:solidFill>
                      <a:srgbClr val="FFFFFF"/>
                    </a:solidFill>
                    <a:latin typeface="Segoe UI"/>
                    <a:ea typeface="ＭＳ Ｐゴシック" charset="0"/>
                  </a:endParaRPr>
                </a:p>
              </p:txBody>
            </p:sp>
            <p:sp>
              <p:nvSpPr>
                <p:cNvPr id="54" name="Rectangle 53"/>
                <p:cNvSpPr/>
                <p:nvPr/>
              </p:nvSpPr>
              <p:spPr>
                <a:xfrm>
                  <a:off x="3446411" y="3616336"/>
                  <a:ext cx="922551" cy="347443"/>
                </a:xfrm>
                <a:prstGeom prst="rect">
                  <a:avLst/>
                </a:prstGeom>
              </p:spPr>
              <p:txBody>
                <a:bodyPr wrap="none">
                  <a:spAutoFit/>
                </a:bodyPr>
                <a:lstStyle/>
                <a:p>
                  <a:pPr algn="ctr" defTabSz="914049">
                    <a:lnSpc>
                      <a:spcPct val="90000"/>
                    </a:lnSpc>
                    <a:defRPr/>
                  </a:pPr>
                  <a:r>
                    <a:rPr lang="en-US" sz="1765" kern="0" spc="-49" dirty="0">
                      <a:solidFill>
                        <a:srgbClr val="FFFFFF"/>
                      </a:solidFill>
                      <a:latin typeface="Segoe UI"/>
                      <a:ea typeface="ＭＳ Ｐゴシック" charset="0"/>
                    </a:rPr>
                    <a:t>per day</a:t>
                  </a:r>
                </a:p>
              </p:txBody>
            </p:sp>
          </p:grpSp>
        </p:grpSp>
        <p:sp>
          <p:nvSpPr>
            <p:cNvPr id="57" name="Circle: Hollow 56"/>
            <p:cNvSpPr/>
            <p:nvPr/>
          </p:nvSpPr>
          <p:spPr bwMode="auto">
            <a:xfrm>
              <a:off x="3113982" y="2693413"/>
              <a:ext cx="1471174" cy="1471174"/>
            </a:xfrm>
            <a:prstGeom prst="donut">
              <a:avLst>
                <a:gd name="adj" fmla="val 356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7" name="Oval 156"/>
          <p:cNvSpPr/>
          <p:nvPr/>
        </p:nvSpPr>
        <p:spPr bwMode="auto">
          <a:xfrm>
            <a:off x="353142" y="2756487"/>
            <a:ext cx="1867815" cy="1867815"/>
          </a:xfrm>
          <a:prstGeom prst="ellipse">
            <a:avLst/>
          </a:prstGeom>
          <a:solidFill>
            <a:schemeClr val="accent1"/>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nvGrpSpPr>
          <p:cNvPr id="158" name="Group 157"/>
          <p:cNvGrpSpPr/>
          <p:nvPr/>
        </p:nvGrpSpPr>
        <p:grpSpPr>
          <a:xfrm>
            <a:off x="801217" y="3128290"/>
            <a:ext cx="1106006" cy="1083210"/>
            <a:chOff x="4389943" y="2386305"/>
            <a:chExt cx="497236" cy="506513"/>
          </a:xfrm>
          <a:solidFill>
            <a:schemeClr val="accent1"/>
          </a:solidFill>
        </p:grpSpPr>
        <p:cxnSp>
          <p:nvCxnSpPr>
            <p:cNvPr id="159" name="Straight Connector 158"/>
            <p:cNvCxnSpPr/>
            <p:nvPr/>
          </p:nvCxnSpPr>
          <p:spPr>
            <a:xfrm flipV="1">
              <a:off x="4551437" y="2424489"/>
              <a:ext cx="411" cy="308262"/>
            </a:xfrm>
            <a:prstGeom prst="line">
              <a:avLst/>
            </a:prstGeom>
            <a:grp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0" name="Straight Connector 159"/>
            <p:cNvCxnSpPr/>
            <p:nvPr/>
          </p:nvCxnSpPr>
          <p:spPr>
            <a:xfrm flipH="1" flipV="1">
              <a:off x="4550956" y="2425488"/>
              <a:ext cx="100768" cy="143552"/>
            </a:xfrm>
            <a:prstGeom prst="line">
              <a:avLst/>
            </a:prstGeom>
            <a:grp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1" name="Straight Connector 160"/>
            <p:cNvCxnSpPr/>
            <p:nvPr/>
          </p:nvCxnSpPr>
          <p:spPr>
            <a:xfrm flipH="1" flipV="1">
              <a:off x="4642646" y="2560310"/>
              <a:ext cx="157328" cy="186276"/>
            </a:xfrm>
            <a:prstGeom prst="line">
              <a:avLst/>
            </a:prstGeom>
            <a:grp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2" name="Straight Connector 161"/>
            <p:cNvCxnSpPr/>
            <p:nvPr/>
          </p:nvCxnSpPr>
          <p:spPr>
            <a:xfrm flipH="1">
              <a:off x="4573239" y="2743788"/>
              <a:ext cx="224038" cy="60443"/>
            </a:xfrm>
            <a:prstGeom prst="line">
              <a:avLst/>
            </a:prstGeom>
            <a:grp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3" name="Straight Connector 162"/>
            <p:cNvCxnSpPr/>
            <p:nvPr/>
          </p:nvCxnSpPr>
          <p:spPr>
            <a:xfrm flipH="1" flipV="1">
              <a:off x="4462052" y="2619767"/>
              <a:ext cx="332614" cy="121710"/>
            </a:xfrm>
            <a:prstGeom prst="line">
              <a:avLst/>
            </a:prstGeom>
            <a:grp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4" name="Straight Connector 163"/>
            <p:cNvCxnSpPr/>
            <p:nvPr/>
          </p:nvCxnSpPr>
          <p:spPr>
            <a:xfrm flipH="1">
              <a:off x="4444611" y="2428386"/>
              <a:ext cx="111187" cy="182158"/>
            </a:xfrm>
            <a:prstGeom prst="line">
              <a:avLst/>
            </a:prstGeom>
            <a:grp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5" name="Straight Connector 164"/>
            <p:cNvCxnSpPr/>
            <p:nvPr/>
          </p:nvCxnSpPr>
          <p:spPr>
            <a:xfrm flipH="1" flipV="1">
              <a:off x="4442098" y="2611076"/>
              <a:ext cx="113700" cy="188543"/>
            </a:xfrm>
            <a:prstGeom prst="line">
              <a:avLst/>
            </a:prstGeom>
            <a:grp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6" name="Straight Connector 165"/>
            <p:cNvCxnSpPr/>
            <p:nvPr/>
          </p:nvCxnSpPr>
          <p:spPr>
            <a:xfrm flipV="1">
              <a:off x="4556469" y="2552899"/>
              <a:ext cx="86534" cy="249087"/>
            </a:xfrm>
            <a:prstGeom prst="line">
              <a:avLst/>
            </a:prstGeom>
            <a:grp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7" name="Straight Connector 166"/>
            <p:cNvCxnSpPr/>
            <p:nvPr/>
          </p:nvCxnSpPr>
          <p:spPr>
            <a:xfrm flipV="1">
              <a:off x="4445733" y="2550593"/>
              <a:ext cx="195090" cy="63631"/>
            </a:xfrm>
            <a:prstGeom prst="line">
              <a:avLst/>
            </a:prstGeom>
            <a:grpFill/>
            <a:ln w="15875">
              <a:solidFill>
                <a:schemeClr val="bg1"/>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8" name="Oval 167"/>
            <p:cNvSpPr/>
            <p:nvPr/>
          </p:nvSpPr>
          <p:spPr bwMode="auto">
            <a:xfrm>
              <a:off x="4713773" y="2661191"/>
              <a:ext cx="173406" cy="183398"/>
            </a:xfrm>
            <a:prstGeom prst="ellipse">
              <a:avLst/>
            </a:prstGeom>
            <a:grpFill/>
            <a:ln w="158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sp>
          <p:nvSpPr>
            <p:cNvPr id="169" name="Oval 168"/>
            <p:cNvSpPr/>
            <p:nvPr/>
          </p:nvSpPr>
          <p:spPr bwMode="auto">
            <a:xfrm>
              <a:off x="4476111" y="2709420"/>
              <a:ext cx="173406" cy="183398"/>
            </a:xfrm>
            <a:prstGeom prst="ellipse">
              <a:avLst/>
            </a:prstGeom>
            <a:grpFill/>
            <a:ln w="158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sp>
          <p:nvSpPr>
            <p:cNvPr id="170" name="Oval 169"/>
            <p:cNvSpPr/>
            <p:nvPr/>
          </p:nvSpPr>
          <p:spPr bwMode="auto">
            <a:xfrm>
              <a:off x="4585479" y="2497637"/>
              <a:ext cx="108937" cy="115214"/>
            </a:xfrm>
            <a:prstGeom prst="ellipse">
              <a:avLst/>
            </a:prstGeom>
            <a:grpFill/>
            <a:ln w="158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sp>
          <p:nvSpPr>
            <p:cNvPr id="171" name="Oval 170"/>
            <p:cNvSpPr/>
            <p:nvPr/>
          </p:nvSpPr>
          <p:spPr bwMode="auto">
            <a:xfrm>
              <a:off x="4389943" y="2551129"/>
              <a:ext cx="108937" cy="115214"/>
            </a:xfrm>
            <a:prstGeom prst="ellipse">
              <a:avLst/>
            </a:prstGeom>
            <a:grpFill/>
            <a:ln w="158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sp>
          <p:nvSpPr>
            <p:cNvPr id="172" name="Oval 171"/>
            <p:cNvSpPr/>
            <p:nvPr/>
          </p:nvSpPr>
          <p:spPr bwMode="auto">
            <a:xfrm>
              <a:off x="4516377" y="2386305"/>
              <a:ext cx="72491" cy="76667"/>
            </a:xfrm>
            <a:prstGeom prst="ellipse">
              <a:avLst/>
            </a:prstGeom>
            <a:grpFill/>
            <a:ln w="158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grpSp>
      <p:sp>
        <p:nvSpPr>
          <p:cNvPr id="131" name="Oval 130"/>
          <p:cNvSpPr/>
          <p:nvPr/>
        </p:nvSpPr>
        <p:spPr bwMode="auto">
          <a:xfrm>
            <a:off x="4147936" y="1079076"/>
            <a:ext cx="5233945" cy="5233646"/>
          </a:xfrm>
          <a:prstGeom prst="ellipse">
            <a:avLst/>
          </a:prstGeom>
          <a:noFill/>
          <a:ln w="2286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a:xfrm>
            <a:off x="8552020" y="715760"/>
            <a:ext cx="988080" cy="431339"/>
          </a:xfrm>
          <a:prstGeom prst="rect">
            <a:avLst/>
          </a:prstGeom>
        </p:spPr>
        <p:txBody>
          <a:bodyPr wrap="none">
            <a:spAutoFit/>
          </a:bodyPr>
          <a:lstStyle/>
          <a:p>
            <a:pPr algn="ctr" defTabSz="914049">
              <a:lnSpc>
                <a:spcPct val="90000"/>
              </a:lnSpc>
              <a:defRPr/>
            </a:pPr>
            <a:r>
              <a:rPr lang="en-US" sz="2400" b="1" kern="0" spc="-70" dirty="0">
                <a:solidFill>
                  <a:srgbClr val="353535"/>
                </a:solidFill>
                <a:latin typeface="Segoe UI"/>
                <a:ea typeface="ＭＳ Ｐゴシック" charset="0"/>
                <a:cs typeface="Segoe UI Semibold" panose="020B0702040204020203" pitchFamily="34" charset="0"/>
              </a:rPr>
              <a:t>THEN</a:t>
            </a:r>
          </a:p>
        </p:txBody>
      </p:sp>
      <p:grpSp>
        <p:nvGrpSpPr>
          <p:cNvPr id="9" name="Group 8"/>
          <p:cNvGrpSpPr/>
          <p:nvPr/>
        </p:nvGrpSpPr>
        <p:grpSpPr>
          <a:xfrm>
            <a:off x="9119261" y="2254601"/>
            <a:ext cx="2020704" cy="914270"/>
            <a:chOff x="9385781" y="2974250"/>
            <a:chExt cx="2020990" cy="914400"/>
          </a:xfrm>
        </p:grpSpPr>
        <p:grpSp>
          <p:nvGrpSpPr>
            <p:cNvPr id="6" name="Group 5"/>
            <p:cNvGrpSpPr/>
            <p:nvPr/>
          </p:nvGrpSpPr>
          <p:grpSpPr>
            <a:xfrm>
              <a:off x="9385781" y="2974250"/>
              <a:ext cx="2020990" cy="914400"/>
              <a:chOff x="9385781" y="2971800"/>
              <a:chExt cx="2020990" cy="914400"/>
            </a:xfrm>
          </p:grpSpPr>
          <p:grpSp>
            <p:nvGrpSpPr>
              <p:cNvPr id="72" name="Group 71"/>
              <p:cNvGrpSpPr/>
              <p:nvPr/>
            </p:nvGrpSpPr>
            <p:grpSpPr>
              <a:xfrm>
                <a:off x="9385781" y="2971800"/>
                <a:ext cx="914400" cy="914400"/>
                <a:chOff x="8603515" y="2504434"/>
                <a:chExt cx="1600200" cy="1600200"/>
              </a:xfrm>
            </p:grpSpPr>
            <p:sp>
              <p:nvSpPr>
                <p:cNvPr id="73" name="Oval 72"/>
                <p:cNvSpPr/>
                <p:nvPr/>
              </p:nvSpPr>
              <p:spPr bwMode="auto">
                <a:xfrm>
                  <a:off x="8672095" y="2573014"/>
                  <a:ext cx="1463040" cy="146304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Circle: Hollow 73"/>
                <p:cNvSpPr/>
                <p:nvPr/>
              </p:nvSpPr>
              <p:spPr bwMode="auto">
                <a:xfrm>
                  <a:off x="8603515" y="2504434"/>
                  <a:ext cx="1600200" cy="1600200"/>
                </a:xfrm>
                <a:prstGeom prst="donut">
                  <a:avLst>
                    <a:gd name="adj" fmla="val 604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2" name="Rectangle 81"/>
              <p:cNvSpPr/>
              <p:nvPr/>
            </p:nvSpPr>
            <p:spPr>
              <a:xfrm>
                <a:off x="10247479" y="3285946"/>
                <a:ext cx="1159292" cy="290079"/>
              </a:xfrm>
              <a:prstGeom prst="rect">
                <a:avLst/>
              </a:prstGeom>
            </p:spPr>
            <p:txBody>
              <a:bodyPr wrap="none">
                <a:spAutoFit/>
              </a:bodyPr>
              <a:lstStyle/>
              <a:p>
                <a:pPr defTabSz="914049">
                  <a:lnSpc>
                    <a:spcPct val="90000"/>
                  </a:lnSpc>
                  <a:defRPr/>
                </a:pPr>
                <a:r>
                  <a:rPr lang="en-US" sz="1400" kern="0" spc="-49" dirty="0">
                    <a:solidFill>
                      <a:srgbClr val="353535"/>
                    </a:solidFill>
                    <a:latin typeface="Segoe UI"/>
                    <a:ea typeface="ＭＳ Ｐゴシック" charset="0"/>
                  </a:rPr>
                  <a:t>Require MFA</a:t>
                </a:r>
              </a:p>
            </p:txBody>
          </p:sp>
        </p:grpSp>
        <p:pic>
          <p:nvPicPr>
            <p:cNvPr id="78" name="Picture 77"/>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584186" y="3147999"/>
              <a:ext cx="560146" cy="560146"/>
            </a:xfrm>
            <a:prstGeom prst="rect">
              <a:avLst/>
            </a:prstGeom>
          </p:spPr>
        </p:pic>
      </p:grpSp>
      <p:grpSp>
        <p:nvGrpSpPr>
          <p:cNvPr id="10" name="Group 9"/>
          <p:cNvGrpSpPr/>
          <p:nvPr/>
        </p:nvGrpSpPr>
        <p:grpSpPr>
          <a:xfrm>
            <a:off x="8618071" y="1381954"/>
            <a:ext cx="1979867" cy="914270"/>
            <a:chOff x="9216652" y="1966279"/>
            <a:chExt cx="1980147" cy="914400"/>
          </a:xfrm>
        </p:grpSpPr>
        <p:grpSp>
          <p:nvGrpSpPr>
            <p:cNvPr id="7" name="Group 6"/>
            <p:cNvGrpSpPr/>
            <p:nvPr/>
          </p:nvGrpSpPr>
          <p:grpSpPr>
            <a:xfrm>
              <a:off x="9216652" y="1966279"/>
              <a:ext cx="1980147" cy="914400"/>
              <a:chOff x="8972527" y="1828800"/>
              <a:chExt cx="1980147" cy="914400"/>
            </a:xfrm>
          </p:grpSpPr>
          <p:grpSp>
            <p:nvGrpSpPr>
              <p:cNvPr id="50" name="Group 49"/>
              <p:cNvGrpSpPr/>
              <p:nvPr/>
            </p:nvGrpSpPr>
            <p:grpSpPr>
              <a:xfrm>
                <a:off x="8972527" y="1828800"/>
                <a:ext cx="914400" cy="914400"/>
                <a:chOff x="8603515" y="2504434"/>
                <a:chExt cx="1600200" cy="1600200"/>
              </a:xfrm>
            </p:grpSpPr>
            <p:sp>
              <p:nvSpPr>
                <p:cNvPr id="55" name="Oval 54"/>
                <p:cNvSpPr/>
                <p:nvPr/>
              </p:nvSpPr>
              <p:spPr bwMode="auto">
                <a:xfrm>
                  <a:off x="8672095" y="2573014"/>
                  <a:ext cx="1463040" cy="1463040"/>
                </a:xfrm>
                <a:prstGeom prst="ellipse">
                  <a:avLst/>
                </a:prstGeom>
                <a:solidFill>
                  <a:schemeClr val="accent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Circle: Hollow 57"/>
                <p:cNvSpPr/>
                <p:nvPr/>
              </p:nvSpPr>
              <p:spPr bwMode="auto">
                <a:xfrm>
                  <a:off x="8603515" y="2504434"/>
                  <a:ext cx="1600200" cy="1600200"/>
                </a:xfrm>
                <a:prstGeom prst="donut">
                  <a:avLst>
                    <a:gd name="adj" fmla="val 604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Rectangle 82"/>
              <p:cNvSpPr/>
              <p:nvPr/>
            </p:nvSpPr>
            <p:spPr>
              <a:xfrm>
                <a:off x="9833457" y="2142884"/>
                <a:ext cx="1119217" cy="290079"/>
              </a:xfrm>
              <a:prstGeom prst="rect">
                <a:avLst/>
              </a:prstGeom>
            </p:spPr>
            <p:txBody>
              <a:bodyPr wrap="none">
                <a:spAutoFit/>
              </a:bodyPr>
              <a:lstStyle/>
              <a:p>
                <a:pPr defTabSz="914049">
                  <a:lnSpc>
                    <a:spcPct val="90000"/>
                  </a:lnSpc>
                  <a:defRPr/>
                </a:pPr>
                <a:r>
                  <a:rPr lang="en-US" sz="1400" kern="0" spc="-49" dirty="0">
                    <a:solidFill>
                      <a:srgbClr val="353535"/>
                    </a:solidFill>
                    <a:latin typeface="Segoe UI"/>
                    <a:ea typeface="ＭＳ Ｐゴシック" charset="0"/>
                  </a:rPr>
                  <a:t>Allow access</a:t>
                </a:r>
              </a:p>
            </p:txBody>
          </p:sp>
        </p:grpSp>
        <p:sp>
          <p:nvSpPr>
            <p:cNvPr id="84" name="Freeform: Shape 83"/>
            <p:cNvSpPr>
              <a:spLocks noChangeAspect="1"/>
            </p:cNvSpPr>
            <p:nvPr/>
          </p:nvSpPr>
          <p:spPr bwMode="auto">
            <a:xfrm>
              <a:off x="9452232" y="2194879"/>
              <a:ext cx="457200" cy="45720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 name="Group 11"/>
          <p:cNvGrpSpPr/>
          <p:nvPr/>
        </p:nvGrpSpPr>
        <p:grpSpPr>
          <a:xfrm>
            <a:off x="9118475" y="4241287"/>
            <a:ext cx="1971950" cy="914270"/>
            <a:chOff x="9216652" y="4977768"/>
            <a:chExt cx="1972230" cy="914400"/>
          </a:xfrm>
        </p:grpSpPr>
        <p:grpSp>
          <p:nvGrpSpPr>
            <p:cNvPr id="86" name="Group 85"/>
            <p:cNvGrpSpPr/>
            <p:nvPr/>
          </p:nvGrpSpPr>
          <p:grpSpPr>
            <a:xfrm>
              <a:off x="9216652" y="4977768"/>
              <a:ext cx="1972230" cy="914400"/>
              <a:chOff x="9216652" y="3982221"/>
              <a:chExt cx="1972230" cy="914400"/>
            </a:xfrm>
          </p:grpSpPr>
          <p:sp>
            <p:nvSpPr>
              <p:cNvPr id="87" name="Rectangle 86"/>
              <p:cNvSpPr/>
              <p:nvPr/>
            </p:nvSpPr>
            <p:spPr>
              <a:xfrm>
                <a:off x="10095313" y="4297233"/>
                <a:ext cx="1093569" cy="290079"/>
              </a:xfrm>
              <a:prstGeom prst="rect">
                <a:avLst/>
              </a:prstGeom>
            </p:spPr>
            <p:txBody>
              <a:bodyPr wrap="none">
                <a:spAutoFit/>
              </a:bodyPr>
              <a:lstStyle/>
              <a:p>
                <a:pPr defTabSz="914049">
                  <a:lnSpc>
                    <a:spcPct val="90000"/>
                  </a:lnSpc>
                  <a:defRPr/>
                </a:pPr>
                <a:r>
                  <a:rPr lang="en-US" sz="1400" kern="0" spc="-49" dirty="0">
                    <a:solidFill>
                      <a:srgbClr val="353535"/>
                    </a:solidFill>
                    <a:latin typeface="Segoe UI"/>
                    <a:ea typeface="ＭＳ Ｐゴシック" charset="0"/>
                  </a:rPr>
                  <a:t>Deny access</a:t>
                </a:r>
              </a:p>
            </p:txBody>
          </p:sp>
          <p:grpSp>
            <p:nvGrpSpPr>
              <p:cNvPr id="88" name="Group 87"/>
              <p:cNvGrpSpPr/>
              <p:nvPr/>
            </p:nvGrpSpPr>
            <p:grpSpPr>
              <a:xfrm>
                <a:off x="9216652" y="3982221"/>
                <a:ext cx="914400" cy="914400"/>
                <a:chOff x="8603515" y="2504434"/>
                <a:chExt cx="1600200" cy="1600200"/>
              </a:xfrm>
            </p:grpSpPr>
            <p:sp>
              <p:nvSpPr>
                <p:cNvPr id="89" name="Oval 88"/>
                <p:cNvSpPr/>
                <p:nvPr/>
              </p:nvSpPr>
              <p:spPr bwMode="auto">
                <a:xfrm>
                  <a:off x="8672095" y="2573014"/>
                  <a:ext cx="1463040" cy="146304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Circle: Hollow 89"/>
                <p:cNvSpPr/>
                <p:nvPr/>
              </p:nvSpPr>
              <p:spPr bwMode="auto">
                <a:xfrm>
                  <a:off x="8603515" y="2504434"/>
                  <a:ext cx="1600200" cy="1600200"/>
                </a:xfrm>
                <a:prstGeom prst="donut">
                  <a:avLst>
                    <a:gd name="adj" fmla="val 604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85" name="Freeform: Shape 84"/>
            <p:cNvSpPr>
              <a:spLocks noChangeAspect="1"/>
            </p:cNvSpPr>
            <p:nvPr/>
          </p:nvSpPr>
          <p:spPr bwMode="auto">
            <a:xfrm>
              <a:off x="9446977" y="5207860"/>
              <a:ext cx="457200" cy="45720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0" name="Group 29"/>
          <p:cNvGrpSpPr/>
          <p:nvPr/>
        </p:nvGrpSpPr>
        <p:grpSpPr>
          <a:xfrm>
            <a:off x="9273522" y="3238762"/>
            <a:ext cx="2638704" cy="914270"/>
            <a:chOff x="9216652" y="3474487"/>
            <a:chExt cx="2639079" cy="914400"/>
          </a:xfrm>
        </p:grpSpPr>
        <p:grpSp>
          <p:nvGrpSpPr>
            <p:cNvPr id="3" name="Group 2"/>
            <p:cNvGrpSpPr/>
            <p:nvPr/>
          </p:nvGrpSpPr>
          <p:grpSpPr>
            <a:xfrm>
              <a:off x="9216652" y="3474487"/>
              <a:ext cx="2639079" cy="914400"/>
              <a:chOff x="9216652" y="3982221"/>
              <a:chExt cx="2639079" cy="914400"/>
            </a:xfrm>
          </p:grpSpPr>
          <p:sp>
            <p:nvSpPr>
              <p:cNvPr id="15" name="Rectangle 14"/>
              <p:cNvSpPr/>
              <p:nvPr/>
            </p:nvSpPr>
            <p:spPr>
              <a:xfrm>
                <a:off x="10095313" y="4297233"/>
                <a:ext cx="1760418" cy="290079"/>
              </a:xfrm>
              <a:prstGeom prst="rect">
                <a:avLst/>
              </a:prstGeom>
            </p:spPr>
            <p:txBody>
              <a:bodyPr wrap="none">
                <a:spAutoFit/>
              </a:bodyPr>
              <a:lstStyle/>
              <a:p>
                <a:pPr defTabSz="914049">
                  <a:lnSpc>
                    <a:spcPct val="90000"/>
                  </a:lnSpc>
                  <a:defRPr/>
                </a:pPr>
                <a:r>
                  <a:rPr lang="en-US" sz="1400" kern="0" spc="-49" dirty="0">
                    <a:solidFill>
                      <a:srgbClr val="353535"/>
                    </a:solidFill>
                    <a:latin typeface="Segoe UI"/>
                    <a:ea typeface="ＭＳ Ｐゴシック" charset="0"/>
                  </a:rPr>
                  <a:t>Force password reset</a:t>
                </a:r>
              </a:p>
            </p:txBody>
          </p:sp>
          <p:grpSp>
            <p:nvGrpSpPr>
              <p:cNvPr id="75" name="Group 74"/>
              <p:cNvGrpSpPr/>
              <p:nvPr/>
            </p:nvGrpSpPr>
            <p:grpSpPr>
              <a:xfrm>
                <a:off x="9216652" y="3982221"/>
                <a:ext cx="914400" cy="914400"/>
                <a:chOff x="8603515" y="2504434"/>
                <a:chExt cx="1600200" cy="1600200"/>
              </a:xfrm>
            </p:grpSpPr>
            <p:sp>
              <p:nvSpPr>
                <p:cNvPr id="76" name="Oval 75"/>
                <p:cNvSpPr/>
                <p:nvPr/>
              </p:nvSpPr>
              <p:spPr bwMode="auto">
                <a:xfrm>
                  <a:off x="8672095" y="2573014"/>
                  <a:ext cx="1463040" cy="146304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Circle: Hollow 76"/>
                <p:cNvSpPr/>
                <p:nvPr/>
              </p:nvSpPr>
              <p:spPr bwMode="auto">
                <a:xfrm>
                  <a:off x="8603515" y="2504434"/>
                  <a:ext cx="1600200" cy="1600200"/>
                </a:xfrm>
                <a:prstGeom prst="donut">
                  <a:avLst>
                    <a:gd name="adj" fmla="val 604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9" name="Group 28"/>
            <p:cNvGrpSpPr/>
            <p:nvPr/>
          </p:nvGrpSpPr>
          <p:grpSpPr>
            <a:xfrm>
              <a:off x="9296002" y="3800013"/>
              <a:ext cx="719069" cy="274320"/>
              <a:chOff x="9292873" y="3800013"/>
              <a:chExt cx="719069" cy="274320"/>
            </a:xfrm>
          </p:grpSpPr>
          <p:grpSp>
            <p:nvGrpSpPr>
              <p:cNvPr id="27" name="Group 26"/>
              <p:cNvGrpSpPr>
                <a:grpSpLocks noChangeAspect="1"/>
              </p:cNvGrpSpPr>
              <p:nvPr/>
            </p:nvGrpSpPr>
            <p:grpSpPr>
              <a:xfrm>
                <a:off x="9492252" y="3822873"/>
                <a:ext cx="519690" cy="228600"/>
                <a:chOff x="8169311" y="5982085"/>
                <a:chExt cx="1251679" cy="550587"/>
              </a:xfrm>
            </p:grpSpPr>
            <p:sp>
              <p:nvSpPr>
                <p:cNvPr id="91" name="Rectangle 90"/>
                <p:cNvSpPr/>
                <p:nvPr/>
              </p:nvSpPr>
              <p:spPr bwMode="auto">
                <a:xfrm>
                  <a:off x="8169311" y="5982085"/>
                  <a:ext cx="1251679" cy="256707"/>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182810" defTabSz="932114" fontAlgn="base">
                    <a:lnSpc>
                      <a:spcPct val="90000"/>
                    </a:lnSpc>
                    <a:spcAft>
                      <a:spcPct val="0"/>
                    </a:spcAft>
                    <a:defRPr/>
                  </a:pPr>
                  <a:endParaRPr lang="en-US" sz="1050" kern="0" dirty="0">
                    <a:solidFill>
                      <a:srgbClr val="FFFFFF"/>
                    </a:solidFill>
                    <a:latin typeface="Segoe UI"/>
                  </a:endParaRPr>
                </a:p>
              </p:txBody>
            </p:sp>
            <p:sp>
              <p:nvSpPr>
                <p:cNvPr id="92" name="Rectangle 91"/>
                <p:cNvSpPr/>
                <p:nvPr/>
              </p:nvSpPr>
              <p:spPr bwMode="auto">
                <a:xfrm>
                  <a:off x="8169311" y="6275965"/>
                  <a:ext cx="1251679" cy="256707"/>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bodyPr>
                <a:lstStyle/>
                <a:p>
                  <a:pPr defTabSz="932114" fontAlgn="base">
                    <a:lnSpc>
                      <a:spcPct val="90000"/>
                    </a:lnSpc>
                    <a:spcAft>
                      <a:spcPct val="0"/>
                    </a:spcAft>
                    <a:defRPr/>
                  </a:pPr>
                  <a:r>
                    <a:rPr lang="en-US" sz="1200" kern="0" dirty="0">
                      <a:solidFill>
                        <a:srgbClr val="FFFFFF"/>
                      </a:solidFill>
                      <a:latin typeface="Segoe UI"/>
                    </a:rPr>
                    <a:t>  ******</a:t>
                  </a:r>
                </a:p>
              </p:txBody>
            </p:sp>
          </p:grpSp>
          <p:sp>
            <p:nvSpPr>
              <p:cNvPr id="28" name="Oval 27"/>
              <p:cNvSpPr/>
              <p:nvPr/>
            </p:nvSpPr>
            <p:spPr bwMode="auto">
              <a:xfrm>
                <a:off x="9292873" y="3800013"/>
                <a:ext cx="274320" cy="274320"/>
              </a:xfrm>
              <a:prstGeom prst="ellipse">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3" name="Freeform: Shape 92"/>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1" name="Group 30"/>
          <p:cNvGrpSpPr/>
          <p:nvPr/>
        </p:nvGrpSpPr>
        <p:grpSpPr>
          <a:xfrm>
            <a:off x="8602883" y="5095573"/>
            <a:ext cx="1944702" cy="914270"/>
            <a:chOff x="8873436" y="5440395"/>
            <a:chExt cx="1944978" cy="914400"/>
          </a:xfrm>
        </p:grpSpPr>
        <p:grpSp>
          <p:nvGrpSpPr>
            <p:cNvPr id="97" name="Group 96"/>
            <p:cNvGrpSpPr/>
            <p:nvPr/>
          </p:nvGrpSpPr>
          <p:grpSpPr>
            <a:xfrm>
              <a:off x="8873436" y="5440395"/>
              <a:ext cx="1944978" cy="914400"/>
              <a:chOff x="9216652" y="3982221"/>
              <a:chExt cx="1944978" cy="914400"/>
            </a:xfrm>
          </p:grpSpPr>
          <p:sp>
            <p:nvSpPr>
              <p:cNvPr id="99" name="Rectangle 98"/>
              <p:cNvSpPr/>
              <p:nvPr/>
            </p:nvSpPr>
            <p:spPr>
              <a:xfrm>
                <a:off x="10095313" y="4308642"/>
                <a:ext cx="1066317" cy="290079"/>
              </a:xfrm>
              <a:prstGeom prst="rect">
                <a:avLst/>
              </a:prstGeom>
            </p:spPr>
            <p:txBody>
              <a:bodyPr wrap="none">
                <a:spAutoFit/>
              </a:bodyPr>
              <a:lstStyle/>
              <a:p>
                <a:pPr defTabSz="914049">
                  <a:lnSpc>
                    <a:spcPct val="90000"/>
                  </a:lnSpc>
                  <a:defRPr/>
                </a:pPr>
                <a:r>
                  <a:rPr lang="en-US" sz="1400" kern="0" spc="-49" dirty="0">
                    <a:solidFill>
                      <a:srgbClr val="353535"/>
                    </a:solidFill>
                    <a:latin typeface="Segoe UI"/>
                    <a:ea typeface="ＭＳ Ｐゴシック" charset="0"/>
                  </a:rPr>
                  <a:t>Limit access</a:t>
                </a:r>
              </a:p>
            </p:txBody>
          </p:sp>
          <p:grpSp>
            <p:nvGrpSpPr>
              <p:cNvPr id="100" name="Group 99"/>
              <p:cNvGrpSpPr/>
              <p:nvPr/>
            </p:nvGrpSpPr>
            <p:grpSpPr>
              <a:xfrm>
                <a:off x="9216652" y="3982221"/>
                <a:ext cx="914400" cy="914400"/>
                <a:chOff x="8603515" y="2504434"/>
                <a:chExt cx="1600200" cy="1600200"/>
              </a:xfrm>
            </p:grpSpPr>
            <p:sp>
              <p:nvSpPr>
                <p:cNvPr id="101" name="Oval 100"/>
                <p:cNvSpPr/>
                <p:nvPr/>
              </p:nvSpPr>
              <p:spPr bwMode="auto">
                <a:xfrm>
                  <a:off x="8672095" y="2573014"/>
                  <a:ext cx="1463040" cy="146304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Circle: Hollow 101"/>
                <p:cNvSpPr/>
                <p:nvPr/>
              </p:nvSpPr>
              <p:spPr bwMode="auto">
                <a:xfrm>
                  <a:off x="8603515" y="2504434"/>
                  <a:ext cx="1600200" cy="1600200"/>
                </a:xfrm>
                <a:prstGeom prst="donut">
                  <a:avLst>
                    <a:gd name="adj" fmla="val 604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3" name="Group 102"/>
            <p:cNvGrpSpPr/>
            <p:nvPr/>
          </p:nvGrpSpPr>
          <p:grpSpPr>
            <a:xfrm>
              <a:off x="9115099" y="5635039"/>
              <a:ext cx="457200" cy="481813"/>
              <a:chOff x="4098925" y="2751141"/>
              <a:chExt cx="1798639" cy="1895477"/>
            </a:xfrm>
            <a:solidFill>
              <a:schemeClr val="tx1"/>
            </a:solidFill>
          </p:grpSpPr>
          <p:sp>
            <p:nvSpPr>
              <p:cNvPr id="104" name="Freeform 1"/>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chemeClr val="bg1"/>
              </a:solidFill>
              <a:ln w="9525" cap="flat">
                <a:solidFill>
                  <a:schemeClr val="tx2"/>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049">
                  <a:defRPr/>
                </a:pPr>
                <a:endParaRPr lang="en-US" kern="0" dirty="0">
                  <a:solidFill>
                    <a:sysClr val="windowText" lastClr="000000"/>
                  </a:solidFill>
                  <a:latin typeface="Segoe UI"/>
                </a:endParaRPr>
              </a:p>
            </p:txBody>
          </p:sp>
          <p:sp>
            <p:nvSpPr>
              <p:cNvPr id="105" name="Freeform 2"/>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049">
                  <a:defRPr/>
                </a:pPr>
                <a:endParaRPr lang="en-US" kern="0" dirty="0">
                  <a:solidFill>
                    <a:sysClr val="windowText" lastClr="000000"/>
                  </a:solidFill>
                  <a:latin typeface="Segoe UI"/>
                </a:endParaRPr>
              </a:p>
            </p:txBody>
          </p:sp>
          <p:sp>
            <p:nvSpPr>
              <p:cNvPr id="106" name="Freeform 3"/>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049">
                  <a:defRPr/>
                </a:pPr>
                <a:endParaRPr lang="en-US" kern="0" dirty="0">
                  <a:solidFill>
                    <a:sysClr val="windowText" lastClr="000000"/>
                  </a:solidFill>
                  <a:latin typeface="Segoe UI"/>
                </a:endParaRPr>
              </a:p>
            </p:txBody>
          </p:sp>
        </p:grpSp>
      </p:grpSp>
      <p:grpSp>
        <p:nvGrpSpPr>
          <p:cNvPr id="147" name="Group 146"/>
          <p:cNvGrpSpPr/>
          <p:nvPr/>
        </p:nvGrpSpPr>
        <p:grpSpPr>
          <a:xfrm>
            <a:off x="7578204" y="4277550"/>
            <a:ext cx="1467159" cy="1375139"/>
            <a:chOff x="7410824" y="2395344"/>
            <a:chExt cx="1467368" cy="1375333"/>
          </a:xfrm>
        </p:grpSpPr>
        <p:grpSp>
          <p:nvGrpSpPr>
            <p:cNvPr id="156" name="Group 155"/>
            <p:cNvGrpSpPr/>
            <p:nvPr/>
          </p:nvGrpSpPr>
          <p:grpSpPr>
            <a:xfrm>
              <a:off x="7410868" y="2395344"/>
              <a:ext cx="1466790" cy="457200"/>
              <a:chOff x="8331373" y="3509712"/>
              <a:chExt cx="1424103" cy="292608"/>
            </a:xfrm>
          </p:grpSpPr>
          <p:sp>
            <p:nvSpPr>
              <p:cNvPr id="191" name="Rectangle 190"/>
              <p:cNvSpPr/>
              <p:nvPr/>
            </p:nvSpPr>
            <p:spPr>
              <a:xfrm>
                <a:off x="8423793" y="3510977"/>
                <a:ext cx="1331683" cy="290079"/>
              </a:xfrm>
              <a:prstGeom prst="rect">
                <a:avLst/>
              </a:prstGeom>
            </p:spPr>
            <p:txBody>
              <a:bodyPr wrap="none" anchor="ctr">
                <a:noAutofit/>
              </a:bodyPr>
              <a:lstStyle/>
              <a:p>
                <a:pPr defTabSz="914049">
                  <a:lnSpc>
                    <a:spcPct val="90000"/>
                  </a:lnSpc>
                  <a:defRPr/>
                </a:pPr>
                <a:r>
                  <a:rPr lang="en-US" sz="1600" kern="0" spc="-49" dirty="0">
                    <a:solidFill>
                      <a:srgbClr val="505050"/>
                    </a:solidFill>
                    <a:latin typeface="Segoe UI Semibold" panose="020B0702040204020203" pitchFamily="34" charset="0"/>
                    <a:ea typeface="ＭＳ Ｐゴシック" charset="0"/>
                    <a:cs typeface="Segoe UI Semibold" panose="020B0702040204020203" pitchFamily="34" charset="0"/>
                  </a:rPr>
                  <a:t>High</a:t>
                </a:r>
              </a:p>
            </p:txBody>
          </p:sp>
          <p:sp>
            <p:nvSpPr>
              <p:cNvPr id="192" name="Rectangle 191"/>
              <p:cNvSpPr/>
              <p:nvPr/>
            </p:nvSpPr>
            <p:spPr bwMode="auto">
              <a:xfrm>
                <a:off x="8331373" y="3509712"/>
                <a:ext cx="87046" cy="292608"/>
              </a:xfrm>
              <a:prstGeom prst="rect">
                <a:avLst/>
              </a:prstGeom>
              <a:solidFill>
                <a:srgbClr val="C00000"/>
              </a:solidFill>
              <a:ln w="31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dirty="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73" name="Group 172"/>
            <p:cNvGrpSpPr/>
            <p:nvPr/>
          </p:nvGrpSpPr>
          <p:grpSpPr>
            <a:xfrm>
              <a:off x="7410883" y="2855400"/>
              <a:ext cx="1467309" cy="457200"/>
              <a:chOff x="8331373" y="3751852"/>
              <a:chExt cx="1424604" cy="292608"/>
            </a:xfrm>
          </p:grpSpPr>
          <p:sp>
            <p:nvSpPr>
              <p:cNvPr id="189" name="Rectangle 188"/>
              <p:cNvSpPr/>
              <p:nvPr/>
            </p:nvSpPr>
            <p:spPr>
              <a:xfrm>
                <a:off x="8424294" y="3753117"/>
                <a:ext cx="1331683" cy="290079"/>
              </a:xfrm>
              <a:prstGeom prst="rect">
                <a:avLst/>
              </a:prstGeom>
            </p:spPr>
            <p:txBody>
              <a:bodyPr wrap="none" anchor="ctr">
                <a:noAutofit/>
              </a:bodyPr>
              <a:lstStyle/>
              <a:p>
                <a:pPr defTabSz="914049">
                  <a:lnSpc>
                    <a:spcPct val="90000"/>
                  </a:lnSpc>
                  <a:defRPr/>
                </a:pPr>
                <a:r>
                  <a:rPr lang="en-US" sz="1600" kern="0" spc="-49" dirty="0">
                    <a:solidFill>
                      <a:srgbClr val="505050"/>
                    </a:solidFill>
                    <a:latin typeface="Segoe UI Semibold" panose="020B0702040204020203" pitchFamily="34" charset="0"/>
                    <a:ea typeface="ＭＳ Ｐゴシック" charset="0"/>
                    <a:cs typeface="Segoe UI Semibold" panose="020B0702040204020203" pitchFamily="34" charset="0"/>
                  </a:rPr>
                  <a:t>Medium</a:t>
                </a:r>
              </a:p>
            </p:txBody>
          </p:sp>
          <p:sp>
            <p:nvSpPr>
              <p:cNvPr id="190" name="Rectangle 189"/>
              <p:cNvSpPr/>
              <p:nvPr/>
            </p:nvSpPr>
            <p:spPr bwMode="auto">
              <a:xfrm>
                <a:off x="8331373" y="3751852"/>
                <a:ext cx="87046" cy="292608"/>
              </a:xfrm>
              <a:prstGeom prst="rect">
                <a:avLst/>
              </a:prstGeom>
              <a:solidFill>
                <a:srgbClr val="FFC000"/>
              </a:solidFill>
              <a:ln w="3175">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dirty="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75" name="Group 174"/>
            <p:cNvGrpSpPr/>
            <p:nvPr/>
          </p:nvGrpSpPr>
          <p:grpSpPr>
            <a:xfrm>
              <a:off x="7410824" y="3310471"/>
              <a:ext cx="1466832" cy="460206"/>
              <a:chOff x="8331373" y="3992801"/>
              <a:chExt cx="1424151" cy="294532"/>
            </a:xfrm>
          </p:grpSpPr>
          <p:sp>
            <p:nvSpPr>
              <p:cNvPr id="187" name="Rectangle 186"/>
              <p:cNvSpPr/>
              <p:nvPr/>
            </p:nvSpPr>
            <p:spPr>
              <a:xfrm>
                <a:off x="8423841" y="3997254"/>
                <a:ext cx="1331683" cy="290079"/>
              </a:xfrm>
              <a:prstGeom prst="rect">
                <a:avLst/>
              </a:prstGeom>
            </p:spPr>
            <p:txBody>
              <a:bodyPr wrap="none" anchor="ctr">
                <a:noAutofit/>
              </a:bodyPr>
              <a:lstStyle/>
              <a:p>
                <a:pPr defTabSz="914049">
                  <a:lnSpc>
                    <a:spcPct val="90000"/>
                  </a:lnSpc>
                  <a:defRPr/>
                </a:pPr>
                <a:r>
                  <a:rPr lang="en-US" sz="1600" kern="0" spc="-49" dirty="0">
                    <a:solidFill>
                      <a:srgbClr val="505050"/>
                    </a:solidFill>
                    <a:latin typeface="Segoe UI Semibold" panose="020B0702040204020203" pitchFamily="34" charset="0"/>
                    <a:ea typeface="ＭＳ Ｐゴシック" charset="0"/>
                    <a:cs typeface="Segoe UI Semibold" panose="020B0702040204020203" pitchFamily="34" charset="0"/>
                  </a:rPr>
                  <a:t>Low</a:t>
                </a:r>
              </a:p>
            </p:txBody>
          </p:sp>
          <p:sp>
            <p:nvSpPr>
              <p:cNvPr id="188" name="Rectangle 187"/>
              <p:cNvSpPr/>
              <p:nvPr/>
            </p:nvSpPr>
            <p:spPr bwMode="auto">
              <a:xfrm>
                <a:off x="8331373" y="3992801"/>
                <a:ext cx="87047" cy="292608"/>
              </a:xfrm>
              <a:prstGeom prst="rect">
                <a:avLst/>
              </a:prstGeom>
              <a:solidFill>
                <a:srgbClr val="FFFF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dirty="0">
                  <a:solidFill>
                    <a:srgbClr val="ACACAC"/>
                  </a:solidFill>
                  <a:latin typeface="Segoe UI Semibold" panose="020B0702040204020203" pitchFamily="34" charset="0"/>
                  <a:ea typeface="Segoe UI" pitchFamily="34" charset="0"/>
                  <a:cs typeface="Segoe UI Semibold" panose="020B0702040204020203" pitchFamily="34" charset="0"/>
                </a:endParaRPr>
              </a:p>
            </p:txBody>
          </p:sp>
        </p:grpSp>
      </p:grpSp>
      <p:sp>
        <p:nvSpPr>
          <p:cNvPr id="193" name="Rectangle 192"/>
          <p:cNvSpPr/>
          <p:nvPr/>
        </p:nvSpPr>
        <p:spPr>
          <a:xfrm>
            <a:off x="7418434" y="3931776"/>
            <a:ext cx="1338639" cy="346521"/>
          </a:xfrm>
          <a:prstGeom prst="rect">
            <a:avLst/>
          </a:prstGeom>
        </p:spPr>
        <p:txBody>
          <a:bodyPr wrap="none">
            <a:spAutoFit/>
          </a:bodyPr>
          <a:lstStyle/>
          <a:p>
            <a:pPr algn="ctr" defTabSz="914049">
              <a:lnSpc>
                <a:spcPct val="90000"/>
              </a:lnSpc>
              <a:defRPr/>
            </a:pPr>
            <a:r>
              <a:rPr lang="en-US" kern="0" spc="-49" dirty="0">
                <a:solidFill>
                  <a:srgbClr val="353535"/>
                </a:solidFill>
                <a:latin typeface="Segoe UI Semibold" panose="020B0702040204020203" pitchFamily="34" charset="0"/>
                <a:ea typeface="ＭＳ Ｐゴシック" charset="0"/>
                <a:cs typeface="Segoe UI Semibold" panose="020B0702040204020203" pitchFamily="34" charset="0"/>
              </a:rPr>
              <a:t>Session risk</a:t>
            </a:r>
          </a:p>
        </p:txBody>
      </p:sp>
      <p:sp>
        <p:nvSpPr>
          <p:cNvPr id="345" name="Title 1">
            <a:extLst>
              <a:ext uri="{FF2B5EF4-FFF2-40B4-BE49-F238E27FC236}">
                <a16:creationId xmlns:a16="http://schemas.microsoft.com/office/drawing/2014/main" id="{C3167F94-C448-45F3-8B89-1D3B38969C10}"/>
              </a:ext>
            </a:extLst>
          </p:cNvPr>
          <p:cNvSpPr txBox="1">
            <a:spLocks/>
          </p:cNvSpPr>
          <p:nvPr/>
        </p:nvSpPr>
        <p:spPr>
          <a:xfrm>
            <a:off x="480763" y="404041"/>
            <a:ext cx="3232226"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cap="none" spc="0" dirty="0">
                <a:ln w="0"/>
                <a:solidFill>
                  <a:schemeClr val="accent1"/>
                </a:solidFill>
                <a:effectLst>
                  <a:outerShdw blurRad="38100" dist="25400" dir="5400000" algn="ctr" rotWithShape="0">
                    <a:srgbClr val="6E747A">
                      <a:alpha val="43000"/>
                    </a:srgbClr>
                  </a:outerShdw>
                </a:effectLst>
              </a:rPr>
              <a:t>AZURE AD</a:t>
            </a:r>
          </a:p>
          <a:p>
            <a:pPr defTabSz="914367">
              <a:defRPr/>
            </a:pPr>
            <a:r>
              <a:rPr lang="en-US" sz="2745" b="1" spc="118" dirty="0">
                <a:solidFill>
                  <a:srgbClr val="505050"/>
                </a:solidFill>
              </a:rPr>
              <a:t>Conditional Access</a:t>
            </a:r>
          </a:p>
        </p:txBody>
      </p:sp>
    </p:spTree>
    <p:extLst>
      <p:ext uri="{BB962C8B-B14F-4D97-AF65-F5344CB8AC3E}">
        <p14:creationId xmlns:p14="http://schemas.microsoft.com/office/powerpoint/2010/main" val="33183468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accel="50000" decel="50000" fill="hold" nodeType="withEffect">
                                  <p:stCondLst>
                                    <p:cond delay="0"/>
                                  </p:stCondLst>
                                  <p:childTnLst>
                                    <p:animMotion origin="layout" path="M -0.1251 -7.12665E-7 L -6.25479E-7 -7.12665E-7 " pathEditMode="relative" rAng="0" ptsTypes="AA">
                                      <p:cBhvr>
                                        <p:cTn id="9" dur="1000" fill="hold"/>
                                        <p:tgtEl>
                                          <p:spTgt spid="5"/>
                                        </p:tgtEl>
                                        <p:attrNameLst>
                                          <p:attrName>ppt_x</p:attrName>
                                          <p:attrName>ppt_y</p:attrName>
                                        </p:attrNameLst>
                                      </p:cBhvr>
                                      <p:rCtr x="6255" y="0"/>
                                    </p:animMotion>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wipe(left)">
                                      <p:cBhvr>
                                        <p:cTn id="13" dur="500"/>
                                        <p:tgtEl>
                                          <p:spTgt spid="174"/>
                                        </p:tgtEl>
                                      </p:cBhvr>
                                    </p:animEffect>
                                  </p:childTnLst>
                                </p:cTn>
                              </p:par>
                              <p:par>
                                <p:cTn id="14" presetID="22" presetClass="entr" presetSubtype="8" fill="hold" nodeType="withEffect">
                                  <p:stCondLst>
                                    <p:cond delay="0"/>
                                  </p:stCondLst>
                                  <p:childTnLst>
                                    <p:set>
                                      <p:cBhvr>
                                        <p:cTn id="15" dur="1" fill="hold">
                                          <p:stCondLst>
                                            <p:cond delay="0"/>
                                          </p:stCondLst>
                                        </p:cTn>
                                        <p:tgtEl>
                                          <p:spTgt spid="176"/>
                                        </p:tgtEl>
                                        <p:attrNameLst>
                                          <p:attrName>style.visibility</p:attrName>
                                        </p:attrNameLst>
                                      </p:cBhvr>
                                      <p:to>
                                        <p:strVal val="visible"/>
                                      </p:to>
                                    </p:set>
                                    <p:animEffect transition="in" filter="wipe(left)">
                                      <p:cBhvr>
                                        <p:cTn id="16" dur="500"/>
                                        <p:tgtEl>
                                          <p:spTgt spid="176"/>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wipe(left)">
                                      <p:cBhvr>
                                        <p:cTn id="20" dur="500"/>
                                        <p:tgtEl>
                                          <p:spTgt spid="13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36"/>
                                        </p:tgtEl>
                                        <p:attrNameLst>
                                          <p:attrName>style.visibility</p:attrName>
                                        </p:attrNameLst>
                                      </p:cBhvr>
                                      <p:to>
                                        <p:strVal val="visible"/>
                                      </p:to>
                                    </p:set>
                                    <p:animEffect transition="in" filter="wipe(left)">
                                      <p:cBhvr>
                                        <p:cTn id="23" dur="500"/>
                                        <p:tgtEl>
                                          <p:spTgt spid="2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8" presetClass="emph" presetSubtype="0" decel="100000" fill="hold" grpId="0" nodeType="withEffect">
                                  <p:stCondLst>
                                    <p:cond delay="0"/>
                                  </p:stCondLst>
                                  <p:childTnLst>
                                    <p:animRot by="21600000">
                                      <p:cBhvr>
                                        <p:cTn id="30" dur="3000" fill="hold"/>
                                        <p:tgtEl>
                                          <p:spTgt spid="2"/>
                                        </p:tgtEl>
                                        <p:attrNameLst>
                                          <p:attrName>r</p:attrName>
                                        </p:attrNameLst>
                                      </p:cBhvr>
                                    </p:animRo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600"/>
                                        <p:tgtEl>
                                          <p:spTgt spid="34"/>
                                        </p:tgtEl>
                                      </p:cBhvr>
                                    </p:animEffect>
                                  </p:childTnLst>
                                </p:cTn>
                              </p:par>
                              <p:par>
                                <p:cTn id="34" presetID="35" presetClass="path" presetSubtype="0" decel="100000" fill="hold" nodeType="withEffect">
                                  <p:stCondLst>
                                    <p:cond delay="0"/>
                                  </p:stCondLst>
                                  <p:childTnLst>
                                    <p:animMotion origin="layout" path="M -0.05553 0.00023 L 3.60991E-6 0.00023 " pathEditMode="relative" rAng="0" ptsTypes="AA">
                                      <p:cBhvr>
                                        <p:cTn id="35" dur="800" fill="hold"/>
                                        <p:tgtEl>
                                          <p:spTgt spid="34"/>
                                        </p:tgtEl>
                                        <p:attrNameLst>
                                          <p:attrName>ppt_x</p:attrName>
                                          <p:attrName>ppt_y</p:attrName>
                                        </p:attrNameLst>
                                      </p:cBhvr>
                                      <p:rCtr x="2770" y="0"/>
                                    </p:animMotion>
                                  </p:childTnLst>
                                </p:cTn>
                              </p:par>
                              <p:par>
                                <p:cTn id="36" presetID="10" presetClass="entr" presetSubtype="0" fill="hold" nodeType="withEffect">
                                  <p:stCondLst>
                                    <p:cond delay="750"/>
                                  </p:stCondLst>
                                  <p:childTnLst>
                                    <p:set>
                                      <p:cBhvr>
                                        <p:cTn id="37" dur="1" fill="hold">
                                          <p:stCondLst>
                                            <p:cond delay="0"/>
                                          </p:stCondLst>
                                        </p:cTn>
                                        <p:tgtEl>
                                          <p:spTgt spid="117"/>
                                        </p:tgtEl>
                                        <p:attrNameLst>
                                          <p:attrName>style.visibility</p:attrName>
                                        </p:attrNameLst>
                                      </p:cBhvr>
                                      <p:to>
                                        <p:strVal val="visible"/>
                                      </p:to>
                                    </p:set>
                                    <p:animEffect transition="in" filter="fade">
                                      <p:cBhvr>
                                        <p:cTn id="38" dur="600"/>
                                        <p:tgtEl>
                                          <p:spTgt spid="117"/>
                                        </p:tgtEl>
                                      </p:cBhvr>
                                    </p:animEffect>
                                  </p:childTnLst>
                                </p:cTn>
                              </p:par>
                              <p:par>
                                <p:cTn id="39" presetID="35" presetClass="path" presetSubtype="0" decel="100000" fill="hold" nodeType="withEffect">
                                  <p:stCondLst>
                                    <p:cond delay="750"/>
                                  </p:stCondLst>
                                  <p:childTnLst>
                                    <p:animMotion origin="layout" path="M -0.05552 0.00023 L -3.47715E-6 0.00023 " pathEditMode="relative" rAng="0" ptsTypes="AA">
                                      <p:cBhvr>
                                        <p:cTn id="40" dur="800" fill="hold"/>
                                        <p:tgtEl>
                                          <p:spTgt spid="117"/>
                                        </p:tgtEl>
                                        <p:attrNameLst>
                                          <p:attrName>ppt_x</p:attrName>
                                          <p:attrName>ppt_y</p:attrName>
                                        </p:attrNameLst>
                                      </p:cBhvr>
                                      <p:rCtr x="2770" y="0"/>
                                    </p:animMotion>
                                  </p:childTnLst>
                                </p:cTn>
                              </p:par>
                              <p:par>
                                <p:cTn id="41" presetID="10" presetClass="entr" presetSubtype="0" fill="hold" nodeType="withEffect">
                                  <p:stCondLst>
                                    <p:cond delay="1250"/>
                                  </p:stCondLst>
                                  <p:childTnLst>
                                    <p:set>
                                      <p:cBhvr>
                                        <p:cTn id="42" dur="1" fill="hold">
                                          <p:stCondLst>
                                            <p:cond delay="0"/>
                                          </p:stCondLst>
                                        </p:cTn>
                                        <p:tgtEl>
                                          <p:spTgt spid="126"/>
                                        </p:tgtEl>
                                        <p:attrNameLst>
                                          <p:attrName>style.visibility</p:attrName>
                                        </p:attrNameLst>
                                      </p:cBhvr>
                                      <p:to>
                                        <p:strVal val="visible"/>
                                      </p:to>
                                    </p:set>
                                    <p:animEffect transition="in" filter="fade">
                                      <p:cBhvr>
                                        <p:cTn id="43" dur="600"/>
                                        <p:tgtEl>
                                          <p:spTgt spid="126"/>
                                        </p:tgtEl>
                                      </p:cBhvr>
                                    </p:animEffect>
                                  </p:childTnLst>
                                </p:cTn>
                              </p:par>
                              <p:par>
                                <p:cTn id="44" presetID="35" presetClass="path" presetSubtype="0" decel="100000" fill="hold" nodeType="withEffect">
                                  <p:stCondLst>
                                    <p:cond delay="1250"/>
                                  </p:stCondLst>
                                  <p:childTnLst>
                                    <p:animMotion origin="layout" path="M -0.05552 0.00023 L -3.47715E-6 0.00023 " pathEditMode="relative" rAng="0" ptsTypes="AA">
                                      <p:cBhvr>
                                        <p:cTn id="45" dur="800" fill="hold"/>
                                        <p:tgtEl>
                                          <p:spTgt spid="126"/>
                                        </p:tgtEl>
                                        <p:attrNameLst>
                                          <p:attrName>ppt_x</p:attrName>
                                          <p:attrName>ppt_y</p:attrName>
                                        </p:attrNameLst>
                                      </p:cBhvr>
                                      <p:rCtr x="2770" y="0"/>
                                    </p:animMotion>
                                  </p:childTnLst>
                                </p:cTn>
                              </p:par>
                              <p:par>
                                <p:cTn id="46" presetID="10" presetClass="entr" presetSubtype="0" fill="hold" nodeType="withEffect">
                                  <p:stCondLst>
                                    <p:cond delay="2000"/>
                                  </p:stCondLst>
                                  <p:childTnLst>
                                    <p:set>
                                      <p:cBhvr>
                                        <p:cTn id="47" dur="1" fill="hold">
                                          <p:stCondLst>
                                            <p:cond delay="0"/>
                                          </p:stCondLst>
                                        </p:cTn>
                                        <p:tgtEl>
                                          <p:spTgt spid="110"/>
                                        </p:tgtEl>
                                        <p:attrNameLst>
                                          <p:attrName>style.visibility</p:attrName>
                                        </p:attrNameLst>
                                      </p:cBhvr>
                                      <p:to>
                                        <p:strVal val="visible"/>
                                      </p:to>
                                    </p:set>
                                    <p:animEffect transition="in" filter="fade">
                                      <p:cBhvr>
                                        <p:cTn id="48" dur="600"/>
                                        <p:tgtEl>
                                          <p:spTgt spid="110"/>
                                        </p:tgtEl>
                                      </p:cBhvr>
                                    </p:animEffect>
                                  </p:childTnLst>
                                </p:cTn>
                              </p:par>
                              <p:par>
                                <p:cTn id="49" presetID="35" presetClass="path" presetSubtype="0" decel="100000" fill="hold" nodeType="withEffect">
                                  <p:stCondLst>
                                    <p:cond delay="2000"/>
                                  </p:stCondLst>
                                  <p:childTnLst>
                                    <p:animMotion origin="layout" path="M -0.05552 0.00023 L -3.95456E-6 0.00023 " pathEditMode="relative" rAng="0" ptsTypes="AA">
                                      <p:cBhvr>
                                        <p:cTn id="50" dur="800" fill="hold"/>
                                        <p:tgtEl>
                                          <p:spTgt spid="110"/>
                                        </p:tgtEl>
                                        <p:attrNameLst>
                                          <p:attrName>ppt_x</p:attrName>
                                          <p:attrName>ppt_y</p:attrName>
                                        </p:attrNameLst>
                                      </p:cBhvr>
                                      <p:rCtr x="2770" y="0"/>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193"/>
                                        </p:tgtEl>
                                        <p:attrNameLst>
                                          <p:attrName>style.visibility</p:attrName>
                                        </p:attrNameLst>
                                      </p:cBhvr>
                                      <p:to>
                                        <p:strVal val="visible"/>
                                      </p:to>
                                    </p:set>
                                    <p:animEffect transition="in" filter="fade">
                                      <p:cBhvr>
                                        <p:cTn id="75" dur="500"/>
                                        <p:tgtEl>
                                          <p:spTgt spid="193"/>
                                        </p:tgtEl>
                                      </p:cBhvr>
                                    </p:animEffect>
                                  </p:childTnLst>
                                </p:cTn>
                              </p:par>
                              <p:par>
                                <p:cTn id="76" presetID="10" presetClass="entr" presetSubtype="0" fill="hold" nodeType="withEffect">
                                  <p:stCondLst>
                                    <p:cond delay="0"/>
                                  </p:stCondLst>
                                  <p:childTnLst>
                                    <p:set>
                                      <p:cBhvr>
                                        <p:cTn id="77" dur="1" fill="hold">
                                          <p:stCondLst>
                                            <p:cond delay="0"/>
                                          </p:stCondLst>
                                        </p:cTn>
                                        <p:tgtEl>
                                          <p:spTgt spid="147"/>
                                        </p:tgtEl>
                                        <p:attrNameLst>
                                          <p:attrName>style.visibility</p:attrName>
                                        </p:attrNameLst>
                                      </p:cBhvr>
                                      <p:to>
                                        <p:strVal val="visible"/>
                                      </p:to>
                                    </p:set>
                                    <p:animEffect transition="in" filter="fade">
                                      <p:cBhvr>
                                        <p:cTn id="78" dur="500"/>
                                        <p:tgtEl>
                                          <p:spTgt spid="14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par>
                                <p:cTn id="84" presetID="10" presetClass="entr" presetSubtype="0" fill="hold" nodeType="withEffect">
                                  <p:stCondLst>
                                    <p:cond delay="100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600"/>
                                        <p:tgtEl>
                                          <p:spTgt spid="10"/>
                                        </p:tgtEl>
                                      </p:cBhvr>
                                    </p:animEffect>
                                  </p:childTnLst>
                                </p:cTn>
                              </p:par>
                              <p:par>
                                <p:cTn id="87" presetID="35" presetClass="path" presetSubtype="0" decel="100000" fill="hold" nodeType="withEffect">
                                  <p:stCondLst>
                                    <p:cond delay="800"/>
                                  </p:stCondLst>
                                  <p:childTnLst>
                                    <p:animMotion origin="layout" path="M -0.05552 0.00023 L -3.14016E-6 0.00023 " pathEditMode="relative" rAng="0" ptsTypes="AA">
                                      <p:cBhvr>
                                        <p:cTn id="88" dur="800" fill="hold"/>
                                        <p:tgtEl>
                                          <p:spTgt spid="10"/>
                                        </p:tgtEl>
                                        <p:attrNameLst>
                                          <p:attrName>ppt_x</p:attrName>
                                          <p:attrName>ppt_y</p:attrName>
                                        </p:attrNameLst>
                                      </p:cBhvr>
                                      <p:rCtr x="2770" y="0"/>
                                    </p:animMotion>
                                  </p:childTnLst>
                                </p:cTn>
                              </p:par>
                              <p:par>
                                <p:cTn id="89" presetID="10" presetClass="entr" presetSubtype="0" fill="hold" nodeType="withEffect">
                                  <p:stCondLst>
                                    <p:cond delay="100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600"/>
                                        <p:tgtEl>
                                          <p:spTgt spid="9"/>
                                        </p:tgtEl>
                                      </p:cBhvr>
                                    </p:animEffect>
                                  </p:childTnLst>
                                </p:cTn>
                              </p:par>
                              <p:par>
                                <p:cTn id="92" presetID="35" presetClass="path" presetSubtype="0" decel="100000" fill="hold" nodeType="withEffect">
                                  <p:stCondLst>
                                    <p:cond delay="800"/>
                                  </p:stCondLst>
                                  <p:childTnLst>
                                    <p:animMotion origin="layout" path="M -0.0554 0.00023 L 4.54174E-6 0.00023 " pathEditMode="relative" rAng="0" ptsTypes="AA">
                                      <p:cBhvr>
                                        <p:cTn id="93" dur="800" fill="hold"/>
                                        <p:tgtEl>
                                          <p:spTgt spid="9"/>
                                        </p:tgtEl>
                                        <p:attrNameLst>
                                          <p:attrName>ppt_x</p:attrName>
                                          <p:attrName>ppt_y</p:attrName>
                                        </p:attrNameLst>
                                      </p:cBhvr>
                                      <p:rCtr x="2770" y="0"/>
                                    </p:animMotion>
                                  </p:childTnLst>
                                </p:cTn>
                              </p:par>
                              <p:par>
                                <p:cTn id="94" presetID="10" presetClass="entr" presetSubtype="0" fill="hold" nodeType="withEffect">
                                  <p:stCondLst>
                                    <p:cond delay="100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600"/>
                                        <p:tgtEl>
                                          <p:spTgt spid="30"/>
                                        </p:tgtEl>
                                      </p:cBhvr>
                                    </p:animEffect>
                                  </p:childTnLst>
                                </p:cTn>
                              </p:par>
                              <p:par>
                                <p:cTn id="97" presetID="35" presetClass="path" presetSubtype="0" decel="100000" fill="hold" nodeType="withEffect">
                                  <p:stCondLst>
                                    <p:cond delay="800"/>
                                  </p:stCondLst>
                                  <p:childTnLst>
                                    <p:animMotion origin="layout" path="M -0.05553 0.00023 L 2.87465E-6 0.00023 " pathEditMode="relative" rAng="0" ptsTypes="AA">
                                      <p:cBhvr>
                                        <p:cTn id="98" dur="800" fill="hold"/>
                                        <p:tgtEl>
                                          <p:spTgt spid="30"/>
                                        </p:tgtEl>
                                        <p:attrNameLst>
                                          <p:attrName>ppt_x</p:attrName>
                                          <p:attrName>ppt_y</p:attrName>
                                        </p:attrNameLst>
                                      </p:cBhvr>
                                      <p:rCtr x="2770" y="0"/>
                                    </p:animMotion>
                                  </p:childTnLst>
                                </p:cTn>
                              </p:par>
                              <p:par>
                                <p:cTn id="99" presetID="10" presetClass="entr" presetSubtype="0" fill="hold" nodeType="withEffect">
                                  <p:stCondLst>
                                    <p:cond delay="1000"/>
                                  </p:stCondLst>
                                  <p:childTnLst>
                                    <p:set>
                                      <p:cBhvr>
                                        <p:cTn id="100" dur="1" fill="hold">
                                          <p:stCondLst>
                                            <p:cond delay="0"/>
                                          </p:stCondLst>
                                        </p:cTn>
                                        <p:tgtEl>
                                          <p:spTgt spid="12"/>
                                        </p:tgtEl>
                                        <p:attrNameLst>
                                          <p:attrName>style.visibility</p:attrName>
                                        </p:attrNameLst>
                                      </p:cBhvr>
                                      <p:to>
                                        <p:strVal val="visible"/>
                                      </p:to>
                                    </p:set>
                                    <p:animEffect transition="in" filter="fade">
                                      <p:cBhvr>
                                        <p:cTn id="101" dur="600"/>
                                        <p:tgtEl>
                                          <p:spTgt spid="12"/>
                                        </p:tgtEl>
                                      </p:cBhvr>
                                    </p:animEffect>
                                  </p:childTnLst>
                                </p:cTn>
                              </p:par>
                              <p:par>
                                <p:cTn id="102" presetID="35" presetClass="path" presetSubtype="0" decel="100000" fill="hold" nodeType="withEffect">
                                  <p:stCondLst>
                                    <p:cond delay="800"/>
                                  </p:stCondLst>
                                  <p:childTnLst>
                                    <p:animMotion origin="layout" path="M -0.05553 0.00022 L 4.56982E-6 0.00022 " pathEditMode="relative" rAng="0" ptsTypes="AA">
                                      <p:cBhvr>
                                        <p:cTn id="103" dur="800" fill="hold"/>
                                        <p:tgtEl>
                                          <p:spTgt spid="12"/>
                                        </p:tgtEl>
                                        <p:attrNameLst>
                                          <p:attrName>ppt_x</p:attrName>
                                          <p:attrName>ppt_y</p:attrName>
                                        </p:attrNameLst>
                                      </p:cBhvr>
                                      <p:rCtr x="2770" y="0"/>
                                    </p:animMotion>
                                  </p:childTnLst>
                                </p:cTn>
                              </p:par>
                              <p:par>
                                <p:cTn id="104" presetID="10" presetClass="entr" presetSubtype="0" fill="hold" nodeType="withEffect">
                                  <p:stCondLst>
                                    <p:cond delay="100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600"/>
                                        <p:tgtEl>
                                          <p:spTgt spid="31"/>
                                        </p:tgtEl>
                                      </p:cBhvr>
                                    </p:animEffect>
                                  </p:childTnLst>
                                </p:cTn>
                              </p:par>
                              <p:par>
                                <p:cTn id="107" presetID="35" presetClass="path" presetSubtype="0" decel="100000" fill="hold" nodeType="withEffect">
                                  <p:stCondLst>
                                    <p:cond delay="800"/>
                                  </p:stCondLst>
                                  <p:childTnLst>
                                    <p:animMotion origin="layout" path="M -0.05552 0.00022 L -4.86852E-6 0.00022 " pathEditMode="relative" rAng="0" ptsTypes="AA">
                                      <p:cBhvr>
                                        <p:cTn id="108" dur="800" fill="hold"/>
                                        <p:tgtEl>
                                          <p:spTgt spid="31"/>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p:bldP spid="11" grpId="0" animBg="1"/>
      <p:bldP spid="63" grpId="0"/>
      <p:bldP spid="8" grpId="0"/>
      <p:bldP spid="2" grpId="0" animBg="1"/>
      <p:bldP spid="2" grpId="1" animBg="1"/>
      <p:bldP spid="49" grpId="0"/>
      <p:bldP spid="174" grpId="0" animBg="1"/>
      <p:bldP spid="131" grpId="0" animBg="1"/>
      <p:bldP spid="64" grpId="0"/>
      <p:bldP spid="19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4" name="Group 863">
            <a:extLst>
              <a:ext uri="{FF2B5EF4-FFF2-40B4-BE49-F238E27FC236}">
                <a16:creationId xmlns:a16="http://schemas.microsoft.com/office/drawing/2014/main" id="{A3B70CDE-98C7-4CC4-8D29-8352E7D4822E}"/>
              </a:ext>
            </a:extLst>
          </p:cNvPr>
          <p:cNvGrpSpPr/>
          <p:nvPr/>
        </p:nvGrpSpPr>
        <p:grpSpPr>
          <a:xfrm>
            <a:off x="1" y="5656275"/>
            <a:ext cx="12192000" cy="1201240"/>
            <a:chOff x="0" y="5769198"/>
            <a:chExt cx="12436475" cy="1225327"/>
          </a:xfrm>
        </p:grpSpPr>
        <p:sp>
          <p:nvSpPr>
            <p:cNvPr id="275" name="Trapezoid 274">
              <a:extLst>
                <a:ext uri="{FF2B5EF4-FFF2-40B4-BE49-F238E27FC236}">
                  <a16:creationId xmlns:a16="http://schemas.microsoft.com/office/drawing/2014/main" id="{FAFDB73C-42F1-4114-B3E5-DC680E847783}"/>
                </a:ext>
              </a:extLst>
            </p:cNvPr>
            <p:cNvSpPr/>
            <p:nvPr/>
          </p:nvSpPr>
          <p:spPr bwMode="auto">
            <a:xfrm>
              <a:off x="0" y="5769198"/>
              <a:ext cx="12436475" cy="1225326"/>
            </a:xfrm>
            <a:prstGeom prst="trapezoid">
              <a:avLst>
                <a:gd name="adj"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0" name="Parallelogram 729">
              <a:extLst>
                <a:ext uri="{FF2B5EF4-FFF2-40B4-BE49-F238E27FC236}">
                  <a16:creationId xmlns:a16="http://schemas.microsoft.com/office/drawing/2014/main" id="{5F511E09-6CC5-4E87-9F01-FF56EC256F6F}"/>
                </a:ext>
              </a:extLst>
            </p:cNvPr>
            <p:cNvSpPr/>
            <p:nvPr/>
          </p:nvSpPr>
          <p:spPr bwMode="auto">
            <a:xfrm>
              <a:off x="3113993" y="6010586"/>
              <a:ext cx="7015770" cy="971462"/>
            </a:xfrm>
            <a:prstGeom prst="parallelogram">
              <a:avLst>
                <a:gd name="adj" fmla="val 55457"/>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3" name="Parallelogram 862">
              <a:extLst>
                <a:ext uri="{FF2B5EF4-FFF2-40B4-BE49-F238E27FC236}">
                  <a16:creationId xmlns:a16="http://schemas.microsoft.com/office/drawing/2014/main" id="{24E05E4F-62E3-4557-9710-4A8FA304427F}"/>
                </a:ext>
              </a:extLst>
            </p:cNvPr>
            <p:cNvSpPr/>
            <p:nvPr/>
          </p:nvSpPr>
          <p:spPr bwMode="auto">
            <a:xfrm>
              <a:off x="1760844" y="5769198"/>
              <a:ext cx="2026522" cy="1225327"/>
            </a:xfrm>
            <a:prstGeom prst="parallelogram">
              <a:avLst>
                <a:gd name="adj" fmla="val 55457"/>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7" name="Parallelogram 866">
              <a:extLst>
                <a:ext uri="{FF2B5EF4-FFF2-40B4-BE49-F238E27FC236}">
                  <a16:creationId xmlns:a16="http://schemas.microsoft.com/office/drawing/2014/main" id="{9D74EB89-730E-4E51-9655-1CF6D64D158B}"/>
                </a:ext>
              </a:extLst>
            </p:cNvPr>
            <p:cNvSpPr/>
            <p:nvPr/>
          </p:nvSpPr>
          <p:spPr bwMode="auto">
            <a:xfrm>
              <a:off x="3053893" y="5769198"/>
              <a:ext cx="7226094" cy="1225327"/>
            </a:xfrm>
            <a:prstGeom prst="parallelogram">
              <a:avLst>
                <a:gd name="adj" fmla="val 55457"/>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5" name="Title 1">
            <a:extLst>
              <a:ext uri="{FF2B5EF4-FFF2-40B4-BE49-F238E27FC236}">
                <a16:creationId xmlns:a16="http://schemas.microsoft.com/office/drawing/2014/main" id="{C3167F94-C448-45F3-8B89-1D3B38969C10}"/>
              </a:ext>
            </a:extLst>
          </p:cNvPr>
          <p:cNvSpPr txBox="1">
            <a:spLocks/>
          </p:cNvSpPr>
          <p:nvPr/>
        </p:nvSpPr>
        <p:spPr>
          <a:xfrm>
            <a:off x="465821" y="209075"/>
            <a:ext cx="6443210"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spc="118" dirty="0">
                <a:solidFill>
                  <a:srgbClr val="505050"/>
                </a:solidFill>
              </a:rPr>
              <a:t>PROTECT ACCESS TO APPs       </a:t>
            </a:r>
          </a:p>
          <a:p>
            <a:pPr defTabSz="914367">
              <a:defRPr/>
            </a:pPr>
            <a:r>
              <a:rPr lang="en-US" sz="2745" b="1" spc="118" dirty="0">
                <a:solidFill>
                  <a:srgbClr val="505050"/>
                </a:solidFill>
              </a:rPr>
              <a:t>on-premises </a:t>
            </a:r>
            <a:r>
              <a:rPr lang="en-US" sz="2745" spc="118" dirty="0">
                <a:solidFill>
                  <a:srgbClr val="505050"/>
                </a:solidFill>
              </a:rPr>
              <a:t>and </a:t>
            </a:r>
            <a:r>
              <a:rPr lang="en-US" sz="2745" b="1" spc="118" dirty="0">
                <a:solidFill>
                  <a:srgbClr val="505050"/>
                </a:solidFill>
              </a:rPr>
              <a:t>in the cloud</a:t>
            </a:r>
          </a:p>
        </p:txBody>
      </p:sp>
      <p:grpSp>
        <p:nvGrpSpPr>
          <p:cNvPr id="762" name="Group 761">
            <a:extLst>
              <a:ext uri="{FF2B5EF4-FFF2-40B4-BE49-F238E27FC236}">
                <a16:creationId xmlns:a16="http://schemas.microsoft.com/office/drawing/2014/main" id="{76ED51B1-CCEB-4171-B2A1-4A4337CA28D6}"/>
              </a:ext>
            </a:extLst>
          </p:cNvPr>
          <p:cNvGrpSpPr/>
          <p:nvPr/>
        </p:nvGrpSpPr>
        <p:grpSpPr>
          <a:xfrm>
            <a:off x="6390419" y="2550679"/>
            <a:ext cx="1404398" cy="755835"/>
            <a:chOff x="6518559" y="2601328"/>
            <a:chExt cx="1432559" cy="770991"/>
          </a:xfrm>
        </p:grpSpPr>
        <p:grpSp>
          <p:nvGrpSpPr>
            <p:cNvPr id="748" name="Group 747">
              <a:extLst>
                <a:ext uri="{FF2B5EF4-FFF2-40B4-BE49-F238E27FC236}">
                  <a16:creationId xmlns:a16="http://schemas.microsoft.com/office/drawing/2014/main" id="{5E3BA4BA-E6B1-442A-9C58-DE22FBD5DC90}"/>
                </a:ext>
              </a:extLst>
            </p:cNvPr>
            <p:cNvGrpSpPr/>
            <p:nvPr/>
          </p:nvGrpSpPr>
          <p:grpSpPr>
            <a:xfrm>
              <a:off x="6518559" y="2601328"/>
              <a:ext cx="1432559" cy="770991"/>
              <a:chOff x="6518559" y="2601328"/>
              <a:chExt cx="1432559" cy="770991"/>
            </a:xfrm>
          </p:grpSpPr>
          <p:sp>
            <p:nvSpPr>
              <p:cNvPr id="746" name="Freeform 589">
                <a:extLst>
                  <a:ext uri="{FF2B5EF4-FFF2-40B4-BE49-F238E27FC236}">
                    <a16:creationId xmlns:a16="http://schemas.microsoft.com/office/drawing/2014/main" id="{195BD295-16F9-4A1F-9143-C755A1A26926}"/>
                  </a:ext>
                </a:extLst>
              </p:cNvPr>
              <p:cNvSpPr>
                <a:spLocks/>
              </p:cNvSpPr>
              <p:nvPr/>
            </p:nvSpPr>
            <p:spPr bwMode="auto">
              <a:xfrm>
                <a:off x="6576230" y="2638551"/>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32" name="Freeform 589">
                <a:extLst>
                  <a:ext uri="{FF2B5EF4-FFF2-40B4-BE49-F238E27FC236}">
                    <a16:creationId xmlns:a16="http://schemas.microsoft.com/office/drawing/2014/main" id="{42D6F437-55F3-4125-9FBE-E2CACF492DB6}"/>
                  </a:ext>
                </a:extLst>
              </p:cNvPr>
              <p:cNvSpPr>
                <a:spLocks/>
              </p:cNvSpPr>
              <p:nvPr/>
            </p:nvSpPr>
            <p:spPr bwMode="auto">
              <a:xfrm>
                <a:off x="6518559" y="2601328"/>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pic>
          <p:nvPicPr>
            <p:cNvPr id="736" name="Picture 735">
              <a:extLst>
                <a:ext uri="{FF2B5EF4-FFF2-40B4-BE49-F238E27FC236}">
                  <a16:creationId xmlns:a16="http://schemas.microsoft.com/office/drawing/2014/main" id="{74E24189-F4FA-498D-A1CE-2F41E4E74A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25697" y="2693118"/>
              <a:ext cx="440350" cy="440350"/>
            </a:xfrm>
            <a:prstGeom prst="ellipse">
              <a:avLst/>
            </a:prstGeom>
          </p:spPr>
        </p:pic>
      </p:grpSp>
      <p:grpSp>
        <p:nvGrpSpPr>
          <p:cNvPr id="870" name="Group 869">
            <a:extLst>
              <a:ext uri="{FF2B5EF4-FFF2-40B4-BE49-F238E27FC236}">
                <a16:creationId xmlns:a16="http://schemas.microsoft.com/office/drawing/2014/main" id="{424FCA20-7BF5-48BB-8ADC-92B922C1F597}"/>
              </a:ext>
            </a:extLst>
          </p:cNvPr>
          <p:cNvGrpSpPr/>
          <p:nvPr/>
        </p:nvGrpSpPr>
        <p:grpSpPr>
          <a:xfrm>
            <a:off x="8246923" y="2178330"/>
            <a:ext cx="2099797" cy="867522"/>
            <a:chOff x="8138085" y="2221513"/>
            <a:chExt cx="2141902" cy="884918"/>
          </a:xfrm>
        </p:grpSpPr>
        <p:sp>
          <p:nvSpPr>
            <p:cNvPr id="747" name="Freeform 590">
              <a:extLst>
                <a:ext uri="{FF2B5EF4-FFF2-40B4-BE49-F238E27FC236}">
                  <a16:creationId xmlns:a16="http://schemas.microsoft.com/office/drawing/2014/main" id="{7F04BCA3-C497-47B7-A4F3-5042F0553EA9}"/>
                </a:ext>
              </a:extLst>
            </p:cNvPr>
            <p:cNvSpPr>
              <a:spLocks/>
            </p:cNvSpPr>
            <p:nvPr/>
          </p:nvSpPr>
          <p:spPr bwMode="auto">
            <a:xfrm>
              <a:off x="8208664" y="2268203"/>
              <a:ext cx="2071323" cy="83822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nvGrpSpPr>
            <p:cNvPr id="868" name="Group 867">
              <a:extLst>
                <a:ext uri="{FF2B5EF4-FFF2-40B4-BE49-F238E27FC236}">
                  <a16:creationId xmlns:a16="http://schemas.microsoft.com/office/drawing/2014/main" id="{5A2CF121-9E5A-4066-9CE2-2719345515DF}"/>
                </a:ext>
              </a:extLst>
            </p:cNvPr>
            <p:cNvGrpSpPr/>
            <p:nvPr/>
          </p:nvGrpSpPr>
          <p:grpSpPr>
            <a:xfrm>
              <a:off x="8138085" y="2221513"/>
              <a:ext cx="2071323" cy="838228"/>
              <a:chOff x="8138085" y="2221513"/>
              <a:chExt cx="2071323" cy="838228"/>
            </a:xfrm>
          </p:grpSpPr>
          <p:sp>
            <p:nvSpPr>
              <p:cNvPr id="733" name="Freeform 590">
                <a:extLst>
                  <a:ext uri="{FF2B5EF4-FFF2-40B4-BE49-F238E27FC236}">
                    <a16:creationId xmlns:a16="http://schemas.microsoft.com/office/drawing/2014/main" id="{6E3B9C57-0587-4A16-B872-E1C9A003E203}"/>
                  </a:ext>
                </a:extLst>
              </p:cNvPr>
              <p:cNvSpPr>
                <a:spLocks/>
              </p:cNvSpPr>
              <p:nvPr/>
            </p:nvSpPr>
            <p:spPr bwMode="auto">
              <a:xfrm>
                <a:off x="8138085" y="2221513"/>
                <a:ext cx="2071323" cy="83822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pic>
            <p:nvPicPr>
              <p:cNvPr id="737" name="Picture 736">
                <a:extLst>
                  <a:ext uri="{FF2B5EF4-FFF2-40B4-BE49-F238E27FC236}">
                    <a16:creationId xmlns:a16="http://schemas.microsoft.com/office/drawing/2014/main" id="{F1641531-3FA1-4AB5-BF9D-0B31594823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24613" y="2394573"/>
                <a:ext cx="427891" cy="427891"/>
              </a:xfrm>
              <a:prstGeom prst="rect">
                <a:avLst/>
              </a:prstGeom>
            </p:spPr>
          </p:pic>
        </p:grpSp>
      </p:grpSp>
      <p:grpSp>
        <p:nvGrpSpPr>
          <p:cNvPr id="755" name="Group 754">
            <a:extLst>
              <a:ext uri="{FF2B5EF4-FFF2-40B4-BE49-F238E27FC236}">
                <a16:creationId xmlns:a16="http://schemas.microsoft.com/office/drawing/2014/main" id="{0547B4D4-1544-4166-B708-BA28AD5DECD6}"/>
              </a:ext>
            </a:extLst>
          </p:cNvPr>
          <p:cNvGrpSpPr/>
          <p:nvPr/>
        </p:nvGrpSpPr>
        <p:grpSpPr>
          <a:xfrm>
            <a:off x="3675243" y="2834142"/>
            <a:ext cx="2106987" cy="858709"/>
            <a:chOff x="3778211" y="1725637"/>
            <a:chExt cx="2149236" cy="875928"/>
          </a:xfrm>
        </p:grpSpPr>
        <p:sp>
          <p:nvSpPr>
            <p:cNvPr id="745" name="Freeform 590">
              <a:extLst>
                <a:ext uri="{FF2B5EF4-FFF2-40B4-BE49-F238E27FC236}">
                  <a16:creationId xmlns:a16="http://schemas.microsoft.com/office/drawing/2014/main" id="{E41CACEA-5A01-43FC-8533-A56D84955F60}"/>
                </a:ext>
              </a:extLst>
            </p:cNvPr>
            <p:cNvSpPr>
              <a:spLocks/>
            </p:cNvSpPr>
            <p:nvPr/>
          </p:nvSpPr>
          <p:spPr bwMode="auto">
            <a:xfrm flipH="1">
              <a:off x="3856124" y="1763337"/>
              <a:ext cx="2071323" cy="83822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35" name="Freeform 590">
              <a:extLst>
                <a:ext uri="{FF2B5EF4-FFF2-40B4-BE49-F238E27FC236}">
                  <a16:creationId xmlns:a16="http://schemas.microsoft.com/office/drawing/2014/main" id="{2131D16D-0450-49E5-AA06-0897F4C10A35}"/>
                </a:ext>
              </a:extLst>
            </p:cNvPr>
            <p:cNvSpPr>
              <a:spLocks/>
            </p:cNvSpPr>
            <p:nvPr/>
          </p:nvSpPr>
          <p:spPr bwMode="auto">
            <a:xfrm flipH="1">
              <a:off x="3778211" y="1725637"/>
              <a:ext cx="2071323" cy="83822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pic>
          <p:nvPicPr>
            <p:cNvPr id="738" name="Picture 737">
              <a:extLst>
                <a:ext uri="{FF2B5EF4-FFF2-40B4-BE49-F238E27FC236}">
                  <a16:creationId xmlns:a16="http://schemas.microsoft.com/office/drawing/2014/main" id="{EC2A3ABD-1E6E-445E-958B-FE30BA49BF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6302" y="1815037"/>
              <a:ext cx="688089" cy="688089"/>
            </a:xfrm>
            <a:prstGeom prst="rect">
              <a:avLst/>
            </a:prstGeom>
          </p:spPr>
        </p:pic>
      </p:grpSp>
      <p:grpSp>
        <p:nvGrpSpPr>
          <p:cNvPr id="754" name="Group 753">
            <a:extLst>
              <a:ext uri="{FF2B5EF4-FFF2-40B4-BE49-F238E27FC236}">
                <a16:creationId xmlns:a16="http://schemas.microsoft.com/office/drawing/2014/main" id="{7C211FDE-FB23-4F33-8D4E-FE4D792971DB}"/>
              </a:ext>
            </a:extLst>
          </p:cNvPr>
          <p:cNvGrpSpPr/>
          <p:nvPr/>
        </p:nvGrpSpPr>
        <p:grpSpPr>
          <a:xfrm>
            <a:off x="1818511" y="2710528"/>
            <a:ext cx="1060567" cy="596151"/>
            <a:chOff x="2210866" y="2642191"/>
            <a:chExt cx="1081834" cy="608105"/>
          </a:xfrm>
        </p:grpSpPr>
        <p:sp>
          <p:nvSpPr>
            <p:cNvPr id="744" name="Freeform 591">
              <a:extLst>
                <a:ext uri="{FF2B5EF4-FFF2-40B4-BE49-F238E27FC236}">
                  <a16:creationId xmlns:a16="http://schemas.microsoft.com/office/drawing/2014/main" id="{5B420CB7-BF13-4D56-A987-8AEB6FCED43E}"/>
                </a:ext>
              </a:extLst>
            </p:cNvPr>
            <p:cNvSpPr>
              <a:spLocks/>
            </p:cNvSpPr>
            <p:nvPr/>
          </p:nvSpPr>
          <p:spPr bwMode="auto">
            <a:xfrm>
              <a:off x="2259893" y="2666143"/>
              <a:ext cx="1032807" cy="584153"/>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1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1"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nvGrpSpPr>
            <p:cNvPr id="753" name="Group 752">
              <a:extLst>
                <a:ext uri="{FF2B5EF4-FFF2-40B4-BE49-F238E27FC236}">
                  <a16:creationId xmlns:a16="http://schemas.microsoft.com/office/drawing/2014/main" id="{96FC9AE8-E05B-47E2-9D16-F6C9140315D6}"/>
                </a:ext>
              </a:extLst>
            </p:cNvPr>
            <p:cNvGrpSpPr/>
            <p:nvPr/>
          </p:nvGrpSpPr>
          <p:grpSpPr>
            <a:xfrm>
              <a:off x="2210866" y="2642191"/>
              <a:ext cx="1032807" cy="584153"/>
              <a:chOff x="2210866" y="2642191"/>
              <a:chExt cx="1032807" cy="584153"/>
            </a:xfrm>
          </p:grpSpPr>
          <p:sp>
            <p:nvSpPr>
              <p:cNvPr id="734" name="Freeform 591">
                <a:extLst>
                  <a:ext uri="{FF2B5EF4-FFF2-40B4-BE49-F238E27FC236}">
                    <a16:creationId xmlns:a16="http://schemas.microsoft.com/office/drawing/2014/main" id="{EBC0D37F-EB20-418F-BBBF-780ECFF40967}"/>
                  </a:ext>
                </a:extLst>
              </p:cNvPr>
              <p:cNvSpPr>
                <a:spLocks/>
              </p:cNvSpPr>
              <p:nvPr/>
            </p:nvSpPr>
            <p:spPr bwMode="auto">
              <a:xfrm>
                <a:off x="2210866" y="2642191"/>
                <a:ext cx="1032807" cy="584153"/>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1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1"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pic>
            <p:nvPicPr>
              <p:cNvPr id="741" name="Picture 740">
                <a:extLst>
                  <a:ext uri="{FF2B5EF4-FFF2-40B4-BE49-F238E27FC236}">
                    <a16:creationId xmlns:a16="http://schemas.microsoft.com/office/drawing/2014/main" id="{9749D17C-F303-4812-AF8A-C7B7ABA1874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36940" y="2805141"/>
                <a:ext cx="377208" cy="377208"/>
              </a:xfrm>
              <a:prstGeom prst="ellipse">
                <a:avLst/>
              </a:prstGeom>
            </p:spPr>
          </p:pic>
        </p:grpSp>
      </p:grpSp>
      <p:grpSp>
        <p:nvGrpSpPr>
          <p:cNvPr id="752" name="Group 751">
            <a:extLst>
              <a:ext uri="{FF2B5EF4-FFF2-40B4-BE49-F238E27FC236}">
                <a16:creationId xmlns:a16="http://schemas.microsoft.com/office/drawing/2014/main" id="{4CF621C1-23BD-41F4-9008-98397E3B5F2D}"/>
              </a:ext>
            </a:extLst>
          </p:cNvPr>
          <p:cNvGrpSpPr/>
          <p:nvPr/>
        </p:nvGrpSpPr>
        <p:grpSpPr>
          <a:xfrm>
            <a:off x="2412555" y="1860893"/>
            <a:ext cx="1088290" cy="585708"/>
            <a:chOff x="1906907" y="1540326"/>
            <a:chExt cx="1432559" cy="770991"/>
          </a:xfrm>
        </p:grpSpPr>
        <p:grpSp>
          <p:nvGrpSpPr>
            <p:cNvPr id="749" name="Group 748">
              <a:extLst>
                <a:ext uri="{FF2B5EF4-FFF2-40B4-BE49-F238E27FC236}">
                  <a16:creationId xmlns:a16="http://schemas.microsoft.com/office/drawing/2014/main" id="{77CF59BC-9F8B-4E7E-AA00-419C46CD299E}"/>
                </a:ext>
              </a:extLst>
            </p:cNvPr>
            <p:cNvGrpSpPr/>
            <p:nvPr/>
          </p:nvGrpSpPr>
          <p:grpSpPr>
            <a:xfrm>
              <a:off x="1906907" y="1540326"/>
              <a:ext cx="1432559" cy="770991"/>
              <a:chOff x="6518559" y="2601328"/>
              <a:chExt cx="1432559" cy="770991"/>
            </a:xfrm>
          </p:grpSpPr>
          <p:sp>
            <p:nvSpPr>
              <p:cNvPr id="750" name="Freeform 589">
                <a:extLst>
                  <a:ext uri="{FF2B5EF4-FFF2-40B4-BE49-F238E27FC236}">
                    <a16:creationId xmlns:a16="http://schemas.microsoft.com/office/drawing/2014/main" id="{3A1AA58E-99B0-4566-81F0-DEF25C4A00F0}"/>
                  </a:ext>
                </a:extLst>
              </p:cNvPr>
              <p:cNvSpPr>
                <a:spLocks/>
              </p:cNvSpPr>
              <p:nvPr/>
            </p:nvSpPr>
            <p:spPr bwMode="auto">
              <a:xfrm>
                <a:off x="6576230" y="2638551"/>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51" name="Freeform 589">
                <a:extLst>
                  <a:ext uri="{FF2B5EF4-FFF2-40B4-BE49-F238E27FC236}">
                    <a16:creationId xmlns:a16="http://schemas.microsoft.com/office/drawing/2014/main" id="{1355115F-A984-433A-977C-05F9F680098E}"/>
                  </a:ext>
                </a:extLst>
              </p:cNvPr>
              <p:cNvSpPr>
                <a:spLocks/>
              </p:cNvSpPr>
              <p:nvPr/>
            </p:nvSpPr>
            <p:spPr bwMode="auto">
              <a:xfrm>
                <a:off x="6518559" y="2601328"/>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pic>
          <p:nvPicPr>
            <p:cNvPr id="739" name="Picture 738">
              <a:extLst>
                <a:ext uri="{FF2B5EF4-FFF2-40B4-BE49-F238E27FC236}">
                  <a16:creationId xmlns:a16="http://schemas.microsoft.com/office/drawing/2014/main" id="{338E6B17-0C78-4D7E-9E34-F40AFB3B28E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70906" y="1643405"/>
              <a:ext cx="506614" cy="506614"/>
            </a:xfrm>
            <a:prstGeom prst="rect">
              <a:avLst/>
            </a:prstGeom>
          </p:spPr>
        </p:pic>
      </p:grpSp>
      <p:grpSp>
        <p:nvGrpSpPr>
          <p:cNvPr id="869" name="Group 868">
            <a:extLst>
              <a:ext uri="{FF2B5EF4-FFF2-40B4-BE49-F238E27FC236}">
                <a16:creationId xmlns:a16="http://schemas.microsoft.com/office/drawing/2014/main" id="{27D33D89-2018-495D-BC78-DBEBD0568020}"/>
              </a:ext>
            </a:extLst>
          </p:cNvPr>
          <p:cNvGrpSpPr/>
          <p:nvPr/>
        </p:nvGrpSpPr>
        <p:grpSpPr>
          <a:xfrm>
            <a:off x="6212343" y="1443147"/>
            <a:ext cx="2106987" cy="858709"/>
            <a:chOff x="6336913" y="1471588"/>
            <a:chExt cx="2149236" cy="875928"/>
          </a:xfrm>
        </p:grpSpPr>
        <p:grpSp>
          <p:nvGrpSpPr>
            <p:cNvPr id="758" name="Group 757">
              <a:extLst>
                <a:ext uri="{FF2B5EF4-FFF2-40B4-BE49-F238E27FC236}">
                  <a16:creationId xmlns:a16="http://schemas.microsoft.com/office/drawing/2014/main" id="{0603E162-44DC-4701-B4F3-12CD45E01809}"/>
                </a:ext>
              </a:extLst>
            </p:cNvPr>
            <p:cNvGrpSpPr/>
            <p:nvPr/>
          </p:nvGrpSpPr>
          <p:grpSpPr>
            <a:xfrm flipH="1">
              <a:off x="6336913" y="1471588"/>
              <a:ext cx="2149236" cy="875928"/>
              <a:chOff x="3778211" y="1725637"/>
              <a:chExt cx="2149236" cy="875928"/>
            </a:xfrm>
          </p:grpSpPr>
          <p:sp>
            <p:nvSpPr>
              <p:cNvPr id="759" name="Freeform 590">
                <a:extLst>
                  <a:ext uri="{FF2B5EF4-FFF2-40B4-BE49-F238E27FC236}">
                    <a16:creationId xmlns:a16="http://schemas.microsoft.com/office/drawing/2014/main" id="{5949FB22-8589-41E5-B16E-42D2C5531421}"/>
                  </a:ext>
                </a:extLst>
              </p:cNvPr>
              <p:cNvSpPr>
                <a:spLocks/>
              </p:cNvSpPr>
              <p:nvPr/>
            </p:nvSpPr>
            <p:spPr bwMode="auto">
              <a:xfrm flipH="1">
                <a:off x="3856124" y="1763337"/>
                <a:ext cx="2071323" cy="83822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60" name="Freeform 590">
                <a:extLst>
                  <a:ext uri="{FF2B5EF4-FFF2-40B4-BE49-F238E27FC236}">
                    <a16:creationId xmlns:a16="http://schemas.microsoft.com/office/drawing/2014/main" id="{D99821CD-F86E-4B53-92AB-AC3BC9BD3CA5}"/>
                  </a:ext>
                </a:extLst>
              </p:cNvPr>
              <p:cNvSpPr>
                <a:spLocks/>
              </p:cNvSpPr>
              <p:nvPr/>
            </p:nvSpPr>
            <p:spPr bwMode="auto">
              <a:xfrm flipH="1">
                <a:off x="3778211" y="1725637"/>
                <a:ext cx="2071323" cy="83822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pic>
          <p:nvPicPr>
            <p:cNvPr id="757" name="Picture 756">
              <a:extLst>
                <a:ext uri="{FF2B5EF4-FFF2-40B4-BE49-F238E27FC236}">
                  <a16:creationId xmlns:a16="http://schemas.microsoft.com/office/drawing/2014/main" id="{9BFBE06C-B358-4B76-A1D1-CF5CA629D47B}"/>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l="23610" t="10267" b="17143"/>
            <a:stretch/>
          </p:blipFill>
          <p:spPr>
            <a:xfrm>
              <a:off x="7021180" y="1930248"/>
              <a:ext cx="1036503" cy="218156"/>
            </a:xfrm>
            <a:prstGeom prst="rect">
              <a:avLst/>
            </a:prstGeom>
          </p:spPr>
        </p:pic>
      </p:grpSp>
      <p:grpSp>
        <p:nvGrpSpPr>
          <p:cNvPr id="773" name="Group 772">
            <a:extLst>
              <a:ext uri="{FF2B5EF4-FFF2-40B4-BE49-F238E27FC236}">
                <a16:creationId xmlns:a16="http://schemas.microsoft.com/office/drawing/2014/main" id="{50D78F98-1CEB-428A-ACA8-3655E83F831F}"/>
              </a:ext>
            </a:extLst>
          </p:cNvPr>
          <p:cNvGrpSpPr/>
          <p:nvPr/>
        </p:nvGrpSpPr>
        <p:grpSpPr>
          <a:xfrm>
            <a:off x="4337980" y="1926187"/>
            <a:ext cx="1060567" cy="596151"/>
            <a:chOff x="5005185" y="1820779"/>
            <a:chExt cx="1081834" cy="608105"/>
          </a:xfrm>
        </p:grpSpPr>
        <p:grpSp>
          <p:nvGrpSpPr>
            <p:cNvPr id="768" name="Group 767">
              <a:extLst>
                <a:ext uri="{FF2B5EF4-FFF2-40B4-BE49-F238E27FC236}">
                  <a16:creationId xmlns:a16="http://schemas.microsoft.com/office/drawing/2014/main" id="{83D96321-567A-4E76-AB84-33C0C8532859}"/>
                </a:ext>
              </a:extLst>
            </p:cNvPr>
            <p:cNvGrpSpPr/>
            <p:nvPr/>
          </p:nvGrpSpPr>
          <p:grpSpPr>
            <a:xfrm>
              <a:off x="5005185" y="1820779"/>
              <a:ext cx="1081834" cy="608105"/>
              <a:chOff x="2210866" y="2642191"/>
              <a:chExt cx="1081834" cy="608105"/>
            </a:xfrm>
          </p:grpSpPr>
          <p:sp>
            <p:nvSpPr>
              <p:cNvPr id="769" name="Freeform 591">
                <a:extLst>
                  <a:ext uri="{FF2B5EF4-FFF2-40B4-BE49-F238E27FC236}">
                    <a16:creationId xmlns:a16="http://schemas.microsoft.com/office/drawing/2014/main" id="{388CB51C-438A-4951-AF6F-469B7E681514}"/>
                  </a:ext>
                </a:extLst>
              </p:cNvPr>
              <p:cNvSpPr>
                <a:spLocks/>
              </p:cNvSpPr>
              <p:nvPr/>
            </p:nvSpPr>
            <p:spPr bwMode="auto">
              <a:xfrm>
                <a:off x="2259893" y="2666143"/>
                <a:ext cx="1032807" cy="584153"/>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1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1"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71" name="Freeform 591">
                <a:extLst>
                  <a:ext uri="{FF2B5EF4-FFF2-40B4-BE49-F238E27FC236}">
                    <a16:creationId xmlns:a16="http://schemas.microsoft.com/office/drawing/2014/main" id="{A03FA67C-6D91-4F57-A41D-F4ED0D9992F0}"/>
                  </a:ext>
                </a:extLst>
              </p:cNvPr>
              <p:cNvSpPr>
                <a:spLocks/>
              </p:cNvSpPr>
              <p:nvPr/>
            </p:nvSpPr>
            <p:spPr bwMode="auto">
              <a:xfrm>
                <a:off x="2210866" y="2642191"/>
                <a:ext cx="1032807" cy="584153"/>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1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1"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pic>
          <p:nvPicPr>
            <p:cNvPr id="742" name="Picture 741">
              <a:extLst>
                <a:ext uri="{FF2B5EF4-FFF2-40B4-BE49-F238E27FC236}">
                  <a16:creationId xmlns:a16="http://schemas.microsoft.com/office/drawing/2014/main" id="{CF45A3BC-E1B0-425E-86DB-DE5837B2AF7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72216" y="1993990"/>
              <a:ext cx="377159" cy="377159"/>
            </a:xfrm>
            <a:prstGeom prst="rect">
              <a:avLst/>
            </a:prstGeom>
          </p:spPr>
        </p:pic>
      </p:grpSp>
      <p:grpSp>
        <p:nvGrpSpPr>
          <p:cNvPr id="827" name="Group 826">
            <a:extLst>
              <a:ext uri="{FF2B5EF4-FFF2-40B4-BE49-F238E27FC236}">
                <a16:creationId xmlns:a16="http://schemas.microsoft.com/office/drawing/2014/main" id="{AE2DA39A-D531-4111-8421-AD8AE6381E85}"/>
              </a:ext>
            </a:extLst>
          </p:cNvPr>
          <p:cNvGrpSpPr/>
          <p:nvPr/>
        </p:nvGrpSpPr>
        <p:grpSpPr>
          <a:xfrm>
            <a:off x="3780314" y="1435152"/>
            <a:ext cx="705937" cy="379929"/>
            <a:chOff x="3856117" y="1463433"/>
            <a:chExt cx="720092" cy="387547"/>
          </a:xfrm>
        </p:grpSpPr>
        <p:grpSp>
          <p:nvGrpSpPr>
            <p:cNvPr id="795" name="Group 794">
              <a:extLst>
                <a:ext uri="{FF2B5EF4-FFF2-40B4-BE49-F238E27FC236}">
                  <a16:creationId xmlns:a16="http://schemas.microsoft.com/office/drawing/2014/main" id="{D55E2169-0CD7-48AC-ABFD-40080927BC8B}"/>
                </a:ext>
              </a:extLst>
            </p:cNvPr>
            <p:cNvGrpSpPr/>
            <p:nvPr/>
          </p:nvGrpSpPr>
          <p:grpSpPr>
            <a:xfrm flipH="1">
              <a:off x="3856117" y="1463433"/>
              <a:ext cx="720092" cy="387547"/>
              <a:chOff x="6518559" y="2601328"/>
              <a:chExt cx="1432559" cy="770991"/>
            </a:xfrm>
          </p:grpSpPr>
          <p:sp>
            <p:nvSpPr>
              <p:cNvPr id="797" name="Freeform 589">
                <a:extLst>
                  <a:ext uri="{FF2B5EF4-FFF2-40B4-BE49-F238E27FC236}">
                    <a16:creationId xmlns:a16="http://schemas.microsoft.com/office/drawing/2014/main" id="{1E7E2778-A1D5-4EBA-BB1A-B893376E731F}"/>
                  </a:ext>
                </a:extLst>
              </p:cNvPr>
              <p:cNvSpPr>
                <a:spLocks/>
              </p:cNvSpPr>
              <p:nvPr/>
            </p:nvSpPr>
            <p:spPr bwMode="auto">
              <a:xfrm>
                <a:off x="6576230" y="2638551"/>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98" name="Freeform 589">
                <a:extLst>
                  <a:ext uri="{FF2B5EF4-FFF2-40B4-BE49-F238E27FC236}">
                    <a16:creationId xmlns:a16="http://schemas.microsoft.com/office/drawing/2014/main" id="{01664FB0-3A80-4B65-B29A-A640991CB481}"/>
                  </a:ext>
                </a:extLst>
              </p:cNvPr>
              <p:cNvSpPr>
                <a:spLocks/>
              </p:cNvSpPr>
              <p:nvPr/>
            </p:nvSpPr>
            <p:spPr bwMode="auto">
              <a:xfrm>
                <a:off x="6518559" y="2601328"/>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777" name="Group 776">
              <a:extLst>
                <a:ext uri="{FF2B5EF4-FFF2-40B4-BE49-F238E27FC236}">
                  <a16:creationId xmlns:a16="http://schemas.microsoft.com/office/drawing/2014/main" id="{D7AF3597-503A-41CD-918C-A2711F75540B}"/>
                </a:ext>
              </a:extLst>
            </p:cNvPr>
            <p:cNvGrpSpPr/>
            <p:nvPr/>
          </p:nvGrpSpPr>
          <p:grpSpPr>
            <a:xfrm>
              <a:off x="4052230" y="1541987"/>
              <a:ext cx="235695" cy="235614"/>
              <a:chOff x="4347517" y="1816552"/>
              <a:chExt cx="219768" cy="219692"/>
            </a:xfrm>
            <a:solidFill>
              <a:schemeClr val="bg1">
                <a:lumMod val="65000"/>
              </a:schemeClr>
            </a:solidFill>
          </p:grpSpPr>
          <p:sp>
            <p:nvSpPr>
              <p:cNvPr id="775" name="Freeform 9">
                <a:extLst>
                  <a:ext uri="{FF2B5EF4-FFF2-40B4-BE49-F238E27FC236}">
                    <a16:creationId xmlns:a16="http://schemas.microsoft.com/office/drawing/2014/main" id="{C8D54AE9-97B3-4D4E-86F0-611F45015932}"/>
                  </a:ext>
                </a:extLst>
              </p:cNvPr>
              <p:cNvSpPr>
                <a:spLocks/>
              </p:cNvSpPr>
              <p:nvPr/>
            </p:nvSpPr>
            <p:spPr bwMode="auto">
              <a:xfrm>
                <a:off x="4400078" y="1871683"/>
                <a:ext cx="61630" cy="61592"/>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2353" kern="0">
                  <a:solidFill>
                    <a:srgbClr val="505050"/>
                  </a:solidFill>
                  <a:latin typeface="Segoe UI"/>
                </a:endParaRPr>
              </a:p>
            </p:txBody>
          </p:sp>
          <p:sp>
            <p:nvSpPr>
              <p:cNvPr id="776" name="Freeform 10">
                <a:extLst>
                  <a:ext uri="{FF2B5EF4-FFF2-40B4-BE49-F238E27FC236}">
                    <a16:creationId xmlns:a16="http://schemas.microsoft.com/office/drawing/2014/main" id="{A436A28C-66B8-4756-937A-A0A825D60C0C}"/>
                  </a:ext>
                </a:extLst>
              </p:cNvPr>
              <p:cNvSpPr>
                <a:spLocks noEditPoints="1"/>
              </p:cNvSpPr>
              <p:nvPr/>
            </p:nvSpPr>
            <p:spPr bwMode="auto">
              <a:xfrm>
                <a:off x="4347517" y="1816552"/>
                <a:ext cx="219768" cy="219692"/>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2353" kern="0">
                  <a:solidFill>
                    <a:srgbClr val="505050"/>
                  </a:solidFill>
                  <a:latin typeface="Segoe UI"/>
                </a:endParaRPr>
              </a:p>
            </p:txBody>
          </p:sp>
        </p:grpSp>
      </p:grpSp>
      <p:grpSp>
        <p:nvGrpSpPr>
          <p:cNvPr id="862" name="Group 861">
            <a:extLst>
              <a:ext uri="{FF2B5EF4-FFF2-40B4-BE49-F238E27FC236}">
                <a16:creationId xmlns:a16="http://schemas.microsoft.com/office/drawing/2014/main" id="{24232630-85A8-4EC6-A072-6590234C7022}"/>
              </a:ext>
            </a:extLst>
          </p:cNvPr>
          <p:cNvGrpSpPr/>
          <p:nvPr/>
        </p:nvGrpSpPr>
        <p:grpSpPr>
          <a:xfrm>
            <a:off x="8621786" y="1536013"/>
            <a:ext cx="705937" cy="379929"/>
            <a:chOff x="8683527" y="1666562"/>
            <a:chExt cx="720092" cy="387547"/>
          </a:xfrm>
        </p:grpSpPr>
        <p:grpSp>
          <p:nvGrpSpPr>
            <p:cNvPr id="799" name="Group 798">
              <a:extLst>
                <a:ext uri="{FF2B5EF4-FFF2-40B4-BE49-F238E27FC236}">
                  <a16:creationId xmlns:a16="http://schemas.microsoft.com/office/drawing/2014/main" id="{6C59EF42-A9B0-4698-ABBC-29581B2BDE4D}"/>
                </a:ext>
              </a:extLst>
            </p:cNvPr>
            <p:cNvGrpSpPr/>
            <p:nvPr/>
          </p:nvGrpSpPr>
          <p:grpSpPr>
            <a:xfrm flipH="1">
              <a:off x="8683527" y="1666562"/>
              <a:ext cx="720092" cy="387547"/>
              <a:chOff x="6518559" y="2601328"/>
              <a:chExt cx="1432559" cy="770991"/>
            </a:xfrm>
          </p:grpSpPr>
          <p:sp>
            <p:nvSpPr>
              <p:cNvPr id="800" name="Freeform 589">
                <a:extLst>
                  <a:ext uri="{FF2B5EF4-FFF2-40B4-BE49-F238E27FC236}">
                    <a16:creationId xmlns:a16="http://schemas.microsoft.com/office/drawing/2014/main" id="{69A80CAF-3B73-43AE-A24B-B18A11F129B5}"/>
                  </a:ext>
                </a:extLst>
              </p:cNvPr>
              <p:cNvSpPr>
                <a:spLocks/>
              </p:cNvSpPr>
              <p:nvPr/>
            </p:nvSpPr>
            <p:spPr bwMode="auto">
              <a:xfrm>
                <a:off x="6576230" y="2638551"/>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01" name="Freeform 589">
                <a:extLst>
                  <a:ext uri="{FF2B5EF4-FFF2-40B4-BE49-F238E27FC236}">
                    <a16:creationId xmlns:a16="http://schemas.microsoft.com/office/drawing/2014/main" id="{FE4B0762-4DD2-498F-857A-B0B85239A2CC}"/>
                  </a:ext>
                </a:extLst>
              </p:cNvPr>
              <p:cNvSpPr>
                <a:spLocks/>
              </p:cNvSpPr>
              <p:nvPr/>
            </p:nvSpPr>
            <p:spPr bwMode="auto">
              <a:xfrm>
                <a:off x="6518559" y="2601328"/>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785" name="Freeform 160">
              <a:extLst>
                <a:ext uri="{FF2B5EF4-FFF2-40B4-BE49-F238E27FC236}">
                  <a16:creationId xmlns:a16="http://schemas.microsoft.com/office/drawing/2014/main" id="{43EDFE6F-4EC1-49F4-BC27-0E625DD60628}"/>
                </a:ext>
              </a:extLst>
            </p:cNvPr>
            <p:cNvSpPr>
              <a:spLocks noChangeAspect="1"/>
            </p:cNvSpPr>
            <p:nvPr/>
          </p:nvSpPr>
          <p:spPr bwMode="black">
            <a:xfrm>
              <a:off x="8878843" y="1749313"/>
              <a:ext cx="228290" cy="228350"/>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7" tIns="140573" rIns="175717" bIns="140573" numCol="1" spcCol="0" rtlCol="0" fromWordArt="0" anchor="t" anchorCtr="0" forceAA="0" compatLnSpc="1">
              <a:prstTxWarp prst="textNoShape">
                <a:avLst/>
              </a:prstTxWarp>
              <a:noAutofit/>
            </a:bodyPr>
            <a:lstStyle/>
            <a:p>
              <a:pPr algn="ctr" defTabSz="89591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1" name="Group 820">
            <a:extLst>
              <a:ext uri="{FF2B5EF4-FFF2-40B4-BE49-F238E27FC236}">
                <a16:creationId xmlns:a16="http://schemas.microsoft.com/office/drawing/2014/main" id="{A3268533-C451-4D26-9F3F-43174A47BD65}"/>
              </a:ext>
            </a:extLst>
          </p:cNvPr>
          <p:cNvGrpSpPr/>
          <p:nvPr/>
        </p:nvGrpSpPr>
        <p:grpSpPr>
          <a:xfrm>
            <a:off x="7767348" y="595021"/>
            <a:ext cx="1060567" cy="596151"/>
            <a:chOff x="10287321" y="1622174"/>
            <a:chExt cx="1081834" cy="608105"/>
          </a:xfrm>
        </p:grpSpPr>
        <p:grpSp>
          <p:nvGrpSpPr>
            <p:cNvPr id="803" name="Group 802">
              <a:extLst>
                <a:ext uri="{FF2B5EF4-FFF2-40B4-BE49-F238E27FC236}">
                  <a16:creationId xmlns:a16="http://schemas.microsoft.com/office/drawing/2014/main" id="{DF656D40-FD49-41CE-9877-B92C37E97D31}"/>
                </a:ext>
              </a:extLst>
            </p:cNvPr>
            <p:cNvGrpSpPr/>
            <p:nvPr/>
          </p:nvGrpSpPr>
          <p:grpSpPr>
            <a:xfrm>
              <a:off x="10287321" y="1622174"/>
              <a:ext cx="1081834" cy="608105"/>
              <a:chOff x="2210866" y="2642191"/>
              <a:chExt cx="1081834" cy="608105"/>
            </a:xfrm>
          </p:grpSpPr>
          <p:sp>
            <p:nvSpPr>
              <p:cNvPr id="805" name="Freeform 591">
                <a:extLst>
                  <a:ext uri="{FF2B5EF4-FFF2-40B4-BE49-F238E27FC236}">
                    <a16:creationId xmlns:a16="http://schemas.microsoft.com/office/drawing/2014/main" id="{7AD2F912-6781-4849-86C6-E2C05C9BC4E7}"/>
                  </a:ext>
                </a:extLst>
              </p:cNvPr>
              <p:cNvSpPr>
                <a:spLocks/>
              </p:cNvSpPr>
              <p:nvPr/>
            </p:nvSpPr>
            <p:spPr bwMode="auto">
              <a:xfrm>
                <a:off x="2259893" y="2666143"/>
                <a:ext cx="1032807" cy="584153"/>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1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1"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06" name="Freeform 591">
                <a:extLst>
                  <a:ext uri="{FF2B5EF4-FFF2-40B4-BE49-F238E27FC236}">
                    <a16:creationId xmlns:a16="http://schemas.microsoft.com/office/drawing/2014/main" id="{6130E72A-F41F-47B1-9928-6AD221794D57}"/>
                  </a:ext>
                </a:extLst>
              </p:cNvPr>
              <p:cNvSpPr>
                <a:spLocks/>
              </p:cNvSpPr>
              <p:nvPr/>
            </p:nvSpPr>
            <p:spPr bwMode="auto">
              <a:xfrm>
                <a:off x="2210866" y="2642191"/>
                <a:ext cx="1032807" cy="584153"/>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1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1"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783" name="Group 782">
              <a:extLst>
                <a:ext uri="{FF2B5EF4-FFF2-40B4-BE49-F238E27FC236}">
                  <a16:creationId xmlns:a16="http://schemas.microsoft.com/office/drawing/2014/main" id="{89AB92DA-6F46-42D1-9E30-478C1BFE2F9B}"/>
                </a:ext>
              </a:extLst>
            </p:cNvPr>
            <p:cNvGrpSpPr/>
            <p:nvPr/>
          </p:nvGrpSpPr>
          <p:grpSpPr>
            <a:xfrm>
              <a:off x="10676986" y="1804342"/>
              <a:ext cx="351530" cy="346493"/>
              <a:chOff x="11039863" y="593418"/>
              <a:chExt cx="606031" cy="597348"/>
            </a:xfrm>
            <a:solidFill>
              <a:schemeClr val="tx2"/>
            </a:solidFill>
          </p:grpSpPr>
          <p:sp>
            <p:nvSpPr>
              <p:cNvPr id="779" name="Freeform 44">
                <a:extLst>
                  <a:ext uri="{FF2B5EF4-FFF2-40B4-BE49-F238E27FC236}">
                    <a16:creationId xmlns:a16="http://schemas.microsoft.com/office/drawing/2014/main" id="{65692D05-49B5-44CC-B78F-495D2FA765C4}"/>
                  </a:ext>
                </a:extLst>
              </p:cNvPr>
              <p:cNvSpPr>
                <a:spLocks/>
              </p:cNvSpPr>
              <p:nvPr/>
            </p:nvSpPr>
            <p:spPr bwMode="auto">
              <a:xfrm>
                <a:off x="11039864" y="593418"/>
                <a:ext cx="222741" cy="242989"/>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1">
                  <a:lumMod val="65000"/>
                </a:schemeClr>
              </a:solid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896386">
                  <a:defRPr/>
                </a:pPr>
                <a:endParaRPr lang="en-US">
                  <a:ln w="12700">
                    <a:solidFill>
                      <a:srgbClr val="505050"/>
                    </a:solidFill>
                  </a:ln>
                  <a:solidFill>
                    <a:srgbClr val="002050"/>
                  </a:solidFill>
                  <a:latin typeface="Segoe UI"/>
                </a:endParaRPr>
              </a:p>
            </p:txBody>
          </p:sp>
          <p:sp>
            <p:nvSpPr>
              <p:cNvPr id="780" name="Freeform 45">
                <a:extLst>
                  <a:ext uri="{FF2B5EF4-FFF2-40B4-BE49-F238E27FC236}">
                    <a16:creationId xmlns:a16="http://schemas.microsoft.com/office/drawing/2014/main" id="{3ABC12CA-65C9-48C0-BCC1-20534D92E37A}"/>
                  </a:ext>
                </a:extLst>
              </p:cNvPr>
              <p:cNvSpPr>
                <a:spLocks/>
              </p:cNvSpPr>
              <p:nvPr/>
            </p:nvSpPr>
            <p:spPr bwMode="auto">
              <a:xfrm>
                <a:off x="11039866" y="876904"/>
                <a:ext cx="222741" cy="121495"/>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solidFill>
                <a:srgbClr val="FFFFFF"/>
              </a:solid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896386">
                  <a:defRPr/>
                </a:pPr>
                <a:endParaRPr lang="en-US">
                  <a:ln w="12700">
                    <a:solidFill>
                      <a:srgbClr val="505050"/>
                    </a:solidFill>
                  </a:ln>
                  <a:solidFill>
                    <a:srgbClr val="002050"/>
                  </a:solidFill>
                  <a:latin typeface="Segoe UI"/>
                </a:endParaRPr>
              </a:p>
            </p:txBody>
          </p:sp>
          <p:sp>
            <p:nvSpPr>
              <p:cNvPr id="781" name="Freeform 46">
                <a:extLst>
                  <a:ext uri="{FF2B5EF4-FFF2-40B4-BE49-F238E27FC236}">
                    <a16:creationId xmlns:a16="http://schemas.microsoft.com/office/drawing/2014/main" id="{A8DC4579-6645-4B99-B03D-D4E2662427C4}"/>
                  </a:ext>
                </a:extLst>
              </p:cNvPr>
              <p:cNvSpPr>
                <a:spLocks/>
              </p:cNvSpPr>
              <p:nvPr/>
            </p:nvSpPr>
            <p:spPr bwMode="auto">
              <a:xfrm>
                <a:off x="11303102" y="593418"/>
                <a:ext cx="342791" cy="404981"/>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solidFill>
                <a:srgbClr val="FFFFFF"/>
              </a:solidFill>
              <a:ln w="12700" cap="flat">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896386">
                  <a:defRPr/>
                </a:pPr>
                <a:endParaRPr lang="en-US" dirty="0">
                  <a:ln w="12700">
                    <a:solidFill>
                      <a:srgbClr val="505050"/>
                    </a:solidFill>
                  </a:ln>
                  <a:solidFill>
                    <a:srgbClr val="002050"/>
                  </a:solidFill>
                  <a:latin typeface="Segoe UI"/>
                </a:endParaRPr>
              </a:p>
            </p:txBody>
          </p:sp>
          <p:sp>
            <p:nvSpPr>
              <p:cNvPr id="782" name="Freeform 47">
                <a:extLst>
                  <a:ext uri="{FF2B5EF4-FFF2-40B4-BE49-F238E27FC236}">
                    <a16:creationId xmlns:a16="http://schemas.microsoft.com/office/drawing/2014/main" id="{2B348516-424E-446E-B7B2-58D59F5F41D4}"/>
                  </a:ext>
                </a:extLst>
              </p:cNvPr>
              <p:cNvSpPr>
                <a:spLocks/>
              </p:cNvSpPr>
              <p:nvPr/>
            </p:nvSpPr>
            <p:spPr bwMode="auto">
              <a:xfrm>
                <a:off x="11039863" y="1046129"/>
                <a:ext cx="606031" cy="144637"/>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896386">
                  <a:defRPr/>
                </a:pPr>
                <a:endParaRPr lang="en-US" dirty="0">
                  <a:ln w="12700">
                    <a:solidFill>
                      <a:srgbClr val="505050"/>
                    </a:solidFill>
                  </a:ln>
                  <a:solidFill>
                    <a:srgbClr val="002050"/>
                  </a:solidFill>
                  <a:latin typeface="Segoe UI"/>
                </a:endParaRPr>
              </a:p>
            </p:txBody>
          </p:sp>
        </p:grpSp>
      </p:grpSp>
      <p:grpSp>
        <p:nvGrpSpPr>
          <p:cNvPr id="822" name="Group 821">
            <a:extLst>
              <a:ext uri="{FF2B5EF4-FFF2-40B4-BE49-F238E27FC236}">
                <a16:creationId xmlns:a16="http://schemas.microsoft.com/office/drawing/2014/main" id="{E77A8556-FFA5-4712-A83C-710F4923AEAE}"/>
              </a:ext>
            </a:extLst>
          </p:cNvPr>
          <p:cNvGrpSpPr/>
          <p:nvPr/>
        </p:nvGrpSpPr>
        <p:grpSpPr>
          <a:xfrm>
            <a:off x="5429261" y="2637939"/>
            <a:ext cx="705937" cy="379929"/>
            <a:chOff x="5681506" y="2489425"/>
            <a:chExt cx="720092" cy="387547"/>
          </a:xfrm>
        </p:grpSpPr>
        <p:grpSp>
          <p:nvGrpSpPr>
            <p:cNvPr id="808" name="Group 807">
              <a:extLst>
                <a:ext uri="{FF2B5EF4-FFF2-40B4-BE49-F238E27FC236}">
                  <a16:creationId xmlns:a16="http://schemas.microsoft.com/office/drawing/2014/main" id="{67C2DAFE-6529-45B3-834B-FCA8D4C0EA1C}"/>
                </a:ext>
              </a:extLst>
            </p:cNvPr>
            <p:cNvGrpSpPr/>
            <p:nvPr/>
          </p:nvGrpSpPr>
          <p:grpSpPr>
            <a:xfrm flipH="1">
              <a:off x="5681506" y="2489425"/>
              <a:ext cx="720092" cy="387547"/>
              <a:chOff x="6518559" y="2601328"/>
              <a:chExt cx="1432559" cy="770991"/>
            </a:xfrm>
          </p:grpSpPr>
          <p:sp>
            <p:nvSpPr>
              <p:cNvPr id="809" name="Freeform 589">
                <a:extLst>
                  <a:ext uri="{FF2B5EF4-FFF2-40B4-BE49-F238E27FC236}">
                    <a16:creationId xmlns:a16="http://schemas.microsoft.com/office/drawing/2014/main" id="{8575A148-DCC2-433E-AEDB-D31610295FB3}"/>
                  </a:ext>
                </a:extLst>
              </p:cNvPr>
              <p:cNvSpPr>
                <a:spLocks/>
              </p:cNvSpPr>
              <p:nvPr/>
            </p:nvSpPr>
            <p:spPr bwMode="auto">
              <a:xfrm>
                <a:off x="6576230" y="2638551"/>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10" name="Freeform 589">
                <a:extLst>
                  <a:ext uri="{FF2B5EF4-FFF2-40B4-BE49-F238E27FC236}">
                    <a16:creationId xmlns:a16="http://schemas.microsoft.com/office/drawing/2014/main" id="{AAFD99BD-FC75-448E-B664-C783E61C523F}"/>
                  </a:ext>
                </a:extLst>
              </p:cNvPr>
              <p:cNvSpPr>
                <a:spLocks/>
              </p:cNvSpPr>
              <p:nvPr/>
            </p:nvSpPr>
            <p:spPr bwMode="auto">
              <a:xfrm>
                <a:off x="6518559" y="2601328"/>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786" name="Freeform 158">
              <a:extLst>
                <a:ext uri="{FF2B5EF4-FFF2-40B4-BE49-F238E27FC236}">
                  <a16:creationId xmlns:a16="http://schemas.microsoft.com/office/drawing/2014/main" id="{2A1D642E-38B3-43E7-8D63-AD52A428E7D7}"/>
                </a:ext>
              </a:extLst>
            </p:cNvPr>
            <p:cNvSpPr>
              <a:spLocks noChangeAspect="1"/>
            </p:cNvSpPr>
            <p:nvPr/>
          </p:nvSpPr>
          <p:spPr bwMode="black">
            <a:xfrm>
              <a:off x="5883380" y="2560775"/>
              <a:ext cx="260725" cy="251070"/>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7" tIns="140573" rIns="175717" bIns="140573" numCol="1" spcCol="0" rtlCol="0" fromWordArt="0" anchor="t" anchorCtr="0" forceAA="0" compatLnSpc="1">
              <a:prstTxWarp prst="textNoShape">
                <a:avLst/>
              </a:prstTxWarp>
              <a:noAutofit/>
            </a:bodyPr>
            <a:lstStyle/>
            <a:p>
              <a:pPr algn="ctr" defTabSz="895916"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61" name="Group 860">
            <a:extLst>
              <a:ext uri="{FF2B5EF4-FFF2-40B4-BE49-F238E27FC236}">
                <a16:creationId xmlns:a16="http://schemas.microsoft.com/office/drawing/2014/main" id="{CC4B416B-E234-4F28-ADB2-C6932912D0D3}"/>
              </a:ext>
            </a:extLst>
          </p:cNvPr>
          <p:cNvGrpSpPr/>
          <p:nvPr/>
        </p:nvGrpSpPr>
        <p:grpSpPr>
          <a:xfrm>
            <a:off x="5394788" y="1377232"/>
            <a:ext cx="641966" cy="345501"/>
            <a:chOff x="6742579" y="1205668"/>
            <a:chExt cx="654839" cy="352429"/>
          </a:xfrm>
        </p:grpSpPr>
        <p:grpSp>
          <p:nvGrpSpPr>
            <p:cNvPr id="812" name="Group 811">
              <a:extLst>
                <a:ext uri="{FF2B5EF4-FFF2-40B4-BE49-F238E27FC236}">
                  <a16:creationId xmlns:a16="http://schemas.microsoft.com/office/drawing/2014/main" id="{5EA49EF4-6400-4AC3-A0B2-B7C910F93D45}"/>
                </a:ext>
              </a:extLst>
            </p:cNvPr>
            <p:cNvGrpSpPr/>
            <p:nvPr/>
          </p:nvGrpSpPr>
          <p:grpSpPr>
            <a:xfrm>
              <a:off x="6742579" y="1205668"/>
              <a:ext cx="654839" cy="352429"/>
              <a:chOff x="6518559" y="2601328"/>
              <a:chExt cx="1432559" cy="770991"/>
            </a:xfrm>
          </p:grpSpPr>
          <p:sp>
            <p:nvSpPr>
              <p:cNvPr id="814" name="Freeform 589">
                <a:extLst>
                  <a:ext uri="{FF2B5EF4-FFF2-40B4-BE49-F238E27FC236}">
                    <a16:creationId xmlns:a16="http://schemas.microsoft.com/office/drawing/2014/main" id="{3004E435-9D67-4BB9-ABB4-514F8D544547}"/>
                  </a:ext>
                </a:extLst>
              </p:cNvPr>
              <p:cNvSpPr>
                <a:spLocks/>
              </p:cNvSpPr>
              <p:nvPr/>
            </p:nvSpPr>
            <p:spPr bwMode="auto">
              <a:xfrm>
                <a:off x="6576230" y="2638551"/>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15" name="Freeform 589">
                <a:extLst>
                  <a:ext uri="{FF2B5EF4-FFF2-40B4-BE49-F238E27FC236}">
                    <a16:creationId xmlns:a16="http://schemas.microsoft.com/office/drawing/2014/main" id="{02B2DEFB-84BF-42FB-8398-DC2A98351B50}"/>
                  </a:ext>
                </a:extLst>
              </p:cNvPr>
              <p:cNvSpPr>
                <a:spLocks/>
              </p:cNvSpPr>
              <p:nvPr/>
            </p:nvSpPr>
            <p:spPr bwMode="auto">
              <a:xfrm>
                <a:off x="6518559" y="2601328"/>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787" name="Freeform 131">
              <a:extLst>
                <a:ext uri="{FF2B5EF4-FFF2-40B4-BE49-F238E27FC236}">
                  <a16:creationId xmlns:a16="http://schemas.microsoft.com/office/drawing/2014/main" id="{079E91C0-7FFB-422D-A177-63CEC46F476F}"/>
                </a:ext>
              </a:extLst>
            </p:cNvPr>
            <p:cNvSpPr>
              <a:spLocks noChangeAspect="1" noEditPoints="1"/>
            </p:cNvSpPr>
            <p:nvPr/>
          </p:nvSpPr>
          <p:spPr bwMode="black">
            <a:xfrm>
              <a:off x="6993096" y="1325106"/>
              <a:ext cx="237575" cy="14002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bg1">
                <a:lumMod val="65000"/>
              </a:schemeClr>
            </a:solidFill>
            <a:ln>
              <a:noFill/>
            </a:ln>
            <a:extLst/>
          </p:spPr>
          <p:txBody>
            <a:bodyPr vert="horz" wrap="square" lIns="89625" tIns="44813" rIns="89625" bIns="44813" numCol="1" anchor="t" anchorCtr="0" compatLnSpc="1">
              <a:prstTxWarp prst="textNoShape">
                <a:avLst/>
              </a:prstTxWarp>
            </a:bodyPr>
            <a:lstStyle/>
            <a:p>
              <a:pPr defTabSz="896176">
                <a:defRPr/>
              </a:pPr>
              <a:endParaRPr lang="en-US" sz="1765" dirty="0">
                <a:solidFill>
                  <a:srgbClr val="000000"/>
                </a:solidFill>
                <a:latin typeface="Segoe UI"/>
              </a:endParaRPr>
            </a:p>
          </p:txBody>
        </p:sp>
      </p:grpSp>
      <p:grpSp>
        <p:nvGrpSpPr>
          <p:cNvPr id="828" name="Group 827">
            <a:extLst>
              <a:ext uri="{FF2B5EF4-FFF2-40B4-BE49-F238E27FC236}">
                <a16:creationId xmlns:a16="http://schemas.microsoft.com/office/drawing/2014/main" id="{28DF9A75-020A-404E-BC8D-D859B771587F}"/>
              </a:ext>
            </a:extLst>
          </p:cNvPr>
          <p:cNvGrpSpPr/>
          <p:nvPr/>
        </p:nvGrpSpPr>
        <p:grpSpPr>
          <a:xfrm>
            <a:off x="8692399" y="3258645"/>
            <a:ext cx="705937" cy="379929"/>
            <a:chOff x="3856117" y="1463433"/>
            <a:chExt cx="720092" cy="387547"/>
          </a:xfrm>
        </p:grpSpPr>
        <p:grpSp>
          <p:nvGrpSpPr>
            <p:cNvPr id="829" name="Group 828">
              <a:extLst>
                <a:ext uri="{FF2B5EF4-FFF2-40B4-BE49-F238E27FC236}">
                  <a16:creationId xmlns:a16="http://schemas.microsoft.com/office/drawing/2014/main" id="{6F3B467A-B515-4276-8126-AAD4601CA7CF}"/>
                </a:ext>
              </a:extLst>
            </p:cNvPr>
            <p:cNvGrpSpPr/>
            <p:nvPr/>
          </p:nvGrpSpPr>
          <p:grpSpPr>
            <a:xfrm flipH="1">
              <a:off x="3856117" y="1463433"/>
              <a:ext cx="720092" cy="387547"/>
              <a:chOff x="6518559" y="2601328"/>
              <a:chExt cx="1432559" cy="770991"/>
            </a:xfrm>
          </p:grpSpPr>
          <p:sp>
            <p:nvSpPr>
              <p:cNvPr id="833" name="Freeform 589">
                <a:extLst>
                  <a:ext uri="{FF2B5EF4-FFF2-40B4-BE49-F238E27FC236}">
                    <a16:creationId xmlns:a16="http://schemas.microsoft.com/office/drawing/2014/main" id="{104044A1-35F6-42FA-B93F-FF39DEDA6F1A}"/>
                  </a:ext>
                </a:extLst>
              </p:cNvPr>
              <p:cNvSpPr>
                <a:spLocks/>
              </p:cNvSpPr>
              <p:nvPr/>
            </p:nvSpPr>
            <p:spPr bwMode="auto">
              <a:xfrm>
                <a:off x="6576230" y="2638551"/>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34" name="Freeform 589">
                <a:extLst>
                  <a:ext uri="{FF2B5EF4-FFF2-40B4-BE49-F238E27FC236}">
                    <a16:creationId xmlns:a16="http://schemas.microsoft.com/office/drawing/2014/main" id="{3C3047F9-C06D-49B4-8DAA-E6AABCE168F5}"/>
                  </a:ext>
                </a:extLst>
              </p:cNvPr>
              <p:cNvSpPr>
                <a:spLocks/>
              </p:cNvSpPr>
              <p:nvPr/>
            </p:nvSpPr>
            <p:spPr bwMode="auto">
              <a:xfrm>
                <a:off x="6518559" y="2601328"/>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830" name="Group 829">
              <a:extLst>
                <a:ext uri="{FF2B5EF4-FFF2-40B4-BE49-F238E27FC236}">
                  <a16:creationId xmlns:a16="http://schemas.microsoft.com/office/drawing/2014/main" id="{247A7201-3EA0-40FC-B067-BBB24F53561F}"/>
                </a:ext>
              </a:extLst>
            </p:cNvPr>
            <p:cNvGrpSpPr/>
            <p:nvPr/>
          </p:nvGrpSpPr>
          <p:grpSpPr>
            <a:xfrm>
              <a:off x="4052230" y="1541987"/>
              <a:ext cx="235695" cy="235614"/>
              <a:chOff x="4347517" y="1816552"/>
              <a:chExt cx="219768" cy="219692"/>
            </a:xfrm>
            <a:solidFill>
              <a:schemeClr val="bg1">
                <a:lumMod val="65000"/>
              </a:schemeClr>
            </a:solidFill>
          </p:grpSpPr>
          <p:sp>
            <p:nvSpPr>
              <p:cNvPr id="831" name="Freeform 9">
                <a:extLst>
                  <a:ext uri="{FF2B5EF4-FFF2-40B4-BE49-F238E27FC236}">
                    <a16:creationId xmlns:a16="http://schemas.microsoft.com/office/drawing/2014/main" id="{627A4590-F870-4342-AC6E-19584876561A}"/>
                  </a:ext>
                </a:extLst>
              </p:cNvPr>
              <p:cNvSpPr>
                <a:spLocks/>
              </p:cNvSpPr>
              <p:nvPr/>
            </p:nvSpPr>
            <p:spPr bwMode="auto">
              <a:xfrm>
                <a:off x="4400078" y="1871683"/>
                <a:ext cx="61630" cy="61592"/>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2353" kern="0">
                  <a:solidFill>
                    <a:srgbClr val="505050"/>
                  </a:solidFill>
                  <a:latin typeface="Segoe UI"/>
                </a:endParaRPr>
              </a:p>
            </p:txBody>
          </p:sp>
          <p:sp>
            <p:nvSpPr>
              <p:cNvPr id="832" name="Freeform 10">
                <a:extLst>
                  <a:ext uri="{FF2B5EF4-FFF2-40B4-BE49-F238E27FC236}">
                    <a16:creationId xmlns:a16="http://schemas.microsoft.com/office/drawing/2014/main" id="{C3D32257-20A6-44CA-BFBE-42009CABBFED}"/>
                  </a:ext>
                </a:extLst>
              </p:cNvPr>
              <p:cNvSpPr>
                <a:spLocks noEditPoints="1"/>
              </p:cNvSpPr>
              <p:nvPr/>
            </p:nvSpPr>
            <p:spPr bwMode="auto">
              <a:xfrm>
                <a:off x="4347517" y="1816552"/>
                <a:ext cx="219768" cy="219692"/>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2353" kern="0">
                  <a:solidFill>
                    <a:srgbClr val="505050"/>
                  </a:solidFill>
                  <a:latin typeface="Segoe UI"/>
                </a:endParaRPr>
              </a:p>
            </p:txBody>
          </p:sp>
        </p:grpSp>
      </p:grpSp>
      <p:grpSp>
        <p:nvGrpSpPr>
          <p:cNvPr id="835" name="Group 834">
            <a:extLst>
              <a:ext uri="{FF2B5EF4-FFF2-40B4-BE49-F238E27FC236}">
                <a16:creationId xmlns:a16="http://schemas.microsoft.com/office/drawing/2014/main" id="{43A928DC-C8B6-4185-B4D2-9D352B34F229}"/>
              </a:ext>
            </a:extLst>
          </p:cNvPr>
          <p:cNvGrpSpPr/>
          <p:nvPr/>
        </p:nvGrpSpPr>
        <p:grpSpPr>
          <a:xfrm>
            <a:off x="1581634" y="1962711"/>
            <a:ext cx="705937" cy="379929"/>
            <a:chOff x="3856117" y="1463433"/>
            <a:chExt cx="720092" cy="387547"/>
          </a:xfrm>
        </p:grpSpPr>
        <p:grpSp>
          <p:nvGrpSpPr>
            <p:cNvPr id="836" name="Group 835">
              <a:extLst>
                <a:ext uri="{FF2B5EF4-FFF2-40B4-BE49-F238E27FC236}">
                  <a16:creationId xmlns:a16="http://schemas.microsoft.com/office/drawing/2014/main" id="{CF3F6244-6DF2-4788-8D69-2BF2EF03F87A}"/>
                </a:ext>
              </a:extLst>
            </p:cNvPr>
            <p:cNvGrpSpPr/>
            <p:nvPr/>
          </p:nvGrpSpPr>
          <p:grpSpPr>
            <a:xfrm flipH="1">
              <a:off x="3856117" y="1463433"/>
              <a:ext cx="720092" cy="387547"/>
              <a:chOff x="6518559" y="2601328"/>
              <a:chExt cx="1432559" cy="770991"/>
            </a:xfrm>
          </p:grpSpPr>
          <p:sp>
            <p:nvSpPr>
              <p:cNvPr id="840" name="Freeform 589">
                <a:extLst>
                  <a:ext uri="{FF2B5EF4-FFF2-40B4-BE49-F238E27FC236}">
                    <a16:creationId xmlns:a16="http://schemas.microsoft.com/office/drawing/2014/main" id="{D5E3BB39-29DE-4673-9782-063D87E8BEC8}"/>
                  </a:ext>
                </a:extLst>
              </p:cNvPr>
              <p:cNvSpPr>
                <a:spLocks/>
              </p:cNvSpPr>
              <p:nvPr/>
            </p:nvSpPr>
            <p:spPr bwMode="auto">
              <a:xfrm>
                <a:off x="6576230" y="2638551"/>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E4E4E4"/>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41" name="Freeform 589">
                <a:extLst>
                  <a:ext uri="{FF2B5EF4-FFF2-40B4-BE49-F238E27FC236}">
                    <a16:creationId xmlns:a16="http://schemas.microsoft.com/office/drawing/2014/main" id="{4BD6822C-5155-44CE-A830-BD2C2457882B}"/>
                  </a:ext>
                </a:extLst>
              </p:cNvPr>
              <p:cNvSpPr>
                <a:spLocks/>
              </p:cNvSpPr>
              <p:nvPr/>
            </p:nvSpPr>
            <p:spPr bwMode="auto">
              <a:xfrm>
                <a:off x="6518559" y="2601328"/>
                <a:ext cx="1374888" cy="733768"/>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837" name="Group 836">
              <a:extLst>
                <a:ext uri="{FF2B5EF4-FFF2-40B4-BE49-F238E27FC236}">
                  <a16:creationId xmlns:a16="http://schemas.microsoft.com/office/drawing/2014/main" id="{B5BE95F7-FB44-4C25-A9F6-FB4E5F6A9604}"/>
                </a:ext>
              </a:extLst>
            </p:cNvPr>
            <p:cNvGrpSpPr/>
            <p:nvPr/>
          </p:nvGrpSpPr>
          <p:grpSpPr>
            <a:xfrm>
              <a:off x="4052230" y="1541987"/>
              <a:ext cx="235695" cy="235614"/>
              <a:chOff x="4347517" y="1816552"/>
              <a:chExt cx="219768" cy="219692"/>
            </a:xfrm>
            <a:solidFill>
              <a:schemeClr val="bg1">
                <a:lumMod val="65000"/>
              </a:schemeClr>
            </a:solidFill>
          </p:grpSpPr>
          <p:sp>
            <p:nvSpPr>
              <p:cNvPr id="838" name="Freeform 9">
                <a:extLst>
                  <a:ext uri="{FF2B5EF4-FFF2-40B4-BE49-F238E27FC236}">
                    <a16:creationId xmlns:a16="http://schemas.microsoft.com/office/drawing/2014/main" id="{FCFBC57C-402C-40DA-B7BC-893EAB673776}"/>
                  </a:ext>
                </a:extLst>
              </p:cNvPr>
              <p:cNvSpPr>
                <a:spLocks/>
              </p:cNvSpPr>
              <p:nvPr/>
            </p:nvSpPr>
            <p:spPr bwMode="auto">
              <a:xfrm>
                <a:off x="4400078" y="1871683"/>
                <a:ext cx="61630" cy="61592"/>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2353" kern="0">
                  <a:solidFill>
                    <a:srgbClr val="505050"/>
                  </a:solidFill>
                  <a:latin typeface="Segoe UI"/>
                </a:endParaRPr>
              </a:p>
            </p:txBody>
          </p:sp>
          <p:sp>
            <p:nvSpPr>
              <p:cNvPr id="839" name="Freeform 10">
                <a:extLst>
                  <a:ext uri="{FF2B5EF4-FFF2-40B4-BE49-F238E27FC236}">
                    <a16:creationId xmlns:a16="http://schemas.microsoft.com/office/drawing/2014/main" id="{B62DD413-DD66-4675-A004-E9336A3351E7}"/>
                  </a:ext>
                </a:extLst>
              </p:cNvPr>
              <p:cNvSpPr>
                <a:spLocks noEditPoints="1"/>
              </p:cNvSpPr>
              <p:nvPr/>
            </p:nvSpPr>
            <p:spPr bwMode="auto">
              <a:xfrm>
                <a:off x="4347517" y="1816552"/>
                <a:ext cx="219768" cy="219692"/>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2353" kern="0">
                  <a:solidFill>
                    <a:srgbClr val="505050"/>
                  </a:solidFill>
                  <a:latin typeface="Segoe UI"/>
                </a:endParaRPr>
              </a:p>
            </p:txBody>
          </p:sp>
        </p:grpSp>
      </p:grpSp>
      <p:grpSp>
        <p:nvGrpSpPr>
          <p:cNvPr id="728" name="Group 727">
            <a:extLst>
              <a:ext uri="{FF2B5EF4-FFF2-40B4-BE49-F238E27FC236}">
                <a16:creationId xmlns:a16="http://schemas.microsoft.com/office/drawing/2014/main" id="{A0488AF5-3D63-4C4D-B2BD-1DFA54A6F585}"/>
              </a:ext>
            </a:extLst>
          </p:cNvPr>
          <p:cNvGrpSpPr/>
          <p:nvPr/>
        </p:nvGrpSpPr>
        <p:grpSpPr>
          <a:xfrm>
            <a:off x="3532549" y="3819108"/>
            <a:ext cx="6398084" cy="2070148"/>
            <a:chOff x="1799372" y="3995452"/>
            <a:chExt cx="7972556" cy="2520951"/>
          </a:xfrm>
        </p:grpSpPr>
        <p:grpSp>
          <p:nvGrpSpPr>
            <p:cNvPr id="721" name="Group 720">
              <a:extLst>
                <a:ext uri="{FF2B5EF4-FFF2-40B4-BE49-F238E27FC236}">
                  <a16:creationId xmlns:a16="http://schemas.microsoft.com/office/drawing/2014/main" id="{486FB00D-D999-4052-A153-1D2457CAC89B}"/>
                </a:ext>
              </a:extLst>
            </p:cNvPr>
            <p:cNvGrpSpPr/>
            <p:nvPr/>
          </p:nvGrpSpPr>
          <p:grpSpPr>
            <a:xfrm>
              <a:off x="2981462" y="5323438"/>
              <a:ext cx="891341" cy="1192965"/>
              <a:chOff x="4867003" y="5321675"/>
              <a:chExt cx="891341" cy="1192965"/>
            </a:xfrm>
          </p:grpSpPr>
          <p:sp>
            <p:nvSpPr>
              <p:cNvPr id="196" name="Rectangle 195">
                <a:extLst>
                  <a:ext uri="{FF2B5EF4-FFF2-40B4-BE49-F238E27FC236}">
                    <a16:creationId xmlns:a16="http://schemas.microsoft.com/office/drawing/2014/main" id="{414CF89F-D3D7-451F-A22F-FE25423EA23D}"/>
                  </a:ext>
                </a:extLst>
              </p:cNvPr>
              <p:cNvSpPr/>
              <p:nvPr/>
            </p:nvSpPr>
            <p:spPr bwMode="auto">
              <a:xfrm>
                <a:off x="4925203" y="5835650"/>
                <a:ext cx="772014" cy="3952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Freeform 47">
                <a:extLst>
                  <a:ext uri="{FF2B5EF4-FFF2-40B4-BE49-F238E27FC236}">
                    <a16:creationId xmlns:a16="http://schemas.microsoft.com/office/drawing/2014/main" id="{290EFED8-F901-496C-B8F3-314256EB89CC}"/>
                  </a:ext>
                </a:extLst>
              </p:cNvPr>
              <p:cNvSpPr/>
              <p:nvPr/>
            </p:nvSpPr>
            <p:spPr>
              <a:xfrm flipH="1">
                <a:off x="5066470" y="6220634"/>
                <a:ext cx="492406" cy="294005"/>
              </a:xfrm>
              <a:prstGeom prst="rect">
                <a:avLst/>
              </a:prstGeom>
              <a:solidFill>
                <a:srgbClr val="F8F8F8"/>
              </a:solidFill>
              <a:ln cap="flat">
                <a:noFill/>
                <a:prstDash val="solid"/>
              </a:ln>
            </p:spPr>
            <p:txBody>
              <a:bodyPr vert="horz" wrap="square" lIns="93245" tIns="46622" rIns="93245" bIns="46622" anchor="t" anchorCtr="0" compatLnSpc="1">
                <a:noAutofit/>
              </a:bodyPr>
              <a:lstStyle/>
              <a:p>
                <a:pPr defTabSz="914367">
                  <a:defRPr sz="1800" b="0" i="0" u="none" strike="noStrike" kern="0" cap="none" spc="0" baseline="0">
                    <a:solidFill>
                      <a:srgbClr val="000000"/>
                    </a:solidFill>
                    <a:uFillTx/>
                  </a:defRPr>
                </a:pPr>
                <a:endParaRPr lang="en-US" sz="1836">
                  <a:solidFill>
                    <a:srgbClr val="505050"/>
                  </a:solidFill>
                  <a:latin typeface="Segoe UI"/>
                </a:endParaRPr>
              </a:p>
            </p:txBody>
          </p:sp>
          <p:sp>
            <p:nvSpPr>
              <p:cNvPr id="229" name="Freeform 47">
                <a:extLst>
                  <a:ext uri="{FF2B5EF4-FFF2-40B4-BE49-F238E27FC236}">
                    <a16:creationId xmlns:a16="http://schemas.microsoft.com/office/drawing/2014/main" id="{7A0BE009-BE42-455B-82D6-D2AD8C411744}"/>
                  </a:ext>
                </a:extLst>
              </p:cNvPr>
              <p:cNvSpPr/>
              <p:nvPr/>
            </p:nvSpPr>
            <p:spPr>
              <a:xfrm flipH="1">
                <a:off x="4867003" y="5321675"/>
                <a:ext cx="891341" cy="1192965"/>
              </a:xfrm>
              <a:custGeom>
                <a:avLst/>
                <a:gdLst>
                  <a:gd name="f0" fmla="val 10800000"/>
                  <a:gd name="f1" fmla="val 5400000"/>
                  <a:gd name="f2" fmla="val 180"/>
                  <a:gd name="f3" fmla="val w"/>
                  <a:gd name="f4" fmla="val h"/>
                  <a:gd name="f5" fmla="val 0"/>
                  <a:gd name="f6" fmla="val 4610"/>
                  <a:gd name="f7" fmla="val 6170"/>
                  <a:gd name="f8" fmla="val 707"/>
                  <a:gd name="f9" fmla="val 4080"/>
                  <a:gd name="f10" fmla="val 293"/>
                  <a:gd name="f11" fmla="val 2565"/>
                  <a:gd name="f12" fmla="val 1110"/>
                  <a:gd name="f13" fmla="val 530"/>
                  <a:gd name="f14" fmla="val 1673"/>
                  <a:gd name="f15" fmla="val 5351"/>
                  <a:gd name="f16" fmla="val 2151"/>
                  <a:gd name="f17" fmla="val 2459"/>
                  <a:gd name="f18" fmla="val 2937"/>
                  <a:gd name="f19" fmla="val 2094"/>
                  <a:gd name="f20" fmla="val 4370"/>
                  <a:gd name="f21" fmla="val 582"/>
                  <a:gd name="f22" fmla="val 3973"/>
                  <a:gd name="f23" fmla="val 3355"/>
                  <a:gd name="f24" fmla="val 2956"/>
                  <a:gd name="f25" fmla="val 2338"/>
                  <a:gd name="f26" fmla="val 1941"/>
                  <a:gd name="f27" fmla="+- 0 0 -90"/>
                  <a:gd name="f28" fmla="*/ f3 1 4610"/>
                  <a:gd name="f29" fmla="*/ f4 1 6170"/>
                  <a:gd name="f30" fmla="val f5"/>
                  <a:gd name="f31" fmla="val f6"/>
                  <a:gd name="f32" fmla="val f7"/>
                  <a:gd name="f33" fmla="*/ f27 f0 1"/>
                  <a:gd name="f34" fmla="+- f32 0 f30"/>
                  <a:gd name="f35" fmla="+- f31 0 f30"/>
                  <a:gd name="f36" fmla="*/ f33 1 f2"/>
                  <a:gd name="f37" fmla="*/ f35 1 4610"/>
                  <a:gd name="f38" fmla="*/ f34 1 6170"/>
                  <a:gd name="f39" fmla="*/ 4610 f35 1"/>
                  <a:gd name="f40" fmla="*/ 707 f34 1"/>
                  <a:gd name="f41" fmla="*/ 4080 f35 1"/>
                  <a:gd name="f42" fmla="*/ 293 f34 1"/>
                  <a:gd name="f43" fmla="*/ 2565 f35 1"/>
                  <a:gd name="f44" fmla="*/ 0 f34 1"/>
                  <a:gd name="f45" fmla="*/ 1110 f35 1"/>
                  <a:gd name="f46" fmla="*/ 530 f35 1"/>
                  <a:gd name="f47" fmla="*/ 0 f35 1"/>
                  <a:gd name="f48" fmla="*/ 6170 f34 1"/>
                  <a:gd name="f49" fmla="*/ 1673 f35 1"/>
                  <a:gd name="f50" fmla="*/ 5351 f34 1"/>
                  <a:gd name="f51" fmla="*/ 2151 f35 1"/>
                  <a:gd name="f52" fmla="*/ 2459 f35 1"/>
                  <a:gd name="f53" fmla="*/ 2937 f35 1"/>
                  <a:gd name="f54" fmla="*/ 2094 f35 1"/>
                  <a:gd name="f55" fmla="*/ 4370 f34 1"/>
                  <a:gd name="f56" fmla="*/ 582 f35 1"/>
                  <a:gd name="f57" fmla="*/ 3973 f34 1"/>
                  <a:gd name="f58" fmla="*/ 3355 f34 1"/>
                  <a:gd name="f59" fmla="*/ 2956 f34 1"/>
                  <a:gd name="f60" fmla="*/ 2338 f34 1"/>
                  <a:gd name="f61" fmla="*/ 1941 f34 1"/>
                  <a:gd name="f62" fmla="+- f36 0 f1"/>
                  <a:gd name="f63" fmla="*/ f39 1 4610"/>
                  <a:gd name="f64" fmla="*/ f40 1 6170"/>
                  <a:gd name="f65" fmla="*/ f41 1 4610"/>
                  <a:gd name="f66" fmla="*/ f42 1 6170"/>
                  <a:gd name="f67" fmla="*/ f43 1 4610"/>
                  <a:gd name="f68" fmla="*/ f44 1 6170"/>
                  <a:gd name="f69" fmla="*/ f45 1 4610"/>
                  <a:gd name="f70" fmla="*/ f46 1 4610"/>
                  <a:gd name="f71" fmla="*/ f47 1 4610"/>
                  <a:gd name="f72" fmla="*/ f48 1 6170"/>
                  <a:gd name="f73" fmla="*/ f49 1 4610"/>
                  <a:gd name="f74" fmla="*/ f50 1 6170"/>
                  <a:gd name="f75" fmla="*/ f51 1 4610"/>
                  <a:gd name="f76" fmla="*/ f52 1 4610"/>
                  <a:gd name="f77" fmla="*/ f53 1 4610"/>
                  <a:gd name="f78" fmla="*/ f54 1 4610"/>
                  <a:gd name="f79" fmla="*/ f55 1 6170"/>
                  <a:gd name="f80" fmla="*/ f56 1 4610"/>
                  <a:gd name="f81" fmla="*/ f57 1 6170"/>
                  <a:gd name="f82" fmla="*/ f58 1 6170"/>
                  <a:gd name="f83" fmla="*/ f59 1 6170"/>
                  <a:gd name="f84" fmla="*/ f60 1 6170"/>
                  <a:gd name="f85" fmla="*/ f61 1 6170"/>
                  <a:gd name="f86" fmla="*/ 0 1 f37"/>
                  <a:gd name="f87" fmla="*/ f31 1 f37"/>
                  <a:gd name="f88" fmla="*/ 0 1 f38"/>
                  <a:gd name="f89" fmla="*/ f32 1 f38"/>
                  <a:gd name="f90" fmla="*/ f63 1 f37"/>
                  <a:gd name="f91" fmla="*/ f64 1 f38"/>
                  <a:gd name="f92" fmla="*/ f65 1 f37"/>
                  <a:gd name="f93" fmla="*/ f66 1 f38"/>
                  <a:gd name="f94" fmla="*/ f67 1 f37"/>
                  <a:gd name="f95" fmla="*/ f68 1 f38"/>
                  <a:gd name="f96" fmla="*/ f69 1 f37"/>
                  <a:gd name="f97" fmla="*/ f70 1 f37"/>
                  <a:gd name="f98" fmla="*/ f71 1 f37"/>
                  <a:gd name="f99" fmla="*/ f72 1 f38"/>
                  <a:gd name="f100" fmla="*/ f73 1 f37"/>
                  <a:gd name="f101" fmla="*/ f74 1 f38"/>
                  <a:gd name="f102" fmla="*/ f75 1 f37"/>
                  <a:gd name="f103" fmla="*/ f76 1 f37"/>
                  <a:gd name="f104" fmla="*/ f77 1 f37"/>
                  <a:gd name="f105" fmla="*/ f78 1 f37"/>
                  <a:gd name="f106" fmla="*/ f79 1 f38"/>
                  <a:gd name="f107" fmla="*/ f80 1 f37"/>
                  <a:gd name="f108" fmla="*/ f81 1 f38"/>
                  <a:gd name="f109" fmla="*/ f82 1 f38"/>
                  <a:gd name="f110" fmla="*/ f83 1 f38"/>
                  <a:gd name="f111" fmla="*/ f84 1 f38"/>
                  <a:gd name="f112" fmla="*/ f85 1 f38"/>
                  <a:gd name="f113" fmla="*/ f86 f28 1"/>
                  <a:gd name="f114" fmla="*/ f87 f28 1"/>
                  <a:gd name="f115" fmla="*/ f89 f29 1"/>
                  <a:gd name="f116" fmla="*/ f88 f29 1"/>
                  <a:gd name="f117" fmla="*/ f90 f28 1"/>
                  <a:gd name="f118" fmla="*/ f91 f29 1"/>
                  <a:gd name="f119" fmla="*/ f92 f28 1"/>
                  <a:gd name="f120" fmla="*/ f93 f29 1"/>
                  <a:gd name="f121" fmla="*/ f94 f28 1"/>
                  <a:gd name="f122" fmla="*/ f95 f29 1"/>
                  <a:gd name="f123" fmla="*/ f96 f28 1"/>
                  <a:gd name="f124" fmla="*/ f97 f28 1"/>
                  <a:gd name="f125" fmla="*/ f98 f28 1"/>
                  <a:gd name="f126" fmla="*/ f99 f29 1"/>
                  <a:gd name="f127" fmla="*/ f100 f28 1"/>
                  <a:gd name="f128" fmla="*/ f101 f29 1"/>
                  <a:gd name="f129" fmla="*/ f102 f28 1"/>
                  <a:gd name="f130" fmla="*/ f103 f28 1"/>
                  <a:gd name="f131" fmla="*/ f104 f28 1"/>
                  <a:gd name="f132" fmla="*/ f105 f28 1"/>
                  <a:gd name="f133" fmla="*/ f106 f29 1"/>
                  <a:gd name="f134" fmla="*/ f107 f28 1"/>
                  <a:gd name="f135" fmla="*/ f108 f29 1"/>
                  <a:gd name="f136" fmla="*/ f109 f29 1"/>
                  <a:gd name="f137" fmla="*/ f110 f29 1"/>
                  <a:gd name="f138" fmla="*/ f111 f29 1"/>
                  <a:gd name="f139" fmla="*/ f112 f29 1"/>
                </a:gdLst>
                <a:ahLst/>
                <a:cxnLst>
                  <a:cxn ang="3cd4">
                    <a:pos x="hc" y="t"/>
                  </a:cxn>
                  <a:cxn ang="0">
                    <a:pos x="r" y="vc"/>
                  </a:cxn>
                  <a:cxn ang="cd4">
                    <a:pos x="hc" y="b"/>
                  </a:cxn>
                  <a:cxn ang="cd2">
                    <a:pos x="l" y="vc"/>
                  </a:cxn>
                  <a:cxn ang="f62">
                    <a:pos x="f117" y="f118"/>
                  </a:cxn>
                  <a:cxn ang="f62">
                    <a:pos x="f119" y="f118"/>
                  </a:cxn>
                  <a:cxn ang="f62">
                    <a:pos x="f119" y="f120"/>
                  </a:cxn>
                  <a:cxn ang="f62">
                    <a:pos x="f121" y="f120"/>
                  </a:cxn>
                  <a:cxn ang="f62">
                    <a:pos x="f121" y="f122"/>
                  </a:cxn>
                  <a:cxn ang="f62">
                    <a:pos x="f123" y="f122"/>
                  </a:cxn>
                  <a:cxn ang="f62">
                    <a:pos x="f123" y="f120"/>
                  </a:cxn>
                  <a:cxn ang="f62">
                    <a:pos x="f124" y="f120"/>
                  </a:cxn>
                  <a:cxn ang="f62">
                    <a:pos x="f124" y="f118"/>
                  </a:cxn>
                  <a:cxn ang="f62">
                    <a:pos x="f125" y="f118"/>
                  </a:cxn>
                  <a:cxn ang="f62">
                    <a:pos x="f125" y="f126"/>
                  </a:cxn>
                  <a:cxn ang="f62">
                    <a:pos x="f127" y="f126"/>
                  </a:cxn>
                  <a:cxn ang="f62">
                    <a:pos x="f127" y="f128"/>
                  </a:cxn>
                  <a:cxn ang="f62">
                    <a:pos x="f129" y="f128"/>
                  </a:cxn>
                  <a:cxn ang="f62">
                    <a:pos x="f129" y="f126"/>
                  </a:cxn>
                  <a:cxn ang="f62">
                    <a:pos x="f130" y="f126"/>
                  </a:cxn>
                  <a:cxn ang="f62">
                    <a:pos x="f130" y="f128"/>
                  </a:cxn>
                  <a:cxn ang="f62">
                    <a:pos x="f131" y="f128"/>
                  </a:cxn>
                  <a:cxn ang="f62">
                    <a:pos x="f131" y="f126"/>
                  </a:cxn>
                  <a:cxn ang="f62">
                    <a:pos x="f117" y="f126"/>
                  </a:cxn>
                  <a:cxn ang="f62">
                    <a:pos x="f117" y="f118"/>
                  </a:cxn>
                  <a:cxn ang="f62">
                    <a:pos x="f132" y="f133"/>
                  </a:cxn>
                  <a:cxn ang="f62">
                    <a:pos x="f134" y="f133"/>
                  </a:cxn>
                  <a:cxn ang="f62">
                    <a:pos x="f134" y="f135"/>
                  </a:cxn>
                  <a:cxn ang="f62">
                    <a:pos x="f132" y="f135"/>
                  </a:cxn>
                  <a:cxn ang="f62">
                    <a:pos x="f132" y="f133"/>
                  </a:cxn>
                  <a:cxn ang="f62">
                    <a:pos x="f132" y="f136"/>
                  </a:cxn>
                  <a:cxn ang="f62">
                    <a:pos x="f134" y="f136"/>
                  </a:cxn>
                  <a:cxn ang="f62">
                    <a:pos x="f134" y="f137"/>
                  </a:cxn>
                  <a:cxn ang="f62">
                    <a:pos x="f132" y="f137"/>
                  </a:cxn>
                  <a:cxn ang="f62">
                    <a:pos x="f132" y="f136"/>
                  </a:cxn>
                  <a:cxn ang="f62">
                    <a:pos x="f132" y="f138"/>
                  </a:cxn>
                  <a:cxn ang="f62">
                    <a:pos x="f134" y="f138"/>
                  </a:cxn>
                  <a:cxn ang="f62">
                    <a:pos x="f134" y="f139"/>
                  </a:cxn>
                  <a:cxn ang="f62">
                    <a:pos x="f132" y="f139"/>
                  </a:cxn>
                  <a:cxn ang="f62">
                    <a:pos x="f132" y="f138"/>
                  </a:cxn>
                  <a:cxn ang="f62">
                    <a:pos x="f119" y="f133"/>
                  </a:cxn>
                  <a:cxn ang="f62">
                    <a:pos x="f121" y="f133"/>
                  </a:cxn>
                  <a:cxn ang="f62">
                    <a:pos x="f121" y="f135"/>
                  </a:cxn>
                  <a:cxn ang="f62">
                    <a:pos x="f119" y="f135"/>
                  </a:cxn>
                  <a:cxn ang="f62">
                    <a:pos x="f119" y="f133"/>
                  </a:cxn>
                  <a:cxn ang="f62">
                    <a:pos x="f119" y="f136"/>
                  </a:cxn>
                  <a:cxn ang="f62">
                    <a:pos x="f121" y="f136"/>
                  </a:cxn>
                  <a:cxn ang="f62">
                    <a:pos x="f121" y="f137"/>
                  </a:cxn>
                  <a:cxn ang="f62">
                    <a:pos x="f119" y="f137"/>
                  </a:cxn>
                  <a:cxn ang="f62">
                    <a:pos x="f119" y="f136"/>
                  </a:cxn>
                  <a:cxn ang="f62">
                    <a:pos x="f119" y="f138"/>
                  </a:cxn>
                  <a:cxn ang="f62">
                    <a:pos x="f121" y="f138"/>
                  </a:cxn>
                  <a:cxn ang="f62">
                    <a:pos x="f121" y="f139"/>
                  </a:cxn>
                  <a:cxn ang="f62">
                    <a:pos x="f119" y="f139"/>
                  </a:cxn>
                  <a:cxn ang="f62">
                    <a:pos x="f119" y="f138"/>
                  </a:cxn>
                </a:cxnLst>
                <a:rect l="f113" t="f116" r="f114" b="f115"/>
                <a:pathLst>
                  <a:path w="4610" h="6170">
                    <a:moveTo>
                      <a:pt x="f6" y="f8"/>
                    </a:moveTo>
                    <a:lnTo>
                      <a:pt x="f9" y="f8"/>
                    </a:lnTo>
                    <a:lnTo>
                      <a:pt x="f9" y="f10"/>
                    </a:lnTo>
                    <a:lnTo>
                      <a:pt x="f11" y="f10"/>
                    </a:lnTo>
                    <a:lnTo>
                      <a:pt x="f11" y="f5"/>
                    </a:lnTo>
                    <a:lnTo>
                      <a:pt x="f12" y="f5"/>
                    </a:lnTo>
                    <a:lnTo>
                      <a:pt x="f12" y="f10"/>
                    </a:lnTo>
                    <a:lnTo>
                      <a:pt x="f13" y="f10"/>
                    </a:lnTo>
                    <a:lnTo>
                      <a:pt x="f13" y="f8"/>
                    </a:lnTo>
                    <a:lnTo>
                      <a:pt x="f5" y="f8"/>
                    </a:lnTo>
                    <a:lnTo>
                      <a:pt x="f5" y="f7"/>
                    </a:lnTo>
                    <a:lnTo>
                      <a:pt x="f14" y="f7"/>
                    </a:lnTo>
                    <a:lnTo>
                      <a:pt x="f14" y="f15"/>
                    </a:lnTo>
                    <a:lnTo>
                      <a:pt x="f16" y="f15"/>
                    </a:lnTo>
                    <a:lnTo>
                      <a:pt x="f16" y="f7"/>
                    </a:lnTo>
                    <a:lnTo>
                      <a:pt x="f17" y="f7"/>
                    </a:lnTo>
                    <a:lnTo>
                      <a:pt x="f17" y="f15"/>
                    </a:lnTo>
                    <a:lnTo>
                      <a:pt x="f18" y="f15"/>
                    </a:lnTo>
                    <a:lnTo>
                      <a:pt x="f18" y="f7"/>
                    </a:lnTo>
                    <a:lnTo>
                      <a:pt x="f6" y="f7"/>
                    </a:lnTo>
                    <a:lnTo>
                      <a:pt x="f6" y="f8"/>
                    </a:lnTo>
                    <a:close/>
                    <a:moveTo>
                      <a:pt x="f19" y="f20"/>
                    </a:moveTo>
                    <a:lnTo>
                      <a:pt x="f21" y="f20"/>
                    </a:lnTo>
                    <a:lnTo>
                      <a:pt x="f21" y="f22"/>
                    </a:lnTo>
                    <a:lnTo>
                      <a:pt x="f19" y="f22"/>
                    </a:lnTo>
                    <a:lnTo>
                      <a:pt x="f19" y="f20"/>
                    </a:lnTo>
                    <a:close/>
                    <a:moveTo>
                      <a:pt x="f19" y="f23"/>
                    </a:moveTo>
                    <a:lnTo>
                      <a:pt x="f21" y="f23"/>
                    </a:lnTo>
                    <a:lnTo>
                      <a:pt x="f21" y="f24"/>
                    </a:lnTo>
                    <a:lnTo>
                      <a:pt x="f19" y="f24"/>
                    </a:lnTo>
                    <a:lnTo>
                      <a:pt x="f19" y="f23"/>
                    </a:lnTo>
                    <a:close/>
                    <a:moveTo>
                      <a:pt x="f19" y="f25"/>
                    </a:moveTo>
                    <a:lnTo>
                      <a:pt x="f21" y="f25"/>
                    </a:lnTo>
                    <a:lnTo>
                      <a:pt x="f21" y="f26"/>
                    </a:lnTo>
                    <a:lnTo>
                      <a:pt x="f19" y="f26"/>
                    </a:lnTo>
                    <a:lnTo>
                      <a:pt x="f19" y="f25"/>
                    </a:lnTo>
                    <a:close/>
                    <a:moveTo>
                      <a:pt x="f9" y="f20"/>
                    </a:moveTo>
                    <a:lnTo>
                      <a:pt x="f11" y="f20"/>
                    </a:lnTo>
                    <a:lnTo>
                      <a:pt x="f11" y="f22"/>
                    </a:lnTo>
                    <a:lnTo>
                      <a:pt x="f9" y="f22"/>
                    </a:lnTo>
                    <a:lnTo>
                      <a:pt x="f9" y="f20"/>
                    </a:lnTo>
                    <a:close/>
                    <a:moveTo>
                      <a:pt x="f9" y="f23"/>
                    </a:moveTo>
                    <a:lnTo>
                      <a:pt x="f11" y="f23"/>
                    </a:lnTo>
                    <a:lnTo>
                      <a:pt x="f11" y="f24"/>
                    </a:lnTo>
                    <a:lnTo>
                      <a:pt x="f9" y="f24"/>
                    </a:lnTo>
                    <a:lnTo>
                      <a:pt x="f9" y="f23"/>
                    </a:lnTo>
                    <a:close/>
                    <a:moveTo>
                      <a:pt x="f9" y="f25"/>
                    </a:moveTo>
                    <a:lnTo>
                      <a:pt x="f11" y="f25"/>
                    </a:lnTo>
                    <a:lnTo>
                      <a:pt x="f11" y="f26"/>
                    </a:lnTo>
                    <a:lnTo>
                      <a:pt x="f9" y="f26"/>
                    </a:lnTo>
                    <a:lnTo>
                      <a:pt x="f9" y="f25"/>
                    </a:lnTo>
                    <a:close/>
                  </a:path>
                </a:pathLst>
              </a:custGeom>
              <a:solidFill>
                <a:schemeClr val="bg2">
                  <a:lumMod val="50000"/>
                </a:schemeClr>
              </a:solidFill>
              <a:ln cap="flat">
                <a:noFill/>
                <a:prstDash val="solid"/>
              </a:ln>
            </p:spPr>
            <p:txBody>
              <a:bodyPr vert="horz" wrap="square" lIns="93245" tIns="46622" rIns="93245" bIns="46622" anchor="t" anchorCtr="0" compatLnSpc="1">
                <a:noAutofit/>
              </a:bodyPr>
              <a:lstStyle/>
              <a:p>
                <a:pPr defTabSz="914367">
                  <a:defRPr sz="1800" b="0" i="0" u="none" strike="noStrike" kern="0" cap="none" spc="0" baseline="0">
                    <a:solidFill>
                      <a:srgbClr val="000000"/>
                    </a:solidFill>
                    <a:uFillTx/>
                  </a:defRPr>
                </a:pPr>
                <a:endParaRPr lang="en-US" sz="1836">
                  <a:solidFill>
                    <a:srgbClr val="505050"/>
                  </a:solidFill>
                  <a:latin typeface="Segoe UI"/>
                </a:endParaRPr>
              </a:p>
            </p:txBody>
          </p:sp>
        </p:grpSp>
        <p:grpSp>
          <p:nvGrpSpPr>
            <p:cNvPr id="230" name="Group 229">
              <a:extLst>
                <a:ext uri="{FF2B5EF4-FFF2-40B4-BE49-F238E27FC236}">
                  <a16:creationId xmlns:a16="http://schemas.microsoft.com/office/drawing/2014/main" id="{79E5D92F-2607-474B-9D5A-49C92ED72B5C}"/>
                </a:ext>
              </a:extLst>
            </p:cNvPr>
            <p:cNvGrpSpPr/>
            <p:nvPr/>
          </p:nvGrpSpPr>
          <p:grpSpPr>
            <a:xfrm>
              <a:off x="3852641" y="4810037"/>
              <a:ext cx="502730" cy="1706366"/>
              <a:chOff x="7639050" y="2983915"/>
              <a:chExt cx="984088" cy="3340189"/>
            </a:xfrm>
          </p:grpSpPr>
          <p:sp>
            <p:nvSpPr>
              <p:cNvPr id="262" name="Rectangle 261">
                <a:extLst>
                  <a:ext uri="{FF2B5EF4-FFF2-40B4-BE49-F238E27FC236}">
                    <a16:creationId xmlns:a16="http://schemas.microsoft.com/office/drawing/2014/main" id="{EF30A365-7302-41A5-B5A7-DE48D6782F4F}"/>
                  </a:ext>
                </a:extLst>
              </p:cNvPr>
              <p:cNvSpPr/>
              <p:nvPr/>
            </p:nvSpPr>
            <p:spPr bwMode="auto">
              <a:xfrm>
                <a:off x="7639050" y="2983915"/>
                <a:ext cx="984088" cy="334018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a:extLst>
                  <a:ext uri="{FF2B5EF4-FFF2-40B4-BE49-F238E27FC236}">
                    <a16:creationId xmlns:a16="http://schemas.microsoft.com/office/drawing/2014/main" id="{517963E9-1984-49D2-969E-8F02B39FEF93}"/>
                  </a:ext>
                </a:extLst>
              </p:cNvPr>
              <p:cNvSpPr/>
              <p:nvPr/>
            </p:nvSpPr>
            <p:spPr bwMode="auto">
              <a:xfrm>
                <a:off x="8208642" y="3143305"/>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64" name="Group 263">
                <a:extLst>
                  <a:ext uri="{FF2B5EF4-FFF2-40B4-BE49-F238E27FC236}">
                    <a16:creationId xmlns:a16="http://schemas.microsoft.com/office/drawing/2014/main" id="{202EDC51-86C9-4635-8F50-8D97F5674AD8}"/>
                  </a:ext>
                </a:extLst>
              </p:cNvPr>
              <p:cNvGrpSpPr/>
              <p:nvPr/>
            </p:nvGrpSpPr>
            <p:grpSpPr>
              <a:xfrm>
                <a:off x="7771127" y="3585492"/>
                <a:ext cx="719934" cy="282797"/>
                <a:chOff x="7812911" y="2701118"/>
                <a:chExt cx="719934" cy="282797"/>
              </a:xfrm>
            </p:grpSpPr>
            <p:sp>
              <p:nvSpPr>
                <p:cNvPr id="273" name="Rectangle 272">
                  <a:extLst>
                    <a:ext uri="{FF2B5EF4-FFF2-40B4-BE49-F238E27FC236}">
                      <a16:creationId xmlns:a16="http://schemas.microsoft.com/office/drawing/2014/main" id="{C82B022E-E680-4398-877A-DC01A6515D67}"/>
                    </a:ext>
                  </a:extLst>
                </p:cNvPr>
                <p:cNvSpPr/>
                <p:nvPr/>
              </p:nvSpPr>
              <p:spPr bwMode="auto">
                <a:xfrm>
                  <a:off x="7812911"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6D288354-324B-4E15-AC08-7B3C8AB917E4}"/>
                    </a:ext>
                  </a:extLst>
                </p:cNvPr>
                <p:cNvSpPr/>
                <p:nvPr/>
              </p:nvSpPr>
              <p:spPr bwMode="auto">
                <a:xfrm>
                  <a:off x="8250426"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65" name="Group 264">
                <a:extLst>
                  <a:ext uri="{FF2B5EF4-FFF2-40B4-BE49-F238E27FC236}">
                    <a16:creationId xmlns:a16="http://schemas.microsoft.com/office/drawing/2014/main" id="{6F5CD5F6-6A40-4469-B1CB-A0DA431F1D7C}"/>
                  </a:ext>
                </a:extLst>
              </p:cNvPr>
              <p:cNvGrpSpPr/>
              <p:nvPr/>
            </p:nvGrpSpPr>
            <p:grpSpPr>
              <a:xfrm>
                <a:off x="7771127" y="4027679"/>
                <a:ext cx="719934" cy="282797"/>
                <a:chOff x="7812911" y="2701118"/>
                <a:chExt cx="719934" cy="282797"/>
              </a:xfrm>
            </p:grpSpPr>
            <p:sp>
              <p:nvSpPr>
                <p:cNvPr id="271" name="Rectangle 270">
                  <a:extLst>
                    <a:ext uri="{FF2B5EF4-FFF2-40B4-BE49-F238E27FC236}">
                      <a16:creationId xmlns:a16="http://schemas.microsoft.com/office/drawing/2014/main" id="{BA025C8E-C984-4A31-B0DB-EE55C63FC571}"/>
                    </a:ext>
                  </a:extLst>
                </p:cNvPr>
                <p:cNvSpPr/>
                <p:nvPr/>
              </p:nvSpPr>
              <p:spPr bwMode="auto">
                <a:xfrm>
                  <a:off x="7812911"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86C30279-F26D-4C9D-B7C6-77180289CECD}"/>
                    </a:ext>
                  </a:extLst>
                </p:cNvPr>
                <p:cNvSpPr/>
                <p:nvPr/>
              </p:nvSpPr>
              <p:spPr bwMode="auto">
                <a:xfrm>
                  <a:off x="8250426"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6" name="Rectangle 265">
                <a:extLst>
                  <a:ext uri="{FF2B5EF4-FFF2-40B4-BE49-F238E27FC236}">
                    <a16:creationId xmlns:a16="http://schemas.microsoft.com/office/drawing/2014/main" id="{FCCB90AE-2F0F-4A30-84DF-906017AF1604}"/>
                  </a:ext>
                </a:extLst>
              </p:cNvPr>
              <p:cNvSpPr/>
              <p:nvPr/>
            </p:nvSpPr>
            <p:spPr bwMode="auto">
              <a:xfrm>
                <a:off x="7771127" y="4469866"/>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67" name="Group 266">
                <a:extLst>
                  <a:ext uri="{FF2B5EF4-FFF2-40B4-BE49-F238E27FC236}">
                    <a16:creationId xmlns:a16="http://schemas.microsoft.com/office/drawing/2014/main" id="{24EA1AA5-4052-4C43-BB58-F380399A10F5}"/>
                  </a:ext>
                </a:extLst>
              </p:cNvPr>
              <p:cNvGrpSpPr/>
              <p:nvPr/>
            </p:nvGrpSpPr>
            <p:grpSpPr>
              <a:xfrm>
                <a:off x="7771127" y="4912053"/>
                <a:ext cx="719934" cy="282797"/>
                <a:chOff x="7812911" y="2701118"/>
                <a:chExt cx="719934" cy="282797"/>
              </a:xfrm>
            </p:grpSpPr>
            <p:sp>
              <p:nvSpPr>
                <p:cNvPr id="269" name="Rectangle 268">
                  <a:extLst>
                    <a:ext uri="{FF2B5EF4-FFF2-40B4-BE49-F238E27FC236}">
                      <a16:creationId xmlns:a16="http://schemas.microsoft.com/office/drawing/2014/main" id="{3E1E0A45-B3EE-479B-B363-10EDB31B0B3E}"/>
                    </a:ext>
                  </a:extLst>
                </p:cNvPr>
                <p:cNvSpPr/>
                <p:nvPr/>
              </p:nvSpPr>
              <p:spPr bwMode="auto">
                <a:xfrm>
                  <a:off x="7812911"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a:extLst>
                    <a:ext uri="{FF2B5EF4-FFF2-40B4-BE49-F238E27FC236}">
                      <a16:creationId xmlns:a16="http://schemas.microsoft.com/office/drawing/2014/main" id="{DD069D77-B185-4CF7-B157-1553689E9540}"/>
                    </a:ext>
                  </a:extLst>
                </p:cNvPr>
                <p:cNvSpPr/>
                <p:nvPr/>
              </p:nvSpPr>
              <p:spPr bwMode="auto">
                <a:xfrm>
                  <a:off x="8250426"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8" name="Rectangle 267">
                <a:extLst>
                  <a:ext uri="{FF2B5EF4-FFF2-40B4-BE49-F238E27FC236}">
                    <a16:creationId xmlns:a16="http://schemas.microsoft.com/office/drawing/2014/main" id="{EF832BB1-8B52-45D5-906A-2F9386ED0120}"/>
                  </a:ext>
                </a:extLst>
              </p:cNvPr>
              <p:cNvSpPr/>
              <p:nvPr/>
            </p:nvSpPr>
            <p:spPr bwMode="auto">
              <a:xfrm>
                <a:off x="8208642" y="5354241"/>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31" name="Group 230">
              <a:extLst>
                <a:ext uri="{FF2B5EF4-FFF2-40B4-BE49-F238E27FC236}">
                  <a16:creationId xmlns:a16="http://schemas.microsoft.com/office/drawing/2014/main" id="{68E91E2A-1A88-4B9D-AA22-AB74D68C73B1}"/>
                </a:ext>
              </a:extLst>
            </p:cNvPr>
            <p:cNvGrpSpPr/>
            <p:nvPr/>
          </p:nvGrpSpPr>
          <p:grpSpPr>
            <a:xfrm>
              <a:off x="7386540" y="4250892"/>
              <a:ext cx="502730" cy="2265511"/>
              <a:chOff x="7639050" y="1889398"/>
              <a:chExt cx="984088" cy="4434707"/>
            </a:xfrm>
          </p:grpSpPr>
          <p:sp>
            <p:nvSpPr>
              <p:cNvPr id="243" name="Rectangle 242">
                <a:extLst>
                  <a:ext uri="{FF2B5EF4-FFF2-40B4-BE49-F238E27FC236}">
                    <a16:creationId xmlns:a16="http://schemas.microsoft.com/office/drawing/2014/main" id="{077E2CD9-CC5E-4823-B9BF-48A13E0A4E83}"/>
                  </a:ext>
                </a:extLst>
              </p:cNvPr>
              <p:cNvSpPr/>
              <p:nvPr/>
            </p:nvSpPr>
            <p:spPr bwMode="auto">
              <a:xfrm>
                <a:off x="7639050" y="2548719"/>
                <a:ext cx="984088" cy="377538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4" name="Group 243">
                <a:extLst>
                  <a:ext uri="{FF2B5EF4-FFF2-40B4-BE49-F238E27FC236}">
                    <a16:creationId xmlns:a16="http://schemas.microsoft.com/office/drawing/2014/main" id="{E692B1C0-4C34-44FA-9A79-756FDDD89533}"/>
                  </a:ext>
                </a:extLst>
              </p:cNvPr>
              <p:cNvGrpSpPr/>
              <p:nvPr/>
            </p:nvGrpSpPr>
            <p:grpSpPr>
              <a:xfrm>
                <a:off x="7771127" y="2701118"/>
                <a:ext cx="719934" cy="282797"/>
                <a:chOff x="7812911" y="2701118"/>
                <a:chExt cx="719934" cy="282797"/>
              </a:xfrm>
            </p:grpSpPr>
            <p:sp>
              <p:nvSpPr>
                <p:cNvPr id="260" name="Rectangle 259">
                  <a:extLst>
                    <a:ext uri="{FF2B5EF4-FFF2-40B4-BE49-F238E27FC236}">
                      <a16:creationId xmlns:a16="http://schemas.microsoft.com/office/drawing/2014/main" id="{47D00213-7308-4DFE-805A-3BBF0E4AABD0}"/>
                    </a:ext>
                  </a:extLst>
                </p:cNvPr>
                <p:cNvSpPr/>
                <p:nvPr/>
              </p:nvSpPr>
              <p:spPr bwMode="auto">
                <a:xfrm>
                  <a:off x="7812911"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Rectangle 260">
                  <a:extLst>
                    <a:ext uri="{FF2B5EF4-FFF2-40B4-BE49-F238E27FC236}">
                      <a16:creationId xmlns:a16="http://schemas.microsoft.com/office/drawing/2014/main" id="{DCFA8739-2B4F-49CF-A102-DEEAD402AC6C}"/>
                    </a:ext>
                  </a:extLst>
                </p:cNvPr>
                <p:cNvSpPr/>
                <p:nvPr/>
              </p:nvSpPr>
              <p:spPr bwMode="auto">
                <a:xfrm>
                  <a:off x="8250426"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5" name="Rectangle 244">
                <a:extLst>
                  <a:ext uri="{FF2B5EF4-FFF2-40B4-BE49-F238E27FC236}">
                    <a16:creationId xmlns:a16="http://schemas.microsoft.com/office/drawing/2014/main" id="{1971378B-3397-4C0A-BD57-AEC161B57815}"/>
                  </a:ext>
                </a:extLst>
              </p:cNvPr>
              <p:cNvSpPr/>
              <p:nvPr/>
            </p:nvSpPr>
            <p:spPr bwMode="auto">
              <a:xfrm>
                <a:off x="8208642" y="3143305"/>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 name="Rectangle 245">
                <a:extLst>
                  <a:ext uri="{FF2B5EF4-FFF2-40B4-BE49-F238E27FC236}">
                    <a16:creationId xmlns:a16="http://schemas.microsoft.com/office/drawing/2014/main" id="{D3AC1D40-E246-49F5-A6C9-3B7AC2C14AB4}"/>
                  </a:ext>
                </a:extLst>
              </p:cNvPr>
              <p:cNvSpPr/>
              <p:nvPr/>
            </p:nvSpPr>
            <p:spPr bwMode="auto">
              <a:xfrm>
                <a:off x="7771127" y="3585492"/>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3DAB976-E1A9-493C-87AB-70C1F81803D2}"/>
                  </a:ext>
                </a:extLst>
              </p:cNvPr>
              <p:cNvGrpSpPr/>
              <p:nvPr/>
            </p:nvGrpSpPr>
            <p:grpSpPr>
              <a:xfrm>
                <a:off x="7771127" y="4027679"/>
                <a:ext cx="719934" cy="282797"/>
                <a:chOff x="7812911" y="2701118"/>
                <a:chExt cx="719934" cy="282797"/>
              </a:xfrm>
            </p:grpSpPr>
            <p:sp>
              <p:nvSpPr>
                <p:cNvPr id="258" name="Rectangle 257">
                  <a:extLst>
                    <a:ext uri="{FF2B5EF4-FFF2-40B4-BE49-F238E27FC236}">
                      <a16:creationId xmlns:a16="http://schemas.microsoft.com/office/drawing/2014/main" id="{43BDBAFF-4693-42E1-A4A6-A934A1FEFEE5}"/>
                    </a:ext>
                  </a:extLst>
                </p:cNvPr>
                <p:cNvSpPr/>
                <p:nvPr/>
              </p:nvSpPr>
              <p:spPr bwMode="auto">
                <a:xfrm>
                  <a:off x="7812911"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2477397-240A-4C0A-A848-BA2E1388C22C}"/>
                    </a:ext>
                  </a:extLst>
                </p:cNvPr>
                <p:cNvSpPr/>
                <p:nvPr/>
              </p:nvSpPr>
              <p:spPr bwMode="auto">
                <a:xfrm>
                  <a:off x="8250426"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48" name="Group 247">
                <a:extLst>
                  <a:ext uri="{FF2B5EF4-FFF2-40B4-BE49-F238E27FC236}">
                    <a16:creationId xmlns:a16="http://schemas.microsoft.com/office/drawing/2014/main" id="{44631A69-9FAF-4977-8389-E23DF3FC54E9}"/>
                  </a:ext>
                </a:extLst>
              </p:cNvPr>
              <p:cNvGrpSpPr/>
              <p:nvPr/>
            </p:nvGrpSpPr>
            <p:grpSpPr>
              <a:xfrm>
                <a:off x="7771127" y="4469866"/>
                <a:ext cx="719934" cy="282797"/>
                <a:chOff x="7812911" y="2701118"/>
                <a:chExt cx="719934" cy="282797"/>
              </a:xfrm>
            </p:grpSpPr>
            <p:sp>
              <p:nvSpPr>
                <p:cNvPr id="256" name="Rectangle 255">
                  <a:extLst>
                    <a:ext uri="{FF2B5EF4-FFF2-40B4-BE49-F238E27FC236}">
                      <a16:creationId xmlns:a16="http://schemas.microsoft.com/office/drawing/2014/main" id="{901861EE-7D32-46B4-B9B8-34E76463F504}"/>
                    </a:ext>
                  </a:extLst>
                </p:cNvPr>
                <p:cNvSpPr/>
                <p:nvPr/>
              </p:nvSpPr>
              <p:spPr bwMode="auto">
                <a:xfrm>
                  <a:off x="7812911"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EEC9BB7C-A753-4E1C-82F6-A48D0C49F394}"/>
                    </a:ext>
                  </a:extLst>
                </p:cNvPr>
                <p:cNvSpPr/>
                <p:nvPr/>
              </p:nvSpPr>
              <p:spPr bwMode="auto">
                <a:xfrm>
                  <a:off x="8250426"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9" name="Rectangle 248">
                <a:extLst>
                  <a:ext uri="{FF2B5EF4-FFF2-40B4-BE49-F238E27FC236}">
                    <a16:creationId xmlns:a16="http://schemas.microsoft.com/office/drawing/2014/main" id="{B2E4E179-B321-451A-9D33-817A1B77ED85}"/>
                  </a:ext>
                </a:extLst>
              </p:cNvPr>
              <p:cNvSpPr/>
              <p:nvPr/>
            </p:nvSpPr>
            <p:spPr bwMode="auto">
              <a:xfrm>
                <a:off x="8208642" y="4912053"/>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0" name="Group 249">
                <a:extLst>
                  <a:ext uri="{FF2B5EF4-FFF2-40B4-BE49-F238E27FC236}">
                    <a16:creationId xmlns:a16="http://schemas.microsoft.com/office/drawing/2014/main" id="{FE4015C9-6186-460A-9C12-4CC47E106974}"/>
                  </a:ext>
                </a:extLst>
              </p:cNvPr>
              <p:cNvGrpSpPr/>
              <p:nvPr/>
            </p:nvGrpSpPr>
            <p:grpSpPr>
              <a:xfrm>
                <a:off x="7771127" y="5354241"/>
                <a:ext cx="719934" cy="282797"/>
                <a:chOff x="7812911" y="2701118"/>
                <a:chExt cx="719934" cy="282797"/>
              </a:xfrm>
            </p:grpSpPr>
            <p:sp>
              <p:nvSpPr>
                <p:cNvPr id="254" name="Rectangle 253">
                  <a:extLst>
                    <a:ext uri="{FF2B5EF4-FFF2-40B4-BE49-F238E27FC236}">
                      <a16:creationId xmlns:a16="http://schemas.microsoft.com/office/drawing/2014/main" id="{844362F3-98DC-4F49-B80C-686FA0F1922F}"/>
                    </a:ext>
                  </a:extLst>
                </p:cNvPr>
                <p:cNvSpPr/>
                <p:nvPr/>
              </p:nvSpPr>
              <p:spPr bwMode="auto">
                <a:xfrm>
                  <a:off x="7812911"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21D55366-AF67-4F8B-8967-7FD72F4228BB}"/>
                    </a:ext>
                  </a:extLst>
                </p:cNvPr>
                <p:cNvSpPr/>
                <p:nvPr/>
              </p:nvSpPr>
              <p:spPr bwMode="auto">
                <a:xfrm>
                  <a:off x="8250426"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1" name="Rectangle 250">
                <a:extLst>
                  <a:ext uri="{FF2B5EF4-FFF2-40B4-BE49-F238E27FC236}">
                    <a16:creationId xmlns:a16="http://schemas.microsoft.com/office/drawing/2014/main" id="{B3B69C4C-AE41-4C02-9D00-5A3EA822D240}"/>
                  </a:ext>
                </a:extLst>
              </p:cNvPr>
              <p:cNvSpPr/>
              <p:nvPr/>
            </p:nvSpPr>
            <p:spPr bwMode="auto">
              <a:xfrm>
                <a:off x="7743862" y="2295258"/>
                <a:ext cx="774463" cy="26685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2" name="Rectangle 251">
                <a:extLst>
                  <a:ext uri="{FF2B5EF4-FFF2-40B4-BE49-F238E27FC236}">
                    <a16:creationId xmlns:a16="http://schemas.microsoft.com/office/drawing/2014/main" id="{6D8CAF32-C707-4DBF-AD3D-B5FE302D66FA}"/>
                  </a:ext>
                </a:extLst>
              </p:cNvPr>
              <p:cNvSpPr/>
              <p:nvPr/>
            </p:nvSpPr>
            <p:spPr bwMode="auto">
              <a:xfrm>
                <a:off x="7912336" y="2028408"/>
                <a:ext cx="447398" cy="26685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Rectangle 252">
                <a:extLst>
                  <a:ext uri="{FF2B5EF4-FFF2-40B4-BE49-F238E27FC236}">
                    <a16:creationId xmlns:a16="http://schemas.microsoft.com/office/drawing/2014/main" id="{CA31086F-930E-4C5C-B8EB-347BC21D11BE}"/>
                  </a:ext>
                </a:extLst>
              </p:cNvPr>
              <p:cNvSpPr/>
              <p:nvPr/>
            </p:nvSpPr>
            <p:spPr bwMode="auto">
              <a:xfrm>
                <a:off x="8097637" y="1889398"/>
                <a:ext cx="66912" cy="26685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32" name="Group 231">
              <a:extLst>
                <a:ext uri="{FF2B5EF4-FFF2-40B4-BE49-F238E27FC236}">
                  <a16:creationId xmlns:a16="http://schemas.microsoft.com/office/drawing/2014/main" id="{DED32AD8-2935-4F4E-BC2C-ECF220529A1D}"/>
                </a:ext>
              </a:extLst>
            </p:cNvPr>
            <p:cNvGrpSpPr/>
            <p:nvPr/>
          </p:nvGrpSpPr>
          <p:grpSpPr>
            <a:xfrm>
              <a:off x="6903971" y="4891463"/>
              <a:ext cx="502731" cy="1624940"/>
              <a:chOff x="7639050" y="3143306"/>
              <a:chExt cx="984089" cy="3180798"/>
            </a:xfrm>
          </p:grpSpPr>
          <p:sp>
            <p:nvSpPr>
              <p:cNvPr id="233" name="Rectangle 232">
                <a:extLst>
                  <a:ext uri="{FF2B5EF4-FFF2-40B4-BE49-F238E27FC236}">
                    <a16:creationId xmlns:a16="http://schemas.microsoft.com/office/drawing/2014/main" id="{C3896F5D-4391-4BCE-9293-DB865F0F60F5}"/>
                  </a:ext>
                </a:extLst>
              </p:cNvPr>
              <p:cNvSpPr/>
              <p:nvPr/>
            </p:nvSpPr>
            <p:spPr bwMode="auto">
              <a:xfrm>
                <a:off x="7639050" y="3868289"/>
                <a:ext cx="984088" cy="245581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4" name="Rectangle 233">
                <a:extLst>
                  <a:ext uri="{FF2B5EF4-FFF2-40B4-BE49-F238E27FC236}">
                    <a16:creationId xmlns:a16="http://schemas.microsoft.com/office/drawing/2014/main" id="{D9B6FBD2-A63A-46D2-86F8-9EE5AD9C9DFB}"/>
                  </a:ext>
                </a:extLst>
              </p:cNvPr>
              <p:cNvSpPr/>
              <p:nvPr/>
            </p:nvSpPr>
            <p:spPr bwMode="auto">
              <a:xfrm>
                <a:off x="7771127" y="4027679"/>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A5173C69-EC52-46E2-ABE5-75C49A6057AC}"/>
                  </a:ext>
                </a:extLst>
              </p:cNvPr>
              <p:cNvGrpSpPr/>
              <p:nvPr/>
            </p:nvGrpSpPr>
            <p:grpSpPr>
              <a:xfrm>
                <a:off x="7771127" y="4469866"/>
                <a:ext cx="719934" cy="282797"/>
                <a:chOff x="7812911" y="2701118"/>
                <a:chExt cx="719934" cy="282797"/>
              </a:xfrm>
            </p:grpSpPr>
            <p:sp>
              <p:nvSpPr>
                <p:cNvPr id="241" name="Rectangle 240">
                  <a:extLst>
                    <a:ext uri="{FF2B5EF4-FFF2-40B4-BE49-F238E27FC236}">
                      <a16:creationId xmlns:a16="http://schemas.microsoft.com/office/drawing/2014/main" id="{5C6F98DE-3104-44AB-9998-C42F5B1B5B38}"/>
                    </a:ext>
                  </a:extLst>
                </p:cNvPr>
                <p:cNvSpPr/>
                <p:nvPr/>
              </p:nvSpPr>
              <p:spPr bwMode="auto">
                <a:xfrm>
                  <a:off x="7812911"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01C49A35-2B46-45E6-9C1B-71967555EA96}"/>
                    </a:ext>
                  </a:extLst>
                </p:cNvPr>
                <p:cNvSpPr/>
                <p:nvPr/>
              </p:nvSpPr>
              <p:spPr bwMode="auto">
                <a:xfrm>
                  <a:off x="8250426" y="2701118"/>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7" name="Rectangle 236">
                <a:extLst>
                  <a:ext uri="{FF2B5EF4-FFF2-40B4-BE49-F238E27FC236}">
                    <a16:creationId xmlns:a16="http://schemas.microsoft.com/office/drawing/2014/main" id="{38F7BFB3-1E11-44DB-822D-9447FAFDF438}"/>
                  </a:ext>
                </a:extLst>
              </p:cNvPr>
              <p:cNvSpPr/>
              <p:nvPr/>
            </p:nvSpPr>
            <p:spPr bwMode="auto">
              <a:xfrm>
                <a:off x="7771127" y="4912053"/>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1C523C14-630D-4D92-B572-B259B6B60BC8}"/>
                  </a:ext>
                </a:extLst>
              </p:cNvPr>
              <p:cNvSpPr/>
              <p:nvPr/>
            </p:nvSpPr>
            <p:spPr bwMode="auto">
              <a:xfrm>
                <a:off x="8208642" y="5354241"/>
                <a:ext cx="282419" cy="28279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57BC6E2C-654F-4DB0-8A5A-F5EA45E7647D}"/>
                  </a:ext>
                </a:extLst>
              </p:cNvPr>
              <p:cNvSpPr/>
              <p:nvPr/>
            </p:nvSpPr>
            <p:spPr bwMode="auto">
              <a:xfrm>
                <a:off x="7785809" y="3638549"/>
                <a:ext cx="837329" cy="26584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Rectangle 103">
                <a:extLst>
                  <a:ext uri="{FF2B5EF4-FFF2-40B4-BE49-F238E27FC236}">
                    <a16:creationId xmlns:a16="http://schemas.microsoft.com/office/drawing/2014/main" id="{5A2826CD-41D9-493F-A480-A18C924065FC}"/>
                  </a:ext>
                </a:extLst>
              </p:cNvPr>
              <p:cNvSpPr/>
              <p:nvPr/>
            </p:nvSpPr>
            <p:spPr bwMode="auto">
              <a:xfrm>
                <a:off x="7870819" y="3143306"/>
                <a:ext cx="752320" cy="501220"/>
              </a:xfrm>
              <a:custGeom>
                <a:avLst/>
                <a:gdLst>
                  <a:gd name="connsiteX0" fmla="*/ 0 w 752320"/>
                  <a:gd name="connsiteY0" fmla="*/ 0 h 501220"/>
                  <a:gd name="connsiteX1" fmla="*/ 752320 w 752320"/>
                  <a:gd name="connsiteY1" fmla="*/ 0 h 501220"/>
                  <a:gd name="connsiteX2" fmla="*/ 752320 w 752320"/>
                  <a:gd name="connsiteY2" fmla="*/ 501220 h 501220"/>
                  <a:gd name="connsiteX3" fmla="*/ 0 w 752320"/>
                  <a:gd name="connsiteY3" fmla="*/ 501220 h 501220"/>
                  <a:gd name="connsiteX4" fmla="*/ 0 w 752320"/>
                  <a:gd name="connsiteY4" fmla="*/ 0 h 501220"/>
                  <a:gd name="connsiteX0" fmla="*/ 403860 w 752320"/>
                  <a:gd name="connsiteY0" fmla="*/ 236220 h 501220"/>
                  <a:gd name="connsiteX1" fmla="*/ 752320 w 752320"/>
                  <a:gd name="connsiteY1" fmla="*/ 0 h 501220"/>
                  <a:gd name="connsiteX2" fmla="*/ 752320 w 752320"/>
                  <a:gd name="connsiteY2" fmla="*/ 501220 h 501220"/>
                  <a:gd name="connsiteX3" fmla="*/ 0 w 752320"/>
                  <a:gd name="connsiteY3" fmla="*/ 501220 h 501220"/>
                  <a:gd name="connsiteX4" fmla="*/ 403860 w 752320"/>
                  <a:gd name="connsiteY4" fmla="*/ 236220 h 501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320" h="501220">
                    <a:moveTo>
                      <a:pt x="403860" y="236220"/>
                    </a:moveTo>
                    <a:lnTo>
                      <a:pt x="752320" y="0"/>
                    </a:lnTo>
                    <a:lnTo>
                      <a:pt x="752320" y="501220"/>
                    </a:lnTo>
                    <a:lnTo>
                      <a:pt x="0" y="501220"/>
                    </a:lnTo>
                    <a:lnTo>
                      <a:pt x="403860" y="236220"/>
                    </a:lnTo>
                    <a:close/>
                  </a:path>
                </a:pathLst>
              </a:cu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4" name="Group 723">
              <a:extLst>
                <a:ext uri="{FF2B5EF4-FFF2-40B4-BE49-F238E27FC236}">
                  <a16:creationId xmlns:a16="http://schemas.microsoft.com/office/drawing/2014/main" id="{8045F4C9-A548-4DDE-BC79-DDD8471F19CD}"/>
                </a:ext>
              </a:extLst>
            </p:cNvPr>
            <p:cNvGrpSpPr/>
            <p:nvPr/>
          </p:nvGrpSpPr>
          <p:grpSpPr>
            <a:xfrm>
              <a:off x="5627987" y="4268897"/>
              <a:ext cx="1284995" cy="2247506"/>
              <a:chOff x="5773910" y="4261327"/>
              <a:chExt cx="1284995" cy="2247506"/>
            </a:xfrm>
          </p:grpSpPr>
          <p:sp>
            <p:nvSpPr>
              <p:cNvPr id="448" name="Rectangle 382">
                <a:extLst>
                  <a:ext uri="{FF2B5EF4-FFF2-40B4-BE49-F238E27FC236}">
                    <a16:creationId xmlns:a16="http://schemas.microsoft.com/office/drawing/2014/main" id="{E6541D74-A04E-4D50-B743-26F90B56F2D6}"/>
                  </a:ext>
                </a:extLst>
              </p:cNvPr>
              <p:cNvSpPr>
                <a:spLocks noChangeArrowheads="1"/>
              </p:cNvSpPr>
              <p:nvPr/>
            </p:nvSpPr>
            <p:spPr bwMode="auto">
              <a:xfrm>
                <a:off x="5773913" y="5795492"/>
                <a:ext cx="899005" cy="713341"/>
              </a:xfrm>
              <a:prstGeom prst="rect">
                <a:avLst/>
              </a:prstGeom>
              <a:solidFill>
                <a:srgbClr val="757575"/>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nvGrpSpPr>
              <p:cNvPr id="720" name="Group 719">
                <a:extLst>
                  <a:ext uri="{FF2B5EF4-FFF2-40B4-BE49-F238E27FC236}">
                    <a16:creationId xmlns:a16="http://schemas.microsoft.com/office/drawing/2014/main" id="{236334C1-1750-4928-8D2B-50896D89D070}"/>
                  </a:ext>
                </a:extLst>
              </p:cNvPr>
              <p:cNvGrpSpPr/>
              <p:nvPr/>
            </p:nvGrpSpPr>
            <p:grpSpPr>
              <a:xfrm>
                <a:off x="5773910" y="4261327"/>
                <a:ext cx="1284995" cy="2247506"/>
                <a:chOff x="5773910" y="4261327"/>
                <a:chExt cx="1284995" cy="2247506"/>
              </a:xfrm>
            </p:grpSpPr>
            <p:sp>
              <p:nvSpPr>
                <p:cNvPr id="450" name="Freeform 384">
                  <a:extLst>
                    <a:ext uri="{FF2B5EF4-FFF2-40B4-BE49-F238E27FC236}">
                      <a16:creationId xmlns:a16="http://schemas.microsoft.com/office/drawing/2014/main" id="{8FD56A46-BD95-4EA7-909D-C745537A247A}"/>
                    </a:ext>
                  </a:extLst>
                </p:cNvPr>
                <p:cNvSpPr>
                  <a:spLocks/>
                </p:cNvSpPr>
                <p:nvPr/>
              </p:nvSpPr>
              <p:spPr bwMode="auto">
                <a:xfrm>
                  <a:off x="5773910" y="5805261"/>
                  <a:ext cx="513021" cy="703566"/>
                </a:xfrm>
                <a:custGeom>
                  <a:avLst/>
                  <a:gdLst>
                    <a:gd name="T0" fmla="*/ 0 w 105"/>
                    <a:gd name="T1" fmla="*/ 144 h 144"/>
                    <a:gd name="T2" fmla="*/ 105 w 105"/>
                    <a:gd name="T3" fmla="*/ 144 h 144"/>
                    <a:gd name="T4" fmla="*/ 105 w 105"/>
                    <a:gd name="T5" fmla="*/ 0 h 144"/>
                    <a:gd name="T6" fmla="*/ 0 w 105"/>
                    <a:gd name="T7" fmla="*/ 144 h 144"/>
                  </a:gdLst>
                  <a:ahLst/>
                  <a:cxnLst>
                    <a:cxn ang="0">
                      <a:pos x="T0" y="T1"/>
                    </a:cxn>
                    <a:cxn ang="0">
                      <a:pos x="T2" y="T3"/>
                    </a:cxn>
                    <a:cxn ang="0">
                      <a:pos x="T4" y="T5"/>
                    </a:cxn>
                    <a:cxn ang="0">
                      <a:pos x="T6" y="T7"/>
                    </a:cxn>
                  </a:cxnLst>
                  <a:rect l="0" t="0" r="r" b="b"/>
                  <a:pathLst>
                    <a:path w="105" h="144">
                      <a:moveTo>
                        <a:pt x="0" y="144"/>
                      </a:moveTo>
                      <a:lnTo>
                        <a:pt x="105" y="144"/>
                      </a:lnTo>
                      <a:lnTo>
                        <a:pt x="105" y="0"/>
                      </a:lnTo>
                      <a:lnTo>
                        <a:pt x="0" y="144"/>
                      </a:lnTo>
                      <a:close/>
                    </a:path>
                  </a:pathLst>
                </a:custGeom>
                <a:solidFill>
                  <a:srgbClr val="757575"/>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nvGrpSpPr>
                <p:cNvPr id="719" name="Group 718">
                  <a:extLst>
                    <a:ext uri="{FF2B5EF4-FFF2-40B4-BE49-F238E27FC236}">
                      <a16:creationId xmlns:a16="http://schemas.microsoft.com/office/drawing/2014/main" id="{4D0273C1-A8FC-41C7-B0ED-8355D5D6FBAC}"/>
                    </a:ext>
                  </a:extLst>
                </p:cNvPr>
                <p:cNvGrpSpPr/>
                <p:nvPr/>
              </p:nvGrpSpPr>
              <p:grpSpPr>
                <a:xfrm>
                  <a:off x="5827656" y="4261327"/>
                  <a:ext cx="1231249" cy="2247506"/>
                  <a:chOff x="5827656" y="4261327"/>
                  <a:chExt cx="1231249" cy="2247506"/>
                </a:xfrm>
              </p:grpSpPr>
              <p:grpSp>
                <p:nvGrpSpPr>
                  <p:cNvPr id="718" name="Group 717">
                    <a:extLst>
                      <a:ext uri="{FF2B5EF4-FFF2-40B4-BE49-F238E27FC236}">
                        <a16:creationId xmlns:a16="http://schemas.microsoft.com/office/drawing/2014/main" id="{4D52EFE7-E659-43E1-B110-168426332CB4}"/>
                      </a:ext>
                    </a:extLst>
                  </p:cNvPr>
                  <p:cNvGrpSpPr/>
                  <p:nvPr/>
                </p:nvGrpSpPr>
                <p:grpSpPr>
                  <a:xfrm>
                    <a:off x="5827656" y="5932268"/>
                    <a:ext cx="405534" cy="351751"/>
                    <a:chOff x="5827656" y="5932268"/>
                    <a:chExt cx="405534" cy="351751"/>
                  </a:xfrm>
                </p:grpSpPr>
                <p:sp>
                  <p:nvSpPr>
                    <p:cNvPr id="485" name="Rectangle 420">
                      <a:extLst>
                        <a:ext uri="{FF2B5EF4-FFF2-40B4-BE49-F238E27FC236}">
                          <a16:creationId xmlns:a16="http://schemas.microsoft.com/office/drawing/2014/main" id="{10135D73-E192-4683-A30D-09ED72A5EF32}"/>
                        </a:ext>
                      </a:extLst>
                    </p:cNvPr>
                    <p:cNvSpPr>
                      <a:spLocks noChangeArrowheads="1"/>
                    </p:cNvSpPr>
                    <p:nvPr/>
                  </p:nvSpPr>
                  <p:spPr bwMode="auto">
                    <a:xfrm>
                      <a:off x="5998664" y="5932293"/>
                      <a:ext cx="78174" cy="141691"/>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86" name="Rectangle 421">
                      <a:extLst>
                        <a:ext uri="{FF2B5EF4-FFF2-40B4-BE49-F238E27FC236}">
                          <a16:creationId xmlns:a16="http://schemas.microsoft.com/office/drawing/2014/main" id="{9F8A1092-3A01-470D-B5AC-3A42D5FCD501}"/>
                        </a:ext>
                      </a:extLst>
                    </p:cNvPr>
                    <p:cNvSpPr>
                      <a:spLocks noChangeArrowheads="1"/>
                    </p:cNvSpPr>
                    <p:nvPr/>
                  </p:nvSpPr>
                  <p:spPr bwMode="auto">
                    <a:xfrm>
                      <a:off x="6159897" y="5932268"/>
                      <a:ext cx="73290" cy="141691"/>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87" name="Rectangle 422">
                      <a:extLst>
                        <a:ext uri="{FF2B5EF4-FFF2-40B4-BE49-F238E27FC236}">
                          <a16:creationId xmlns:a16="http://schemas.microsoft.com/office/drawing/2014/main" id="{A4DAC4E8-1003-4A4F-AB50-305CF45077DE}"/>
                        </a:ext>
                      </a:extLst>
                    </p:cNvPr>
                    <p:cNvSpPr>
                      <a:spLocks noChangeArrowheads="1"/>
                    </p:cNvSpPr>
                    <p:nvPr/>
                  </p:nvSpPr>
                  <p:spPr bwMode="auto">
                    <a:xfrm>
                      <a:off x="5827656" y="6147215"/>
                      <a:ext cx="78174" cy="13680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88" name="Rectangle 423">
                      <a:extLst>
                        <a:ext uri="{FF2B5EF4-FFF2-40B4-BE49-F238E27FC236}">
                          <a16:creationId xmlns:a16="http://schemas.microsoft.com/office/drawing/2014/main" id="{0BA96350-E4F5-421A-9833-D8FBF9C297CF}"/>
                        </a:ext>
                      </a:extLst>
                    </p:cNvPr>
                    <p:cNvSpPr>
                      <a:spLocks noChangeArrowheads="1"/>
                    </p:cNvSpPr>
                    <p:nvPr/>
                  </p:nvSpPr>
                  <p:spPr bwMode="auto">
                    <a:xfrm>
                      <a:off x="6159900" y="6147166"/>
                      <a:ext cx="73290" cy="13680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717" name="Group 716">
                    <a:extLst>
                      <a:ext uri="{FF2B5EF4-FFF2-40B4-BE49-F238E27FC236}">
                        <a16:creationId xmlns:a16="http://schemas.microsoft.com/office/drawing/2014/main" id="{C0C1422A-F769-479B-A9DF-93450A930E82}"/>
                      </a:ext>
                    </a:extLst>
                  </p:cNvPr>
                  <p:cNvGrpSpPr/>
                  <p:nvPr/>
                </p:nvGrpSpPr>
                <p:grpSpPr>
                  <a:xfrm>
                    <a:off x="6286934" y="4261327"/>
                    <a:ext cx="771971" cy="2247506"/>
                    <a:chOff x="6286934" y="4261327"/>
                    <a:chExt cx="771971" cy="2247506"/>
                  </a:xfrm>
                </p:grpSpPr>
                <p:sp>
                  <p:nvSpPr>
                    <p:cNvPr id="449" name="Freeform 383">
                      <a:extLst>
                        <a:ext uri="{FF2B5EF4-FFF2-40B4-BE49-F238E27FC236}">
                          <a16:creationId xmlns:a16="http://schemas.microsoft.com/office/drawing/2014/main" id="{96807205-64B0-4F4D-B598-0F5B9715F294}"/>
                        </a:ext>
                      </a:extLst>
                    </p:cNvPr>
                    <p:cNvSpPr>
                      <a:spLocks/>
                    </p:cNvSpPr>
                    <p:nvPr/>
                  </p:nvSpPr>
                  <p:spPr bwMode="auto">
                    <a:xfrm>
                      <a:off x="6286934" y="4495845"/>
                      <a:ext cx="771971" cy="2012988"/>
                    </a:xfrm>
                    <a:custGeom>
                      <a:avLst/>
                      <a:gdLst>
                        <a:gd name="T0" fmla="*/ 0 w 158"/>
                        <a:gd name="T1" fmla="*/ 0 h 412"/>
                        <a:gd name="T2" fmla="*/ 158 w 158"/>
                        <a:gd name="T3" fmla="*/ 0 h 412"/>
                        <a:gd name="T4" fmla="*/ 158 w 158"/>
                        <a:gd name="T5" fmla="*/ 412 h 412"/>
                        <a:gd name="T6" fmla="*/ 0 w 158"/>
                        <a:gd name="T7" fmla="*/ 412 h 412"/>
                        <a:gd name="T8" fmla="*/ 0 w 158"/>
                        <a:gd name="T9" fmla="*/ 268 h 412"/>
                        <a:gd name="T10" fmla="*/ 0 w 158"/>
                        <a:gd name="T11" fmla="*/ 0 h 412"/>
                      </a:gdLst>
                      <a:ahLst/>
                      <a:cxnLst>
                        <a:cxn ang="0">
                          <a:pos x="T0" y="T1"/>
                        </a:cxn>
                        <a:cxn ang="0">
                          <a:pos x="T2" y="T3"/>
                        </a:cxn>
                        <a:cxn ang="0">
                          <a:pos x="T4" y="T5"/>
                        </a:cxn>
                        <a:cxn ang="0">
                          <a:pos x="T6" y="T7"/>
                        </a:cxn>
                        <a:cxn ang="0">
                          <a:pos x="T8" y="T9"/>
                        </a:cxn>
                        <a:cxn ang="0">
                          <a:pos x="T10" y="T11"/>
                        </a:cxn>
                      </a:cxnLst>
                      <a:rect l="0" t="0" r="r" b="b"/>
                      <a:pathLst>
                        <a:path w="158" h="412">
                          <a:moveTo>
                            <a:pt x="0" y="0"/>
                          </a:moveTo>
                          <a:lnTo>
                            <a:pt x="158" y="0"/>
                          </a:lnTo>
                          <a:lnTo>
                            <a:pt x="158" y="412"/>
                          </a:lnTo>
                          <a:lnTo>
                            <a:pt x="0" y="412"/>
                          </a:lnTo>
                          <a:lnTo>
                            <a:pt x="0" y="268"/>
                          </a:lnTo>
                          <a:lnTo>
                            <a:pt x="0" y="0"/>
                          </a:lnTo>
                          <a:close/>
                        </a:path>
                      </a:pathLst>
                    </a:custGeom>
                    <a:solidFill>
                      <a:srgbClr val="757575"/>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67" name="Rectangle 401">
                      <a:extLst>
                        <a:ext uri="{FF2B5EF4-FFF2-40B4-BE49-F238E27FC236}">
                          <a16:creationId xmlns:a16="http://schemas.microsoft.com/office/drawing/2014/main" id="{232DD327-C6FE-4A48-B8CE-FBE6807AE46B}"/>
                        </a:ext>
                      </a:extLst>
                    </p:cNvPr>
                    <p:cNvSpPr>
                      <a:spLocks noChangeArrowheads="1"/>
                    </p:cNvSpPr>
                    <p:nvPr/>
                  </p:nvSpPr>
                  <p:spPr bwMode="auto">
                    <a:xfrm>
                      <a:off x="6716886" y="4354157"/>
                      <a:ext cx="244295" cy="141691"/>
                    </a:xfrm>
                    <a:prstGeom prst="rect">
                      <a:avLst/>
                    </a:prstGeom>
                    <a:solidFill>
                      <a:srgbClr val="757575"/>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68" name="Rectangle 402">
                      <a:extLst>
                        <a:ext uri="{FF2B5EF4-FFF2-40B4-BE49-F238E27FC236}">
                          <a16:creationId xmlns:a16="http://schemas.microsoft.com/office/drawing/2014/main" id="{33520FDE-0706-4A09-9506-1A56AD438237}"/>
                        </a:ext>
                      </a:extLst>
                    </p:cNvPr>
                    <p:cNvSpPr>
                      <a:spLocks noChangeArrowheads="1"/>
                    </p:cNvSpPr>
                    <p:nvPr/>
                  </p:nvSpPr>
                  <p:spPr bwMode="auto">
                    <a:xfrm>
                      <a:off x="6472591" y="4261327"/>
                      <a:ext cx="39087" cy="234524"/>
                    </a:xfrm>
                    <a:prstGeom prst="rect">
                      <a:avLst/>
                    </a:prstGeom>
                    <a:solidFill>
                      <a:srgbClr val="757575"/>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69" name="Rectangle 403">
                      <a:extLst>
                        <a:ext uri="{FF2B5EF4-FFF2-40B4-BE49-F238E27FC236}">
                          <a16:creationId xmlns:a16="http://schemas.microsoft.com/office/drawing/2014/main" id="{C6C015F6-13D0-4036-A7B5-F2BC8496915C}"/>
                        </a:ext>
                      </a:extLst>
                    </p:cNvPr>
                    <p:cNvSpPr>
                      <a:spLocks noChangeArrowheads="1"/>
                    </p:cNvSpPr>
                    <p:nvPr/>
                  </p:nvSpPr>
                  <p:spPr bwMode="auto">
                    <a:xfrm>
                      <a:off x="6384645" y="4642424"/>
                      <a:ext cx="87946" cy="141691"/>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70" name="Rectangle 404">
                      <a:extLst>
                        <a:ext uri="{FF2B5EF4-FFF2-40B4-BE49-F238E27FC236}">
                          <a16:creationId xmlns:a16="http://schemas.microsoft.com/office/drawing/2014/main" id="{6CB32D43-D793-4CCA-8D7B-5EFB00DC2748}"/>
                        </a:ext>
                      </a:extLst>
                    </p:cNvPr>
                    <p:cNvSpPr>
                      <a:spLocks noChangeArrowheads="1"/>
                    </p:cNvSpPr>
                    <p:nvPr/>
                  </p:nvSpPr>
                  <p:spPr bwMode="auto">
                    <a:xfrm>
                      <a:off x="6887894" y="4642430"/>
                      <a:ext cx="73290" cy="141691"/>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71" name="Rectangle 405">
                      <a:extLst>
                        <a:ext uri="{FF2B5EF4-FFF2-40B4-BE49-F238E27FC236}">
                          <a16:creationId xmlns:a16="http://schemas.microsoft.com/office/drawing/2014/main" id="{B3789ABB-E534-4443-8311-98A1E5AB3906}"/>
                        </a:ext>
                      </a:extLst>
                    </p:cNvPr>
                    <p:cNvSpPr>
                      <a:spLocks noChangeArrowheads="1"/>
                    </p:cNvSpPr>
                    <p:nvPr/>
                  </p:nvSpPr>
                  <p:spPr bwMode="auto">
                    <a:xfrm>
                      <a:off x="6384645" y="4857408"/>
                      <a:ext cx="87946" cy="13680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72" name="Rectangle 407">
                      <a:extLst>
                        <a:ext uri="{FF2B5EF4-FFF2-40B4-BE49-F238E27FC236}">
                          <a16:creationId xmlns:a16="http://schemas.microsoft.com/office/drawing/2014/main" id="{0E7AE4E2-66FD-4178-9787-32C22C482136}"/>
                        </a:ext>
                      </a:extLst>
                    </p:cNvPr>
                    <p:cNvSpPr>
                      <a:spLocks noChangeArrowheads="1"/>
                    </p:cNvSpPr>
                    <p:nvPr/>
                  </p:nvSpPr>
                  <p:spPr bwMode="auto">
                    <a:xfrm>
                      <a:off x="6555653" y="4857408"/>
                      <a:ext cx="78174" cy="13680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73" name="Rectangle 408">
                      <a:extLst>
                        <a:ext uri="{FF2B5EF4-FFF2-40B4-BE49-F238E27FC236}">
                          <a16:creationId xmlns:a16="http://schemas.microsoft.com/office/drawing/2014/main" id="{7D9C7B5B-CD5E-4872-A2C4-FC10293D132A}"/>
                        </a:ext>
                      </a:extLst>
                    </p:cNvPr>
                    <p:cNvSpPr>
                      <a:spLocks noChangeArrowheads="1"/>
                    </p:cNvSpPr>
                    <p:nvPr/>
                  </p:nvSpPr>
                  <p:spPr bwMode="auto">
                    <a:xfrm>
                      <a:off x="6887894" y="4857414"/>
                      <a:ext cx="73290" cy="13680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74" name="Rectangle 409">
                      <a:extLst>
                        <a:ext uri="{FF2B5EF4-FFF2-40B4-BE49-F238E27FC236}">
                          <a16:creationId xmlns:a16="http://schemas.microsoft.com/office/drawing/2014/main" id="{D7B7F390-EFDC-41EE-8B98-19F85F19DA9D}"/>
                        </a:ext>
                      </a:extLst>
                    </p:cNvPr>
                    <p:cNvSpPr>
                      <a:spLocks noChangeArrowheads="1"/>
                    </p:cNvSpPr>
                    <p:nvPr/>
                  </p:nvSpPr>
                  <p:spPr bwMode="auto">
                    <a:xfrm>
                      <a:off x="6555653" y="5072394"/>
                      <a:ext cx="78174" cy="13680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75" name="Rectangle 410">
                      <a:extLst>
                        <a:ext uri="{FF2B5EF4-FFF2-40B4-BE49-F238E27FC236}">
                          <a16:creationId xmlns:a16="http://schemas.microsoft.com/office/drawing/2014/main" id="{218E6CB2-6B04-47FD-80B5-16F55C6CD0E2}"/>
                        </a:ext>
                      </a:extLst>
                    </p:cNvPr>
                    <p:cNvSpPr>
                      <a:spLocks noChangeArrowheads="1"/>
                    </p:cNvSpPr>
                    <p:nvPr/>
                  </p:nvSpPr>
                  <p:spPr bwMode="auto">
                    <a:xfrm>
                      <a:off x="6716886" y="5072391"/>
                      <a:ext cx="73290" cy="13680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76" name="Rectangle 411">
                      <a:extLst>
                        <a:ext uri="{FF2B5EF4-FFF2-40B4-BE49-F238E27FC236}">
                          <a16:creationId xmlns:a16="http://schemas.microsoft.com/office/drawing/2014/main" id="{6D6A1CCF-1642-4CE0-9D3D-9CE86BD95852}"/>
                        </a:ext>
                      </a:extLst>
                    </p:cNvPr>
                    <p:cNvSpPr>
                      <a:spLocks noChangeArrowheads="1"/>
                    </p:cNvSpPr>
                    <p:nvPr/>
                  </p:nvSpPr>
                  <p:spPr bwMode="auto">
                    <a:xfrm>
                      <a:off x="6887894" y="5072394"/>
                      <a:ext cx="73290" cy="13680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77" name="Rectangle 412">
                      <a:extLst>
                        <a:ext uri="{FF2B5EF4-FFF2-40B4-BE49-F238E27FC236}">
                          <a16:creationId xmlns:a16="http://schemas.microsoft.com/office/drawing/2014/main" id="{72994794-3A2F-4E01-9F60-24672A8278DF}"/>
                        </a:ext>
                      </a:extLst>
                    </p:cNvPr>
                    <p:cNvSpPr>
                      <a:spLocks noChangeArrowheads="1"/>
                    </p:cNvSpPr>
                    <p:nvPr/>
                  </p:nvSpPr>
                  <p:spPr bwMode="auto">
                    <a:xfrm>
                      <a:off x="6384645" y="5282485"/>
                      <a:ext cx="87946" cy="151463"/>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78" name="Rectangle 413">
                      <a:extLst>
                        <a:ext uri="{FF2B5EF4-FFF2-40B4-BE49-F238E27FC236}">
                          <a16:creationId xmlns:a16="http://schemas.microsoft.com/office/drawing/2014/main" id="{56E0EC7B-7768-4EF0-95A4-275D8A70EC1E}"/>
                        </a:ext>
                      </a:extLst>
                    </p:cNvPr>
                    <p:cNvSpPr>
                      <a:spLocks noChangeArrowheads="1"/>
                    </p:cNvSpPr>
                    <p:nvPr/>
                  </p:nvSpPr>
                  <p:spPr bwMode="auto">
                    <a:xfrm>
                      <a:off x="6887894" y="5282475"/>
                      <a:ext cx="73290" cy="151463"/>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79" name="Rectangle 414">
                      <a:extLst>
                        <a:ext uri="{FF2B5EF4-FFF2-40B4-BE49-F238E27FC236}">
                          <a16:creationId xmlns:a16="http://schemas.microsoft.com/office/drawing/2014/main" id="{7667D801-DDF6-4AE7-9DE2-965D598C02B7}"/>
                        </a:ext>
                      </a:extLst>
                    </p:cNvPr>
                    <p:cNvSpPr>
                      <a:spLocks noChangeArrowheads="1"/>
                    </p:cNvSpPr>
                    <p:nvPr/>
                  </p:nvSpPr>
                  <p:spPr bwMode="auto">
                    <a:xfrm>
                      <a:off x="6384645" y="5497456"/>
                      <a:ext cx="87946" cy="146576"/>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80" name="Rectangle 415">
                      <a:extLst>
                        <a:ext uri="{FF2B5EF4-FFF2-40B4-BE49-F238E27FC236}">
                          <a16:creationId xmlns:a16="http://schemas.microsoft.com/office/drawing/2014/main" id="{1D1B1E54-41F2-4937-B28F-E34643E4C1F9}"/>
                        </a:ext>
                      </a:extLst>
                    </p:cNvPr>
                    <p:cNvSpPr>
                      <a:spLocks noChangeArrowheads="1"/>
                    </p:cNvSpPr>
                    <p:nvPr/>
                  </p:nvSpPr>
                  <p:spPr bwMode="auto">
                    <a:xfrm>
                      <a:off x="6555653" y="5497447"/>
                      <a:ext cx="78174" cy="146576"/>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81" name="Rectangle 416">
                      <a:extLst>
                        <a:ext uri="{FF2B5EF4-FFF2-40B4-BE49-F238E27FC236}">
                          <a16:creationId xmlns:a16="http://schemas.microsoft.com/office/drawing/2014/main" id="{079171E4-842D-4BD6-93ED-DA2E03EF073B}"/>
                        </a:ext>
                      </a:extLst>
                    </p:cNvPr>
                    <p:cNvSpPr>
                      <a:spLocks noChangeArrowheads="1"/>
                    </p:cNvSpPr>
                    <p:nvPr/>
                  </p:nvSpPr>
                  <p:spPr bwMode="auto">
                    <a:xfrm>
                      <a:off x="6716886" y="5707537"/>
                      <a:ext cx="73290" cy="151463"/>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82" name="Rectangle 417">
                      <a:extLst>
                        <a:ext uri="{FF2B5EF4-FFF2-40B4-BE49-F238E27FC236}">
                          <a16:creationId xmlns:a16="http://schemas.microsoft.com/office/drawing/2014/main" id="{E07CB620-D792-4AB0-9951-8446D91D1620}"/>
                        </a:ext>
                      </a:extLst>
                    </p:cNvPr>
                    <p:cNvSpPr>
                      <a:spLocks noChangeArrowheads="1"/>
                    </p:cNvSpPr>
                    <p:nvPr/>
                  </p:nvSpPr>
                  <p:spPr bwMode="auto">
                    <a:xfrm>
                      <a:off x="6887894" y="5707543"/>
                      <a:ext cx="73290" cy="151463"/>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83" name="Rectangle 418">
                      <a:extLst>
                        <a:ext uri="{FF2B5EF4-FFF2-40B4-BE49-F238E27FC236}">
                          <a16:creationId xmlns:a16="http://schemas.microsoft.com/office/drawing/2014/main" id="{85D81747-014B-4655-9222-F7A2855D05D4}"/>
                        </a:ext>
                      </a:extLst>
                    </p:cNvPr>
                    <p:cNvSpPr>
                      <a:spLocks noChangeArrowheads="1"/>
                    </p:cNvSpPr>
                    <p:nvPr/>
                  </p:nvSpPr>
                  <p:spPr bwMode="auto">
                    <a:xfrm>
                      <a:off x="6555653" y="5932293"/>
                      <a:ext cx="78174" cy="141691"/>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84" name="Rectangle 419">
                      <a:extLst>
                        <a:ext uri="{FF2B5EF4-FFF2-40B4-BE49-F238E27FC236}">
                          <a16:creationId xmlns:a16="http://schemas.microsoft.com/office/drawing/2014/main" id="{95814BCA-830C-4B30-A865-16FBD36921CA}"/>
                        </a:ext>
                      </a:extLst>
                    </p:cNvPr>
                    <p:cNvSpPr>
                      <a:spLocks noChangeArrowheads="1"/>
                    </p:cNvSpPr>
                    <p:nvPr/>
                  </p:nvSpPr>
                  <p:spPr bwMode="auto">
                    <a:xfrm>
                      <a:off x="6887897" y="5932293"/>
                      <a:ext cx="73290" cy="141691"/>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89" name="Rectangle 424">
                      <a:extLst>
                        <a:ext uri="{FF2B5EF4-FFF2-40B4-BE49-F238E27FC236}">
                          <a16:creationId xmlns:a16="http://schemas.microsoft.com/office/drawing/2014/main" id="{55602979-06D5-485C-8FDE-B9E172F5792E}"/>
                        </a:ext>
                      </a:extLst>
                    </p:cNvPr>
                    <p:cNvSpPr>
                      <a:spLocks noChangeArrowheads="1"/>
                    </p:cNvSpPr>
                    <p:nvPr/>
                  </p:nvSpPr>
                  <p:spPr bwMode="auto">
                    <a:xfrm>
                      <a:off x="6384639" y="6147144"/>
                      <a:ext cx="87946" cy="13680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90" name="Rectangle 425">
                      <a:extLst>
                        <a:ext uri="{FF2B5EF4-FFF2-40B4-BE49-F238E27FC236}">
                          <a16:creationId xmlns:a16="http://schemas.microsoft.com/office/drawing/2014/main" id="{1EC811ED-07C6-4E79-B9FD-AD1C4FD9EFEF}"/>
                        </a:ext>
                      </a:extLst>
                    </p:cNvPr>
                    <p:cNvSpPr>
                      <a:spLocks noChangeArrowheads="1"/>
                    </p:cNvSpPr>
                    <p:nvPr/>
                  </p:nvSpPr>
                  <p:spPr bwMode="auto">
                    <a:xfrm>
                      <a:off x="6716889" y="6147150"/>
                      <a:ext cx="73290" cy="13680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grpSp>
        <p:grpSp>
          <p:nvGrpSpPr>
            <p:cNvPr id="723" name="Group 722">
              <a:extLst>
                <a:ext uri="{FF2B5EF4-FFF2-40B4-BE49-F238E27FC236}">
                  <a16:creationId xmlns:a16="http://schemas.microsoft.com/office/drawing/2014/main" id="{FA7CE510-8897-486E-B3E8-4BB0D1DCEE10}"/>
                </a:ext>
              </a:extLst>
            </p:cNvPr>
            <p:cNvGrpSpPr/>
            <p:nvPr/>
          </p:nvGrpSpPr>
          <p:grpSpPr>
            <a:xfrm>
              <a:off x="1799372" y="4924141"/>
              <a:ext cx="704850" cy="1592262"/>
              <a:chOff x="1989138" y="4910138"/>
              <a:chExt cx="704850" cy="1592262"/>
            </a:xfrm>
          </p:grpSpPr>
          <p:sp>
            <p:nvSpPr>
              <p:cNvPr id="32" name="AutoShape 3">
                <a:extLst>
                  <a:ext uri="{FF2B5EF4-FFF2-40B4-BE49-F238E27FC236}">
                    <a16:creationId xmlns:a16="http://schemas.microsoft.com/office/drawing/2014/main" id="{A874B0E3-FA37-4731-987E-D214D87398B8}"/>
                  </a:ext>
                </a:extLst>
              </p:cNvPr>
              <p:cNvSpPr>
                <a:spLocks noChangeAspect="1" noChangeArrowheads="1" noTextEdit="1"/>
              </p:cNvSpPr>
              <p:nvPr/>
            </p:nvSpPr>
            <p:spPr bwMode="auto">
              <a:xfrm>
                <a:off x="1989138" y="4916488"/>
                <a:ext cx="70485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3" name="Rectangle 5">
                <a:extLst>
                  <a:ext uri="{FF2B5EF4-FFF2-40B4-BE49-F238E27FC236}">
                    <a16:creationId xmlns:a16="http://schemas.microsoft.com/office/drawing/2014/main" id="{F4C4D5AD-F6A5-4EEF-AD79-2089D0BC3B2C}"/>
                  </a:ext>
                </a:extLst>
              </p:cNvPr>
              <p:cNvSpPr>
                <a:spLocks noChangeArrowheads="1"/>
              </p:cNvSpPr>
              <p:nvPr/>
            </p:nvSpPr>
            <p:spPr bwMode="auto">
              <a:xfrm>
                <a:off x="1995488" y="4910138"/>
                <a:ext cx="698500" cy="1585912"/>
              </a:xfrm>
              <a:prstGeom prst="rect">
                <a:avLst/>
              </a:pr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5" name="Rectangle 6">
                <a:extLst>
                  <a:ext uri="{FF2B5EF4-FFF2-40B4-BE49-F238E27FC236}">
                    <a16:creationId xmlns:a16="http://schemas.microsoft.com/office/drawing/2014/main" id="{2F42C13E-D582-4A0A-9D59-F57733EE376E}"/>
                  </a:ext>
                </a:extLst>
              </p:cNvPr>
              <p:cNvSpPr>
                <a:spLocks noChangeArrowheads="1"/>
              </p:cNvSpPr>
              <p:nvPr/>
            </p:nvSpPr>
            <p:spPr bwMode="auto">
              <a:xfrm>
                <a:off x="1995488" y="4983163"/>
                <a:ext cx="604838" cy="5873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6" name="Rectangle 7">
                <a:extLst>
                  <a:ext uri="{FF2B5EF4-FFF2-40B4-BE49-F238E27FC236}">
                    <a16:creationId xmlns:a16="http://schemas.microsoft.com/office/drawing/2014/main" id="{131D9C8C-46C4-41B2-9D81-FD6B656DF7C5}"/>
                  </a:ext>
                </a:extLst>
              </p:cNvPr>
              <p:cNvSpPr>
                <a:spLocks noChangeArrowheads="1"/>
              </p:cNvSpPr>
              <p:nvPr/>
            </p:nvSpPr>
            <p:spPr bwMode="auto">
              <a:xfrm>
                <a:off x="1995488" y="5246688"/>
                <a:ext cx="604838" cy="603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7" name="Rectangle 8">
                <a:extLst>
                  <a:ext uri="{FF2B5EF4-FFF2-40B4-BE49-F238E27FC236}">
                    <a16:creationId xmlns:a16="http://schemas.microsoft.com/office/drawing/2014/main" id="{446B2987-EB50-4245-B603-9E893986C2C8}"/>
                  </a:ext>
                </a:extLst>
              </p:cNvPr>
              <p:cNvSpPr>
                <a:spLocks noChangeArrowheads="1"/>
              </p:cNvSpPr>
              <p:nvPr/>
            </p:nvSpPr>
            <p:spPr bwMode="auto">
              <a:xfrm>
                <a:off x="1995488" y="5114925"/>
                <a:ext cx="604838" cy="5873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8" name="Rectangle 9">
                <a:extLst>
                  <a:ext uri="{FF2B5EF4-FFF2-40B4-BE49-F238E27FC236}">
                    <a16:creationId xmlns:a16="http://schemas.microsoft.com/office/drawing/2014/main" id="{2F363759-0F7B-4B37-8CE3-4F463926E3F8}"/>
                  </a:ext>
                </a:extLst>
              </p:cNvPr>
              <p:cNvSpPr>
                <a:spLocks noChangeArrowheads="1"/>
              </p:cNvSpPr>
              <p:nvPr/>
            </p:nvSpPr>
            <p:spPr bwMode="auto">
              <a:xfrm>
                <a:off x="1995488" y="5378450"/>
                <a:ext cx="604838" cy="603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9" name="Rectangle 10">
                <a:extLst>
                  <a:ext uri="{FF2B5EF4-FFF2-40B4-BE49-F238E27FC236}">
                    <a16:creationId xmlns:a16="http://schemas.microsoft.com/office/drawing/2014/main" id="{E65249AE-EE99-4401-92D4-C79B8C442739}"/>
                  </a:ext>
                </a:extLst>
              </p:cNvPr>
              <p:cNvSpPr>
                <a:spLocks noChangeArrowheads="1"/>
              </p:cNvSpPr>
              <p:nvPr/>
            </p:nvSpPr>
            <p:spPr bwMode="auto">
              <a:xfrm>
                <a:off x="1995488" y="5643563"/>
                <a:ext cx="604838" cy="5873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0" name="Rectangle 11">
                <a:extLst>
                  <a:ext uri="{FF2B5EF4-FFF2-40B4-BE49-F238E27FC236}">
                    <a16:creationId xmlns:a16="http://schemas.microsoft.com/office/drawing/2014/main" id="{CCC7894F-A6AB-4967-B0C3-8A29BD9C0CC9}"/>
                  </a:ext>
                </a:extLst>
              </p:cNvPr>
              <p:cNvSpPr>
                <a:spLocks noChangeArrowheads="1"/>
              </p:cNvSpPr>
              <p:nvPr/>
            </p:nvSpPr>
            <p:spPr bwMode="auto">
              <a:xfrm>
                <a:off x="1995488" y="5511800"/>
                <a:ext cx="604838" cy="5873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1" name="Rectangle 12">
                <a:extLst>
                  <a:ext uri="{FF2B5EF4-FFF2-40B4-BE49-F238E27FC236}">
                    <a16:creationId xmlns:a16="http://schemas.microsoft.com/office/drawing/2014/main" id="{F491D533-91A4-466D-8CDD-F97392F37297}"/>
                  </a:ext>
                </a:extLst>
              </p:cNvPr>
              <p:cNvSpPr>
                <a:spLocks noChangeArrowheads="1"/>
              </p:cNvSpPr>
              <p:nvPr/>
            </p:nvSpPr>
            <p:spPr bwMode="auto">
              <a:xfrm>
                <a:off x="1995488" y="5775325"/>
                <a:ext cx="604838" cy="603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2" name="Rectangle 13">
                <a:extLst>
                  <a:ext uri="{FF2B5EF4-FFF2-40B4-BE49-F238E27FC236}">
                    <a16:creationId xmlns:a16="http://schemas.microsoft.com/office/drawing/2014/main" id="{0AEEF08A-AD25-4572-A87C-C0F33A466A24}"/>
                  </a:ext>
                </a:extLst>
              </p:cNvPr>
              <p:cNvSpPr>
                <a:spLocks noChangeArrowheads="1"/>
              </p:cNvSpPr>
              <p:nvPr/>
            </p:nvSpPr>
            <p:spPr bwMode="auto">
              <a:xfrm>
                <a:off x="1995488" y="6040438"/>
                <a:ext cx="604838" cy="5873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3" name="Rectangle 14">
                <a:extLst>
                  <a:ext uri="{FF2B5EF4-FFF2-40B4-BE49-F238E27FC236}">
                    <a16:creationId xmlns:a16="http://schemas.microsoft.com/office/drawing/2014/main" id="{7930197E-B5BF-40F1-ACCA-9D846EF35B3C}"/>
                  </a:ext>
                </a:extLst>
              </p:cNvPr>
              <p:cNvSpPr>
                <a:spLocks noChangeArrowheads="1"/>
              </p:cNvSpPr>
              <p:nvPr/>
            </p:nvSpPr>
            <p:spPr bwMode="auto">
              <a:xfrm>
                <a:off x="1995488" y="5907088"/>
                <a:ext cx="604838" cy="603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4" name="Rectangle 15">
                <a:extLst>
                  <a:ext uri="{FF2B5EF4-FFF2-40B4-BE49-F238E27FC236}">
                    <a16:creationId xmlns:a16="http://schemas.microsoft.com/office/drawing/2014/main" id="{374D2B6F-EC9D-4BD9-9452-6BD54CC823B5}"/>
                  </a:ext>
                </a:extLst>
              </p:cNvPr>
              <p:cNvSpPr>
                <a:spLocks noChangeArrowheads="1"/>
              </p:cNvSpPr>
              <p:nvPr/>
            </p:nvSpPr>
            <p:spPr bwMode="auto">
              <a:xfrm>
                <a:off x="1995488" y="6172200"/>
                <a:ext cx="604838" cy="5873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5" name="Rectangle 16">
                <a:extLst>
                  <a:ext uri="{FF2B5EF4-FFF2-40B4-BE49-F238E27FC236}">
                    <a16:creationId xmlns:a16="http://schemas.microsoft.com/office/drawing/2014/main" id="{17A68146-4426-4F75-8AB1-9DAA9A37029E}"/>
                  </a:ext>
                </a:extLst>
              </p:cNvPr>
              <p:cNvSpPr>
                <a:spLocks noChangeArrowheads="1"/>
              </p:cNvSpPr>
              <p:nvPr/>
            </p:nvSpPr>
            <p:spPr bwMode="auto">
              <a:xfrm>
                <a:off x="1995488" y="6435725"/>
                <a:ext cx="604838" cy="603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6" name="Rectangle 17">
                <a:extLst>
                  <a:ext uri="{FF2B5EF4-FFF2-40B4-BE49-F238E27FC236}">
                    <a16:creationId xmlns:a16="http://schemas.microsoft.com/office/drawing/2014/main" id="{09C9DFD3-B6DC-4B38-9A3C-2D1828EB2E34}"/>
                  </a:ext>
                </a:extLst>
              </p:cNvPr>
              <p:cNvSpPr>
                <a:spLocks noChangeArrowheads="1"/>
              </p:cNvSpPr>
              <p:nvPr/>
            </p:nvSpPr>
            <p:spPr bwMode="auto">
              <a:xfrm>
                <a:off x="1995488" y="6303963"/>
                <a:ext cx="604838" cy="603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722" name="Group 721">
              <a:extLst>
                <a:ext uri="{FF2B5EF4-FFF2-40B4-BE49-F238E27FC236}">
                  <a16:creationId xmlns:a16="http://schemas.microsoft.com/office/drawing/2014/main" id="{520DA63A-5456-4674-94A9-D6C8DDD5B666}"/>
                </a:ext>
              </a:extLst>
            </p:cNvPr>
            <p:cNvGrpSpPr/>
            <p:nvPr/>
          </p:nvGrpSpPr>
          <p:grpSpPr>
            <a:xfrm>
              <a:off x="2484060" y="4136740"/>
              <a:ext cx="504824" cy="2379663"/>
              <a:chOff x="2735263" y="4092575"/>
              <a:chExt cx="504824" cy="2379663"/>
            </a:xfrm>
          </p:grpSpPr>
          <p:sp>
            <p:nvSpPr>
              <p:cNvPr id="48" name="AutoShape 19">
                <a:extLst>
                  <a:ext uri="{FF2B5EF4-FFF2-40B4-BE49-F238E27FC236}">
                    <a16:creationId xmlns:a16="http://schemas.microsoft.com/office/drawing/2014/main" id="{25CE3F1D-E54C-4DFF-AE84-0E091E66B630}"/>
                  </a:ext>
                </a:extLst>
              </p:cNvPr>
              <p:cNvSpPr>
                <a:spLocks noChangeAspect="1" noChangeArrowheads="1" noTextEdit="1"/>
              </p:cNvSpPr>
              <p:nvPr/>
            </p:nvSpPr>
            <p:spPr bwMode="auto">
              <a:xfrm>
                <a:off x="2735263" y="4092575"/>
                <a:ext cx="50165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6" name="Rectangle 21">
                <a:extLst>
                  <a:ext uri="{FF2B5EF4-FFF2-40B4-BE49-F238E27FC236}">
                    <a16:creationId xmlns:a16="http://schemas.microsoft.com/office/drawing/2014/main" id="{C8103625-5F19-4A4F-BE1C-480739BF5C18}"/>
                  </a:ext>
                </a:extLst>
              </p:cNvPr>
              <p:cNvSpPr>
                <a:spLocks noChangeArrowheads="1"/>
              </p:cNvSpPr>
              <p:nvPr/>
            </p:nvSpPr>
            <p:spPr bwMode="auto">
              <a:xfrm>
                <a:off x="2735264" y="4092575"/>
                <a:ext cx="501650" cy="849313"/>
              </a:xfrm>
              <a:prstGeom prst="rect">
                <a:avLst/>
              </a:pr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dirty="0">
                  <a:solidFill>
                    <a:srgbClr val="505050"/>
                  </a:solidFill>
                  <a:latin typeface="Segoe UI"/>
                </a:endParaRPr>
              </a:p>
            </p:txBody>
          </p:sp>
          <p:sp>
            <p:nvSpPr>
              <p:cNvPr id="71" name="Rectangle 32">
                <a:extLst>
                  <a:ext uri="{FF2B5EF4-FFF2-40B4-BE49-F238E27FC236}">
                    <a16:creationId xmlns:a16="http://schemas.microsoft.com/office/drawing/2014/main" id="{2DACFBA0-EC28-4B38-89B8-CB68F9AC49B6}"/>
                  </a:ext>
                </a:extLst>
              </p:cNvPr>
              <p:cNvSpPr>
                <a:spLocks noChangeArrowheads="1"/>
              </p:cNvSpPr>
              <p:nvPr/>
            </p:nvSpPr>
            <p:spPr bwMode="auto">
              <a:xfrm>
                <a:off x="2735263" y="4806950"/>
                <a:ext cx="504824" cy="850900"/>
              </a:xfrm>
              <a:prstGeom prst="rect">
                <a:avLst/>
              </a:pr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09" name="Rectangle 43">
                <a:extLst>
                  <a:ext uri="{FF2B5EF4-FFF2-40B4-BE49-F238E27FC236}">
                    <a16:creationId xmlns:a16="http://schemas.microsoft.com/office/drawing/2014/main" id="{58A535FA-7707-46DB-8AFB-46F33A8483E6}"/>
                  </a:ext>
                </a:extLst>
              </p:cNvPr>
              <p:cNvSpPr>
                <a:spLocks noChangeArrowheads="1"/>
              </p:cNvSpPr>
              <p:nvPr/>
            </p:nvSpPr>
            <p:spPr bwMode="auto">
              <a:xfrm>
                <a:off x="2735263" y="5621338"/>
                <a:ext cx="504824" cy="850900"/>
              </a:xfrm>
              <a:prstGeom prst="rect">
                <a:avLst/>
              </a:pr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01" name="Freeform: Shape 500">
                <a:extLst>
                  <a:ext uri="{FF2B5EF4-FFF2-40B4-BE49-F238E27FC236}">
                    <a16:creationId xmlns:a16="http://schemas.microsoft.com/office/drawing/2014/main" id="{44AB1AE1-D10D-4AB3-B93D-46AD07F01721}"/>
                  </a:ext>
                </a:extLst>
              </p:cNvPr>
              <p:cNvSpPr>
                <a:spLocks noChangeArrowheads="1"/>
              </p:cNvSpPr>
              <p:nvPr/>
            </p:nvSpPr>
            <p:spPr bwMode="auto">
              <a:xfrm>
                <a:off x="2789238" y="4092575"/>
                <a:ext cx="23813" cy="2379663"/>
              </a:xfrm>
              <a:custGeom>
                <a:avLst/>
                <a:gdLst>
                  <a:gd name="connsiteX0" fmla="*/ 0 w 23813"/>
                  <a:gd name="connsiteY0" fmla="*/ 0 h 2379663"/>
                  <a:gd name="connsiteX1" fmla="*/ 23813 w 23813"/>
                  <a:gd name="connsiteY1" fmla="*/ 0 h 2379663"/>
                  <a:gd name="connsiteX2" fmla="*/ 23813 w 23813"/>
                  <a:gd name="connsiteY2" fmla="*/ 714375 h 2379663"/>
                  <a:gd name="connsiteX3" fmla="*/ 23813 w 23813"/>
                  <a:gd name="connsiteY3" fmla="*/ 849313 h 2379663"/>
                  <a:gd name="connsiteX4" fmla="*/ 23813 w 23813"/>
                  <a:gd name="connsiteY4" fmla="*/ 1528763 h 2379663"/>
                  <a:gd name="connsiteX5" fmla="*/ 23813 w 23813"/>
                  <a:gd name="connsiteY5" fmla="*/ 1565275 h 2379663"/>
                  <a:gd name="connsiteX6" fmla="*/ 23813 w 23813"/>
                  <a:gd name="connsiteY6" fmla="*/ 2379663 h 2379663"/>
                  <a:gd name="connsiteX7" fmla="*/ 1 w 23813"/>
                  <a:gd name="connsiteY7" fmla="*/ 2379663 h 2379663"/>
                  <a:gd name="connsiteX8" fmla="*/ 1 w 23813"/>
                  <a:gd name="connsiteY8" fmla="*/ 1565275 h 2379663"/>
                  <a:gd name="connsiteX9" fmla="*/ 1 w 23813"/>
                  <a:gd name="connsiteY9" fmla="*/ 1528763 h 2379663"/>
                  <a:gd name="connsiteX10" fmla="*/ 1 w 23813"/>
                  <a:gd name="connsiteY10" fmla="*/ 849313 h 2379663"/>
                  <a:gd name="connsiteX11" fmla="*/ 0 w 23813"/>
                  <a:gd name="connsiteY11" fmla="*/ 849313 h 237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13" h="2379663">
                    <a:moveTo>
                      <a:pt x="0" y="0"/>
                    </a:moveTo>
                    <a:lnTo>
                      <a:pt x="23813" y="0"/>
                    </a:lnTo>
                    <a:lnTo>
                      <a:pt x="23813" y="714375"/>
                    </a:lnTo>
                    <a:lnTo>
                      <a:pt x="23813" y="849313"/>
                    </a:lnTo>
                    <a:lnTo>
                      <a:pt x="23813" y="1528763"/>
                    </a:lnTo>
                    <a:lnTo>
                      <a:pt x="23813" y="1565275"/>
                    </a:lnTo>
                    <a:lnTo>
                      <a:pt x="23813" y="2379663"/>
                    </a:lnTo>
                    <a:lnTo>
                      <a:pt x="1" y="2379663"/>
                    </a:lnTo>
                    <a:lnTo>
                      <a:pt x="1" y="1565275"/>
                    </a:lnTo>
                    <a:lnTo>
                      <a:pt x="1" y="1528763"/>
                    </a:lnTo>
                    <a:lnTo>
                      <a:pt x="1" y="849313"/>
                    </a:lnTo>
                    <a:lnTo>
                      <a:pt x="0" y="849313"/>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sp>
            <p:nvSpPr>
              <p:cNvPr id="502" name="Freeform: Shape 501">
                <a:extLst>
                  <a:ext uri="{FF2B5EF4-FFF2-40B4-BE49-F238E27FC236}">
                    <a16:creationId xmlns:a16="http://schemas.microsoft.com/office/drawing/2014/main" id="{AB51602A-4E29-4739-BB07-047D3A430B8E}"/>
                  </a:ext>
                </a:extLst>
              </p:cNvPr>
              <p:cNvSpPr>
                <a:spLocks noChangeArrowheads="1"/>
              </p:cNvSpPr>
              <p:nvPr/>
            </p:nvSpPr>
            <p:spPr bwMode="auto">
              <a:xfrm>
                <a:off x="2851151" y="4092575"/>
                <a:ext cx="23812" cy="2379663"/>
              </a:xfrm>
              <a:custGeom>
                <a:avLst/>
                <a:gdLst>
                  <a:gd name="connsiteX0" fmla="*/ 1587 w 23812"/>
                  <a:gd name="connsiteY0" fmla="*/ 0 h 2379663"/>
                  <a:gd name="connsiteX1" fmla="*/ 23812 w 23812"/>
                  <a:gd name="connsiteY1" fmla="*/ 0 h 2379663"/>
                  <a:gd name="connsiteX2" fmla="*/ 23812 w 23812"/>
                  <a:gd name="connsiteY2" fmla="*/ 714375 h 2379663"/>
                  <a:gd name="connsiteX3" fmla="*/ 23812 w 23812"/>
                  <a:gd name="connsiteY3" fmla="*/ 849313 h 2379663"/>
                  <a:gd name="connsiteX4" fmla="*/ 23812 w 23812"/>
                  <a:gd name="connsiteY4" fmla="*/ 1528763 h 2379663"/>
                  <a:gd name="connsiteX5" fmla="*/ 23812 w 23812"/>
                  <a:gd name="connsiteY5" fmla="*/ 1565275 h 2379663"/>
                  <a:gd name="connsiteX6" fmla="*/ 23812 w 23812"/>
                  <a:gd name="connsiteY6" fmla="*/ 2379663 h 2379663"/>
                  <a:gd name="connsiteX7" fmla="*/ 0 w 23812"/>
                  <a:gd name="connsiteY7" fmla="*/ 2379663 h 2379663"/>
                  <a:gd name="connsiteX8" fmla="*/ 0 w 23812"/>
                  <a:gd name="connsiteY8" fmla="*/ 1565275 h 2379663"/>
                  <a:gd name="connsiteX9" fmla="*/ 0 w 23812"/>
                  <a:gd name="connsiteY9" fmla="*/ 1528763 h 2379663"/>
                  <a:gd name="connsiteX10" fmla="*/ 0 w 23812"/>
                  <a:gd name="connsiteY10" fmla="*/ 714375 h 2379663"/>
                  <a:gd name="connsiteX11" fmla="*/ 1587 w 23812"/>
                  <a:gd name="connsiteY11" fmla="*/ 714375 h 237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12" h="2379663">
                    <a:moveTo>
                      <a:pt x="1587" y="0"/>
                    </a:moveTo>
                    <a:lnTo>
                      <a:pt x="23812" y="0"/>
                    </a:lnTo>
                    <a:lnTo>
                      <a:pt x="23812" y="714375"/>
                    </a:lnTo>
                    <a:lnTo>
                      <a:pt x="23812" y="849313"/>
                    </a:lnTo>
                    <a:lnTo>
                      <a:pt x="23812" y="1528763"/>
                    </a:lnTo>
                    <a:lnTo>
                      <a:pt x="23812" y="1565275"/>
                    </a:lnTo>
                    <a:lnTo>
                      <a:pt x="23812" y="2379663"/>
                    </a:lnTo>
                    <a:lnTo>
                      <a:pt x="0" y="2379663"/>
                    </a:lnTo>
                    <a:lnTo>
                      <a:pt x="0" y="1565275"/>
                    </a:lnTo>
                    <a:lnTo>
                      <a:pt x="0" y="1528763"/>
                    </a:lnTo>
                    <a:lnTo>
                      <a:pt x="0" y="714375"/>
                    </a:lnTo>
                    <a:lnTo>
                      <a:pt x="1587" y="714375"/>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sp>
            <p:nvSpPr>
              <p:cNvPr id="503" name="Freeform: Shape 502">
                <a:extLst>
                  <a:ext uri="{FF2B5EF4-FFF2-40B4-BE49-F238E27FC236}">
                    <a16:creationId xmlns:a16="http://schemas.microsoft.com/office/drawing/2014/main" id="{1575C9F4-7F71-404E-B7A0-BEC56A98C35E}"/>
                  </a:ext>
                </a:extLst>
              </p:cNvPr>
              <p:cNvSpPr>
                <a:spLocks noChangeArrowheads="1"/>
              </p:cNvSpPr>
              <p:nvPr/>
            </p:nvSpPr>
            <p:spPr bwMode="auto">
              <a:xfrm>
                <a:off x="2914651" y="4092575"/>
                <a:ext cx="23813" cy="2379663"/>
              </a:xfrm>
              <a:custGeom>
                <a:avLst/>
                <a:gdLst>
                  <a:gd name="connsiteX0" fmla="*/ 0 w 23813"/>
                  <a:gd name="connsiteY0" fmla="*/ 0 h 2379663"/>
                  <a:gd name="connsiteX1" fmla="*/ 23813 w 23813"/>
                  <a:gd name="connsiteY1" fmla="*/ 0 h 2379663"/>
                  <a:gd name="connsiteX2" fmla="*/ 23813 w 23813"/>
                  <a:gd name="connsiteY2" fmla="*/ 714375 h 2379663"/>
                  <a:gd name="connsiteX3" fmla="*/ 23813 w 23813"/>
                  <a:gd name="connsiteY3" fmla="*/ 849313 h 2379663"/>
                  <a:gd name="connsiteX4" fmla="*/ 23813 w 23813"/>
                  <a:gd name="connsiteY4" fmla="*/ 1528763 h 2379663"/>
                  <a:gd name="connsiteX5" fmla="*/ 23813 w 23813"/>
                  <a:gd name="connsiteY5" fmla="*/ 1565275 h 2379663"/>
                  <a:gd name="connsiteX6" fmla="*/ 23813 w 23813"/>
                  <a:gd name="connsiteY6" fmla="*/ 2379663 h 2379663"/>
                  <a:gd name="connsiteX7" fmla="*/ 1 w 23813"/>
                  <a:gd name="connsiteY7" fmla="*/ 2379663 h 2379663"/>
                  <a:gd name="connsiteX8" fmla="*/ 1 w 23813"/>
                  <a:gd name="connsiteY8" fmla="*/ 1565275 h 2379663"/>
                  <a:gd name="connsiteX9" fmla="*/ 1 w 23813"/>
                  <a:gd name="connsiteY9" fmla="*/ 1528763 h 2379663"/>
                  <a:gd name="connsiteX10" fmla="*/ 1 w 23813"/>
                  <a:gd name="connsiteY10" fmla="*/ 849313 h 2379663"/>
                  <a:gd name="connsiteX11" fmla="*/ 0 w 23813"/>
                  <a:gd name="connsiteY11" fmla="*/ 849313 h 237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13" h="2379663">
                    <a:moveTo>
                      <a:pt x="0" y="0"/>
                    </a:moveTo>
                    <a:lnTo>
                      <a:pt x="23813" y="0"/>
                    </a:lnTo>
                    <a:lnTo>
                      <a:pt x="23813" y="714375"/>
                    </a:lnTo>
                    <a:lnTo>
                      <a:pt x="23813" y="849313"/>
                    </a:lnTo>
                    <a:lnTo>
                      <a:pt x="23813" y="1528763"/>
                    </a:lnTo>
                    <a:lnTo>
                      <a:pt x="23813" y="1565275"/>
                    </a:lnTo>
                    <a:lnTo>
                      <a:pt x="23813" y="2379663"/>
                    </a:lnTo>
                    <a:lnTo>
                      <a:pt x="1" y="2379663"/>
                    </a:lnTo>
                    <a:lnTo>
                      <a:pt x="1" y="1565275"/>
                    </a:lnTo>
                    <a:lnTo>
                      <a:pt x="1" y="1528763"/>
                    </a:lnTo>
                    <a:lnTo>
                      <a:pt x="1" y="849313"/>
                    </a:lnTo>
                    <a:lnTo>
                      <a:pt x="0" y="849313"/>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sp>
            <p:nvSpPr>
              <p:cNvPr id="504" name="Freeform: Shape 503">
                <a:extLst>
                  <a:ext uri="{FF2B5EF4-FFF2-40B4-BE49-F238E27FC236}">
                    <a16:creationId xmlns:a16="http://schemas.microsoft.com/office/drawing/2014/main" id="{8DC5F146-CE90-462A-94CE-18BFB6837EAD}"/>
                  </a:ext>
                </a:extLst>
              </p:cNvPr>
              <p:cNvSpPr>
                <a:spLocks noChangeArrowheads="1"/>
              </p:cNvSpPr>
              <p:nvPr/>
            </p:nvSpPr>
            <p:spPr bwMode="auto">
              <a:xfrm>
                <a:off x="2976563" y="4092575"/>
                <a:ext cx="23813" cy="2379663"/>
              </a:xfrm>
              <a:custGeom>
                <a:avLst/>
                <a:gdLst>
                  <a:gd name="connsiteX0" fmla="*/ 0 w 23813"/>
                  <a:gd name="connsiteY0" fmla="*/ 0 h 2379663"/>
                  <a:gd name="connsiteX1" fmla="*/ 23813 w 23813"/>
                  <a:gd name="connsiteY1" fmla="*/ 0 h 2379663"/>
                  <a:gd name="connsiteX2" fmla="*/ 23813 w 23813"/>
                  <a:gd name="connsiteY2" fmla="*/ 714375 h 2379663"/>
                  <a:gd name="connsiteX3" fmla="*/ 23813 w 23813"/>
                  <a:gd name="connsiteY3" fmla="*/ 849313 h 2379663"/>
                  <a:gd name="connsiteX4" fmla="*/ 23813 w 23813"/>
                  <a:gd name="connsiteY4" fmla="*/ 1528763 h 2379663"/>
                  <a:gd name="connsiteX5" fmla="*/ 23813 w 23813"/>
                  <a:gd name="connsiteY5" fmla="*/ 1565275 h 2379663"/>
                  <a:gd name="connsiteX6" fmla="*/ 23813 w 23813"/>
                  <a:gd name="connsiteY6" fmla="*/ 2379663 h 2379663"/>
                  <a:gd name="connsiteX7" fmla="*/ 1588 w 23813"/>
                  <a:gd name="connsiteY7" fmla="*/ 2379663 h 2379663"/>
                  <a:gd name="connsiteX8" fmla="*/ 1588 w 23813"/>
                  <a:gd name="connsiteY8" fmla="*/ 1565275 h 2379663"/>
                  <a:gd name="connsiteX9" fmla="*/ 1588 w 23813"/>
                  <a:gd name="connsiteY9" fmla="*/ 1528763 h 2379663"/>
                  <a:gd name="connsiteX10" fmla="*/ 1588 w 23813"/>
                  <a:gd name="connsiteY10" fmla="*/ 849313 h 2379663"/>
                  <a:gd name="connsiteX11" fmla="*/ 0 w 23813"/>
                  <a:gd name="connsiteY11" fmla="*/ 849313 h 237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13" h="2379663">
                    <a:moveTo>
                      <a:pt x="0" y="0"/>
                    </a:moveTo>
                    <a:lnTo>
                      <a:pt x="23813" y="0"/>
                    </a:lnTo>
                    <a:lnTo>
                      <a:pt x="23813" y="714375"/>
                    </a:lnTo>
                    <a:lnTo>
                      <a:pt x="23813" y="849313"/>
                    </a:lnTo>
                    <a:lnTo>
                      <a:pt x="23813" y="1528763"/>
                    </a:lnTo>
                    <a:lnTo>
                      <a:pt x="23813" y="1565275"/>
                    </a:lnTo>
                    <a:lnTo>
                      <a:pt x="23813" y="2379663"/>
                    </a:lnTo>
                    <a:lnTo>
                      <a:pt x="1588" y="2379663"/>
                    </a:lnTo>
                    <a:lnTo>
                      <a:pt x="1588" y="1565275"/>
                    </a:lnTo>
                    <a:lnTo>
                      <a:pt x="1588" y="1528763"/>
                    </a:lnTo>
                    <a:lnTo>
                      <a:pt x="1588" y="849313"/>
                    </a:lnTo>
                    <a:lnTo>
                      <a:pt x="0" y="849313"/>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sp>
            <p:nvSpPr>
              <p:cNvPr id="505" name="Freeform: Shape 504">
                <a:extLst>
                  <a:ext uri="{FF2B5EF4-FFF2-40B4-BE49-F238E27FC236}">
                    <a16:creationId xmlns:a16="http://schemas.microsoft.com/office/drawing/2014/main" id="{FA406408-D530-4F13-88E2-6597B4977FC3}"/>
                  </a:ext>
                </a:extLst>
              </p:cNvPr>
              <p:cNvSpPr>
                <a:spLocks noChangeArrowheads="1"/>
              </p:cNvSpPr>
              <p:nvPr/>
            </p:nvSpPr>
            <p:spPr bwMode="auto">
              <a:xfrm>
                <a:off x="3038476" y="4092575"/>
                <a:ext cx="23813" cy="2379663"/>
              </a:xfrm>
              <a:custGeom>
                <a:avLst/>
                <a:gdLst>
                  <a:gd name="connsiteX0" fmla="*/ 0 w 23813"/>
                  <a:gd name="connsiteY0" fmla="*/ 0 h 2379663"/>
                  <a:gd name="connsiteX1" fmla="*/ 23813 w 23813"/>
                  <a:gd name="connsiteY1" fmla="*/ 0 h 2379663"/>
                  <a:gd name="connsiteX2" fmla="*/ 23813 w 23813"/>
                  <a:gd name="connsiteY2" fmla="*/ 714375 h 2379663"/>
                  <a:gd name="connsiteX3" fmla="*/ 23813 w 23813"/>
                  <a:gd name="connsiteY3" fmla="*/ 849313 h 2379663"/>
                  <a:gd name="connsiteX4" fmla="*/ 23813 w 23813"/>
                  <a:gd name="connsiteY4" fmla="*/ 1528763 h 2379663"/>
                  <a:gd name="connsiteX5" fmla="*/ 23813 w 23813"/>
                  <a:gd name="connsiteY5" fmla="*/ 1565275 h 2379663"/>
                  <a:gd name="connsiteX6" fmla="*/ 23813 w 23813"/>
                  <a:gd name="connsiteY6" fmla="*/ 2379663 h 2379663"/>
                  <a:gd name="connsiteX7" fmla="*/ 1588 w 23813"/>
                  <a:gd name="connsiteY7" fmla="*/ 2379663 h 2379663"/>
                  <a:gd name="connsiteX8" fmla="*/ 1588 w 23813"/>
                  <a:gd name="connsiteY8" fmla="*/ 1565275 h 2379663"/>
                  <a:gd name="connsiteX9" fmla="*/ 1588 w 23813"/>
                  <a:gd name="connsiteY9" fmla="*/ 1528763 h 2379663"/>
                  <a:gd name="connsiteX10" fmla="*/ 1588 w 23813"/>
                  <a:gd name="connsiteY10" fmla="*/ 849313 h 2379663"/>
                  <a:gd name="connsiteX11" fmla="*/ 0 w 23813"/>
                  <a:gd name="connsiteY11" fmla="*/ 849313 h 237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13" h="2379663">
                    <a:moveTo>
                      <a:pt x="0" y="0"/>
                    </a:moveTo>
                    <a:lnTo>
                      <a:pt x="23813" y="0"/>
                    </a:lnTo>
                    <a:lnTo>
                      <a:pt x="23813" y="714375"/>
                    </a:lnTo>
                    <a:lnTo>
                      <a:pt x="23813" y="849313"/>
                    </a:lnTo>
                    <a:lnTo>
                      <a:pt x="23813" y="1528763"/>
                    </a:lnTo>
                    <a:lnTo>
                      <a:pt x="23813" y="1565275"/>
                    </a:lnTo>
                    <a:lnTo>
                      <a:pt x="23813" y="2379663"/>
                    </a:lnTo>
                    <a:lnTo>
                      <a:pt x="1588" y="2379663"/>
                    </a:lnTo>
                    <a:lnTo>
                      <a:pt x="1588" y="1565275"/>
                    </a:lnTo>
                    <a:lnTo>
                      <a:pt x="1588" y="1528763"/>
                    </a:lnTo>
                    <a:lnTo>
                      <a:pt x="1588" y="849313"/>
                    </a:lnTo>
                    <a:lnTo>
                      <a:pt x="0" y="849313"/>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sp>
            <p:nvSpPr>
              <p:cNvPr id="506" name="Freeform: Shape 505">
                <a:extLst>
                  <a:ext uri="{FF2B5EF4-FFF2-40B4-BE49-F238E27FC236}">
                    <a16:creationId xmlns:a16="http://schemas.microsoft.com/office/drawing/2014/main" id="{C4E00D10-202D-447E-AC6E-D47D4AEED945}"/>
                  </a:ext>
                </a:extLst>
              </p:cNvPr>
              <p:cNvSpPr>
                <a:spLocks noChangeArrowheads="1"/>
              </p:cNvSpPr>
              <p:nvPr/>
            </p:nvSpPr>
            <p:spPr bwMode="auto">
              <a:xfrm>
                <a:off x="3100388" y="4092575"/>
                <a:ext cx="23813" cy="2379663"/>
              </a:xfrm>
              <a:custGeom>
                <a:avLst/>
                <a:gdLst>
                  <a:gd name="connsiteX0" fmla="*/ 0 w 23813"/>
                  <a:gd name="connsiteY0" fmla="*/ 0 h 2379663"/>
                  <a:gd name="connsiteX1" fmla="*/ 23813 w 23813"/>
                  <a:gd name="connsiteY1" fmla="*/ 0 h 2379663"/>
                  <a:gd name="connsiteX2" fmla="*/ 23813 w 23813"/>
                  <a:gd name="connsiteY2" fmla="*/ 714375 h 2379663"/>
                  <a:gd name="connsiteX3" fmla="*/ 23813 w 23813"/>
                  <a:gd name="connsiteY3" fmla="*/ 849313 h 2379663"/>
                  <a:gd name="connsiteX4" fmla="*/ 23813 w 23813"/>
                  <a:gd name="connsiteY4" fmla="*/ 1528763 h 2379663"/>
                  <a:gd name="connsiteX5" fmla="*/ 23813 w 23813"/>
                  <a:gd name="connsiteY5" fmla="*/ 1565275 h 2379663"/>
                  <a:gd name="connsiteX6" fmla="*/ 23813 w 23813"/>
                  <a:gd name="connsiteY6" fmla="*/ 2379663 h 2379663"/>
                  <a:gd name="connsiteX7" fmla="*/ 1588 w 23813"/>
                  <a:gd name="connsiteY7" fmla="*/ 2379663 h 2379663"/>
                  <a:gd name="connsiteX8" fmla="*/ 1588 w 23813"/>
                  <a:gd name="connsiteY8" fmla="*/ 1565275 h 2379663"/>
                  <a:gd name="connsiteX9" fmla="*/ 1588 w 23813"/>
                  <a:gd name="connsiteY9" fmla="*/ 1528763 h 2379663"/>
                  <a:gd name="connsiteX10" fmla="*/ 1588 w 23813"/>
                  <a:gd name="connsiteY10" fmla="*/ 849313 h 2379663"/>
                  <a:gd name="connsiteX11" fmla="*/ 0 w 23813"/>
                  <a:gd name="connsiteY11" fmla="*/ 849313 h 237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13" h="2379663">
                    <a:moveTo>
                      <a:pt x="0" y="0"/>
                    </a:moveTo>
                    <a:lnTo>
                      <a:pt x="23813" y="0"/>
                    </a:lnTo>
                    <a:lnTo>
                      <a:pt x="23813" y="714375"/>
                    </a:lnTo>
                    <a:lnTo>
                      <a:pt x="23813" y="849313"/>
                    </a:lnTo>
                    <a:lnTo>
                      <a:pt x="23813" y="1528763"/>
                    </a:lnTo>
                    <a:lnTo>
                      <a:pt x="23813" y="1565275"/>
                    </a:lnTo>
                    <a:lnTo>
                      <a:pt x="23813" y="2379663"/>
                    </a:lnTo>
                    <a:lnTo>
                      <a:pt x="1588" y="2379663"/>
                    </a:lnTo>
                    <a:lnTo>
                      <a:pt x="1588" y="1565275"/>
                    </a:lnTo>
                    <a:lnTo>
                      <a:pt x="1588" y="1528763"/>
                    </a:lnTo>
                    <a:lnTo>
                      <a:pt x="1588" y="849313"/>
                    </a:lnTo>
                    <a:lnTo>
                      <a:pt x="0" y="849313"/>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grpSp>
        <p:grpSp>
          <p:nvGrpSpPr>
            <p:cNvPr id="716" name="Group 715">
              <a:extLst>
                <a:ext uri="{FF2B5EF4-FFF2-40B4-BE49-F238E27FC236}">
                  <a16:creationId xmlns:a16="http://schemas.microsoft.com/office/drawing/2014/main" id="{758EDC8A-EDC4-47DE-A901-2EB4BBE510DE}"/>
                </a:ext>
              </a:extLst>
            </p:cNvPr>
            <p:cNvGrpSpPr/>
            <p:nvPr/>
          </p:nvGrpSpPr>
          <p:grpSpPr>
            <a:xfrm>
              <a:off x="4346360" y="4774915"/>
              <a:ext cx="1290638" cy="1741488"/>
              <a:chOff x="7097712" y="4729163"/>
              <a:chExt cx="1290638" cy="1741488"/>
            </a:xfrm>
          </p:grpSpPr>
          <p:sp>
            <p:nvSpPr>
              <p:cNvPr id="199" name="Freeform 54">
                <a:extLst>
                  <a:ext uri="{FF2B5EF4-FFF2-40B4-BE49-F238E27FC236}">
                    <a16:creationId xmlns:a16="http://schemas.microsoft.com/office/drawing/2014/main" id="{2727F9DD-6331-4FEC-8375-D646B25AE5FB}"/>
                  </a:ext>
                </a:extLst>
              </p:cNvPr>
              <p:cNvSpPr>
                <a:spLocks/>
              </p:cNvSpPr>
              <p:nvPr/>
            </p:nvSpPr>
            <p:spPr bwMode="auto">
              <a:xfrm>
                <a:off x="7097712" y="4729163"/>
                <a:ext cx="1290638" cy="1741488"/>
              </a:xfrm>
              <a:custGeom>
                <a:avLst/>
                <a:gdLst>
                  <a:gd name="T0" fmla="*/ 813 w 813"/>
                  <a:gd name="T1" fmla="*/ 1097 h 1097"/>
                  <a:gd name="T2" fmla="*/ 0 w 813"/>
                  <a:gd name="T3" fmla="*/ 1097 h 1097"/>
                  <a:gd name="T4" fmla="*/ 0 w 813"/>
                  <a:gd name="T5" fmla="*/ 660 h 1097"/>
                  <a:gd name="T6" fmla="*/ 813 w 813"/>
                  <a:gd name="T7" fmla="*/ 0 h 1097"/>
                  <a:gd name="T8" fmla="*/ 813 w 813"/>
                  <a:gd name="T9" fmla="*/ 1097 h 1097"/>
                </a:gdLst>
                <a:ahLst/>
                <a:cxnLst>
                  <a:cxn ang="0">
                    <a:pos x="T0" y="T1"/>
                  </a:cxn>
                  <a:cxn ang="0">
                    <a:pos x="T2" y="T3"/>
                  </a:cxn>
                  <a:cxn ang="0">
                    <a:pos x="T4" y="T5"/>
                  </a:cxn>
                  <a:cxn ang="0">
                    <a:pos x="T6" y="T7"/>
                  </a:cxn>
                  <a:cxn ang="0">
                    <a:pos x="T8" y="T9"/>
                  </a:cxn>
                </a:cxnLst>
                <a:rect l="0" t="0" r="r" b="b"/>
                <a:pathLst>
                  <a:path w="813" h="1097">
                    <a:moveTo>
                      <a:pt x="813" y="1097"/>
                    </a:moveTo>
                    <a:lnTo>
                      <a:pt x="0" y="1097"/>
                    </a:lnTo>
                    <a:lnTo>
                      <a:pt x="0" y="660"/>
                    </a:lnTo>
                    <a:lnTo>
                      <a:pt x="813" y="0"/>
                    </a:lnTo>
                    <a:lnTo>
                      <a:pt x="813" y="1097"/>
                    </a:lnTo>
                    <a:close/>
                  </a:path>
                </a:pathLst>
              </a:cu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00" name="Rectangle 55">
                <a:extLst>
                  <a:ext uri="{FF2B5EF4-FFF2-40B4-BE49-F238E27FC236}">
                    <a16:creationId xmlns:a16="http://schemas.microsoft.com/office/drawing/2014/main" id="{30A9DB02-74F7-4947-97C9-AD22CE31838B}"/>
                  </a:ext>
                </a:extLst>
              </p:cNvPr>
              <p:cNvSpPr>
                <a:spLocks noChangeArrowheads="1"/>
              </p:cNvSpPr>
              <p:nvPr/>
            </p:nvSpPr>
            <p:spPr bwMode="auto">
              <a:xfrm>
                <a:off x="8143875" y="5394325"/>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01" name="Rectangle 56">
                <a:extLst>
                  <a:ext uri="{FF2B5EF4-FFF2-40B4-BE49-F238E27FC236}">
                    <a16:creationId xmlns:a16="http://schemas.microsoft.com/office/drawing/2014/main" id="{210F3B22-EA33-40BE-8C78-511240BF9202}"/>
                  </a:ext>
                </a:extLst>
              </p:cNvPr>
              <p:cNvSpPr>
                <a:spLocks noChangeArrowheads="1"/>
              </p:cNvSpPr>
              <p:nvPr/>
            </p:nvSpPr>
            <p:spPr bwMode="auto">
              <a:xfrm>
                <a:off x="7891463" y="5394325"/>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04" name="Rectangle 59">
                <a:extLst>
                  <a:ext uri="{FF2B5EF4-FFF2-40B4-BE49-F238E27FC236}">
                    <a16:creationId xmlns:a16="http://schemas.microsoft.com/office/drawing/2014/main" id="{E0539FE0-C9F7-4908-B4D6-CCEF3DBD425A}"/>
                  </a:ext>
                </a:extLst>
              </p:cNvPr>
              <p:cNvSpPr>
                <a:spLocks noChangeArrowheads="1"/>
              </p:cNvSpPr>
              <p:nvPr/>
            </p:nvSpPr>
            <p:spPr bwMode="auto">
              <a:xfrm>
                <a:off x="8143875" y="5529263"/>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05" name="Rectangle 60">
                <a:extLst>
                  <a:ext uri="{FF2B5EF4-FFF2-40B4-BE49-F238E27FC236}">
                    <a16:creationId xmlns:a16="http://schemas.microsoft.com/office/drawing/2014/main" id="{C4D2BC3B-34F7-4029-8E97-854D55E1D92E}"/>
                  </a:ext>
                </a:extLst>
              </p:cNvPr>
              <p:cNvSpPr>
                <a:spLocks noChangeArrowheads="1"/>
              </p:cNvSpPr>
              <p:nvPr/>
            </p:nvSpPr>
            <p:spPr bwMode="auto">
              <a:xfrm>
                <a:off x="7891463" y="5529263"/>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06" name="Rectangle 61">
                <a:extLst>
                  <a:ext uri="{FF2B5EF4-FFF2-40B4-BE49-F238E27FC236}">
                    <a16:creationId xmlns:a16="http://schemas.microsoft.com/office/drawing/2014/main" id="{F73A280F-62A7-4ED6-BC2E-EF2BE125F879}"/>
                  </a:ext>
                </a:extLst>
              </p:cNvPr>
              <p:cNvSpPr>
                <a:spLocks noChangeArrowheads="1"/>
              </p:cNvSpPr>
              <p:nvPr/>
            </p:nvSpPr>
            <p:spPr bwMode="auto">
              <a:xfrm>
                <a:off x="7637463" y="5529263"/>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07" name="Rectangle 62">
                <a:extLst>
                  <a:ext uri="{FF2B5EF4-FFF2-40B4-BE49-F238E27FC236}">
                    <a16:creationId xmlns:a16="http://schemas.microsoft.com/office/drawing/2014/main" id="{E0A786C7-14AB-41D8-A29F-63D6355AA38D}"/>
                  </a:ext>
                </a:extLst>
              </p:cNvPr>
              <p:cNvSpPr>
                <a:spLocks noChangeArrowheads="1"/>
              </p:cNvSpPr>
              <p:nvPr/>
            </p:nvSpPr>
            <p:spPr bwMode="auto">
              <a:xfrm>
                <a:off x="7385050" y="5529263"/>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09" name="Rectangle 64">
                <a:extLst>
                  <a:ext uri="{FF2B5EF4-FFF2-40B4-BE49-F238E27FC236}">
                    <a16:creationId xmlns:a16="http://schemas.microsoft.com/office/drawing/2014/main" id="{F1C1687E-2119-46D9-9F3B-FFB5296FA7CC}"/>
                  </a:ext>
                </a:extLst>
              </p:cNvPr>
              <p:cNvSpPr>
                <a:spLocks noChangeArrowheads="1"/>
              </p:cNvSpPr>
              <p:nvPr/>
            </p:nvSpPr>
            <p:spPr bwMode="auto">
              <a:xfrm>
                <a:off x="8143875" y="5664200"/>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10" name="Rectangle 65">
                <a:extLst>
                  <a:ext uri="{FF2B5EF4-FFF2-40B4-BE49-F238E27FC236}">
                    <a16:creationId xmlns:a16="http://schemas.microsoft.com/office/drawing/2014/main" id="{7810779D-2CFA-443E-9080-47238A64C1B2}"/>
                  </a:ext>
                </a:extLst>
              </p:cNvPr>
              <p:cNvSpPr>
                <a:spLocks noChangeArrowheads="1"/>
              </p:cNvSpPr>
              <p:nvPr/>
            </p:nvSpPr>
            <p:spPr bwMode="auto">
              <a:xfrm>
                <a:off x="7891463" y="5664200"/>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11" name="Rectangle 66">
                <a:extLst>
                  <a:ext uri="{FF2B5EF4-FFF2-40B4-BE49-F238E27FC236}">
                    <a16:creationId xmlns:a16="http://schemas.microsoft.com/office/drawing/2014/main" id="{B7C86BB6-576C-4CE3-A774-8A6AB86EA63B}"/>
                  </a:ext>
                </a:extLst>
              </p:cNvPr>
              <p:cNvSpPr>
                <a:spLocks noChangeArrowheads="1"/>
              </p:cNvSpPr>
              <p:nvPr/>
            </p:nvSpPr>
            <p:spPr bwMode="auto">
              <a:xfrm>
                <a:off x="7637463" y="5664200"/>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14" name="Rectangle 69">
                <a:extLst>
                  <a:ext uri="{FF2B5EF4-FFF2-40B4-BE49-F238E27FC236}">
                    <a16:creationId xmlns:a16="http://schemas.microsoft.com/office/drawing/2014/main" id="{3AAEEAB3-E068-4844-B5F4-6108D7BAD37D}"/>
                  </a:ext>
                </a:extLst>
              </p:cNvPr>
              <p:cNvSpPr>
                <a:spLocks noChangeArrowheads="1"/>
              </p:cNvSpPr>
              <p:nvPr/>
            </p:nvSpPr>
            <p:spPr bwMode="auto">
              <a:xfrm>
                <a:off x="8143875" y="5797550"/>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15" name="Rectangle 70">
                <a:extLst>
                  <a:ext uri="{FF2B5EF4-FFF2-40B4-BE49-F238E27FC236}">
                    <a16:creationId xmlns:a16="http://schemas.microsoft.com/office/drawing/2014/main" id="{D4CE0F60-B815-44CF-A0AA-C86E66047E08}"/>
                  </a:ext>
                </a:extLst>
              </p:cNvPr>
              <p:cNvSpPr>
                <a:spLocks noChangeArrowheads="1"/>
              </p:cNvSpPr>
              <p:nvPr/>
            </p:nvSpPr>
            <p:spPr bwMode="auto">
              <a:xfrm>
                <a:off x="7891463" y="5797550"/>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16" name="Rectangle 71">
                <a:extLst>
                  <a:ext uri="{FF2B5EF4-FFF2-40B4-BE49-F238E27FC236}">
                    <a16:creationId xmlns:a16="http://schemas.microsoft.com/office/drawing/2014/main" id="{1F8AC033-C5B1-48CE-8125-9F53D087585D}"/>
                  </a:ext>
                </a:extLst>
              </p:cNvPr>
              <p:cNvSpPr>
                <a:spLocks noChangeArrowheads="1"/>
              </p:cNvSpPr>
              <p:nvPr/>
            </p:nvSpPr>
            <p:spPr bwMode="auto">
              <a:xfrm>
                <a:off x="7637463" y="5797550"/>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18" name="Rectangle 73">
                <a:extLst>
                  <a:ext uri="{FF2B5EF4-FFF2-40B4-BE49-F238E27FC236}">
                    <a16:creationId xmlns:a16="http://schemas.microsoft.com/office/drawing/2014/main" id="{1E8C7F76-5EAC-4624-BC2C-037E87B98CC0}"/>
                  </a:ext>
                </a:extLst>
              </p:cNvPr>
              <p:cNvSpPr>
                <a:spLocks noChangeArrowheads="1"/>
              </p:cNvSpPr>
              <p:nvPr/>
            </p:nvSpPr>
            <p:spPr bwMode="auto">
              <a:xfrm>
                <a:off x="7132638" y="5797550"/>
                <a:ext cx="209550"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19" name="Rectangle 74">
                <a:extLst>
                  <a:ext uri="{FF2B5EF4-FFF2-40B4-BE49-F238E27FC236}">
                    <a16:creationId xmlns:a16="http://schemas.microsoft.com/office/drawing/2014/main" id="{E17606BF-1909-46EC-B7C1-3A262463C0B7}"/>
                  </a:ext>
                </a:extLst>
              </p:cNvPr>
              <p:cNvSpPr>
                <a:spLocks noChangeArrowheads="1"/>
              </p:cNvSpPr>
              <p:nvPr/>
            </p:nvSpPr>
            <p:spPr bwMode="auto">
              <a:xfrm>
                <a:off x="8143875" y="5932488"/>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21" name="Rectangle 76">
                <a:extLst>
                  <a:ext uri="{FF2B5EF4-FFF2-40B4-BE49-F238E27FC236}">
                    <a16:creationId xmlns:a16="http://schemas.microsoft.com/office/drawing/2014/main" id="{D3A71190-8BFA-4EF9-9873-F6AEF4288210}"/>
                  </a:ext>
                </a:extLst>
              </p:cNvPr>
              <p:cNvSpPr>
                <a:spLocks noChangeArrowheads="1"/>
              </p:cNvSpPr>
              <p:nvPr/>
            </p:nvSpPr>
            <p:spPr bwMode="auto">
              <a:xfrm>
                <a:off x="7637463" y="5932488"/>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22" name="Rectangle 77">
                <a:extLst>
                  <a:ext uri="{FF2B5EF4-FFF2-40B4-BE49-F238E27FC236}">
                    <a16:creationId xmlns:a16="http://schemas.microsoft.com/office/drawing/2014/main" id="{C11D7FC3-3862-4A37-B329-87395FD9F0F2}"/>
                  </a:ext>
                </a:extLst>
              </p:cNvPr>
              <p:cNvSpPr>
                <a:spLocks noChangeArrowheads="1"/>
              </p:cNvSpPr>
              <p:nvPr/>
            </p:nvSpPr>
            <p:spPr bwMode="auto">
              <a:xfrm>
                <a:off x="7385050" y="5932488"/>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23" name="Rectangle 78">
                <a:extLst>
                  <a:ext uri="{FF2B5EF4-FFF2-40B4-BE49-F238E27FC236}">
                    <a16:creationId xmlns:a16="http://schemas.microsoft.com/office/drawing/2014/main" id="{729343E0-EB3A-4C46-BF70-79CFCFD3A0AA}"/>
                  </a:ext>
                </a:extLst>
              </p:cNvPr>
              <p:cNvSpPr>
                <a:spLocks noChangeArrowheads="1"/>
              </p:cNvSpPr>
              <p:nvPr/>
            </p:nvSpPr>
            <p:spPr bwMode="auto">
              <a:xfrm>
                <a:off x="7132638" y="5932488"/>
                <a:ext cx="209550"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24" name="Rectangle 79">
                <a:extLst>
                  <a:ext uri="{FF2B5EF4-FFF2-40B4-BE49-F238E27FC236}">
                    <a16:creationId xmlns:a16="http://schemas.microsoft.com/office/drawing/2014/main" id="{DE51C9CA-D440-4E6D-A517-5BA384A7F2C3}"/>
                  </a:ext>
                </a:extLst>
              </p:cNvPr>
              <p:cNvSpPr>
                <a:spLocks noChangeArrowheads="1"/>
              </p:cNvSpPr>
              <p:nvPr/>
            </p:nvSpPr>
            <p:spPr bwMode="auto">
              <a:xfrm>
                <a:off x="8143875" y="6067425"/>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25" name="Rectangle 80">
                <a:extLst>
                  <a:ext uri="{FF2B5EF4-FFF2-40B4-BE49-F238E27FC236}">
                    <a16:creationId xmlns:a16="http://schemas.microsoft.com/office/drawing/2014/main" id="{D729BC77-C294-4B61-9DCB-2ED227C9E329}"/>
                  </a:ext>
                </a:extLst>
              </p:cNvPr>
              <p:cNvSpPr>
                <a:spLocks noChangeArrowheads="1"/>
              </p:cNvSpPr>
              <p:nvPr/>
            </p:nvSpPr>
            <p:spPr bwMode="auto">
              <a:xfrm>
                <a:off x="7891463" y="6067425"/>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26" name="Rectangle 81">
                <a:extLst>
                  <a:ext uri="{FF2B5EF4-FFF2-40B4-BE49-F238E27FC236}">
                    <a16:creationId xmlns:a16="http://schemas.microsoft.com/office/drawing/2014/main" id="{112333CF-D29A-4994-A36E-645C7DF4DFA1}"/>
                  </a:ext>
                </a:extLst>
              </p:cNvPr>
              <p:cNvSpPr>
                <a:spLocks noChangeArrowheads="1"/>
              </p:cNvSpPr>
              <p:nvPr/>
            </p:nvSpPr>
            <p:spPr bwMode="auto">
              <a:xfrm>
                <a:off x="7637463" y="6067425"/>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07" name="Rectangle 82">
                <a:extLst>
                  <a:ext uri="{FF2B5EF4-FFF2-40B4-BE49-F238E27FC236}">
                    <a16:creationId xmlns:a16="http://schemas.microsoft.com/office/drawing/2014/main" id="{F6368E8F-2DF5-4646-82E5-E86F67E9E134}"/>
                  </a:ext>
                </a:extLst>
              </p:cNvPr>
              <p:cNvSpPr>
                <a:spLocks noChangeArrowheads="1"/>
              </p:cNvSpPr>
              <p:nvPr/>
            </p:nvSpPr>
            <p:spPr bwMode="auto">
              <a:xfrm>
                <a:off x="7385050" y="6067425"/>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08" name="Rectangle 83">
                <a:extLst>
                  <a:ext uri="{FF2B5EF4-FFF2-40B4-BE49-F238E27FC236}">
                    <a16:creationId xmlns:a16="http://schemas.microsoft.com/office/drawing/2014/main" id="{14739A8E-7FF2-488F-A0D2-C0ADAF2F4D37}"/>
                  </a:ext>
                </a:extLst>
              </p:cNvPr>
              <p:cNvSpPr>
                <a:spLocks noChangeArrowheads="1"/>
              </p:cNvSpPr>
              <p:nvPr/>
            </p:nvSpPr>
            <p:spPr bwMode="auto">
              <a:xfrm>
                <a:off x="7132638" y="6067425"/>
                <a:ext cx="209550"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09" name="Rectangle 84">
                <a:extLst>
                  <a:ext uri="{FF2B5EF4-FFF2-40B4-BE49-F238E27FC236}">
                    <a16:creationId xmlns:a16="http://schemas.microsoft.com/office/drawing/2014/main" id="{D3D87006-67B5-4EAF-9A28-18C6DDDF5104}"/>
                  </a:ext>
                </a:extLst>
              </p:cNvPr>
              <p:cNvSpPr>
                <a:spLocks noChangeArrowheads="1"/>
              </p:cNvSpPr>
              <p:nvPr/>
            </p:nvSpPr>
            <p:spPr bwMode="auto">
              <a:xfrm>
                <a:off x="8143875" y="6202363"/>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11" name="Rectangle 86">
                <a:extLst>
                  <a:ext uri="{FF2B5EF4-FFF2-40B4-BE49-F238E27FC236}">
                    <a16:creationId xmlns:a16="http://schemas.microsoft.com/office/drawing/2014/main" id="{3B062D11-5BD4-4044-9199-DCC3BAF98F95}"/>
                  </a:ext>
                </a:extLst>
              </p:cNvPr>
              <p:cNvSpPr>
                <a:spLocks noChangeArrowheads="1"/>
              </p:cNvSpPr>
              <p:nvPr/>
            </p:nvSpPr>
            <p:spPr bwMode="auto">
              <a:xfrm>
                <a:off x="7637463" y="6202363"/>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13" name="Rectangle 88">
                <a:extLst>
                  <a:ext uri="{FF2B5EF4-FFF2-40B4-BE49-F238E27FC236}">
                    <a16:creationId xmlns:a16="http://schemas.microsoft.com/office/drawing/2014/main" id="{DD8D540A-9CC0-43BE-927A-EBDED27E6490}"/>
                  </a:ext>
                </a:extLst>
              </p:cNvPr>
              <p:cNvSpPr>
                <a:spLocks noChangeArrowheads="1"/>
              </p:cNvSpPr>
              <p:nvPr/>
            </p:nvSpPr>
            <p:spPr bwMode="auto">
              <a:xfrm>
                <a:off x="7132638" y="6202363"/>
                <a:ext cx="209550"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14" name="Rectangle 89">
                <a:extLst>
                  <a:ext uri="{FF2B5EF4-FFF2-40B4-BE49-F238E27FC236}">
                    <a16:creationId xmlns:a16="http://schemas.microsoft.com/office/drawing/2014/main" id="{42767517-69AA-4C3F-83B2-37280767D89A}"/>
                  </a:ext>
                </a:extLst>
              </p:cNvPr>
              <p:cNvSpPr>
                <a:spLocks noChangeArrowheads="1"/>
              </p:cNvSpPr>
              <p:nvPr/>
            </p:nvSpPr>
            <p:spPr bwMode="auto">
              <a:xfrm>
                <a:off x="8143875" y="6337300"/>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15" name="Rectangle 90">
                <a:extLst>
                  <a:ext uri="{FF2B5EF4-FFF2-40B4-BE49-F238E27FC236}">
                    <a16:creationId xmlns:a16="http://schemas.microsoft.com/office/drawing/2014/main" id="{FB13A39D-28D5-4050-BD7D-AF2C18218D10}"/>
                  </a:ext>
                </a:extLst>
              </p:cNvPr>
              <p:cNvSpPr>
                <a:spLocks noChangeArrowheads="1"/>
              </p:cNvSpPr>
              <p:nvPr/>
            </p:nvSpPr>
            <p:spPr bwMode="auto">
              <a:xfrm>
                <a:off x="7891463" y="6337300"/>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16" name="Rectangle 91">
                <a:extLst>
                  <a:ext uri="{FF2B5EF4-FFF2-40B4-BE49-F238E27FC236}">
                    <a16:creationId xmlns:a16="http://schemas.microsoft.com/office/drawing/2014/main" id="{2103A428-9F6F-47FA-BCD9-F682EF3218FF}"/>
                  </a:ext>
                </a:extLst>
              </p:cNvPr>
              <p:cNvSpPr>
                <a:spLocks noChangeArrowheads="1"/>
              </p:cNvSpPr>
              <p:nvPr/>
            </p:nvSpPr>
            <p:spPr bwMode="auto">
              <a:xfrm>
                <a:off x="7637463" y="6337300"/>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17" name="Rectangle 92">
                <a:extLst>
                  <a:ext uri="{FF2B5EF4-FFF2-40B4-BE49-F238E27FC236}">
                    <a16:creationId xmlns:a16="http://schemas.microsoft.com/office/drawing/2014/main" id="{D1FD8D5E-8D6A-46A7-8726-D75D54337EED}"/>
                  </a:ext>
                </a:extLst>
              </p:cNvPr>
              <p:cNvSpPr>
                <a:spLocks noChangeArrowheads="1"/>
              </p:cNvSpPr>
              <p:nvPr/>
            </p:nvSpPr>
            <p:spPr bwMode="auto">
              <a:xfrm>
                <a:off x="7385050" y="6337300"/>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19" name="Rectangle 94">
                <a:extLst>
                  <a:ext uri="{FF2B5EF4-FFF2-40B4-BE49-F238E27FC236}">
                    <a16:creationId xmlns:a16="http://schemas.microsoft.com/office/drawing/2014/main" id="{33659D8A-FFF1-42D3-B4CA-885E9F5D13E7}"/>
                  </a:ext>
                </a:extLst>
              </p:cNvPr>
              <p:cNvSpPr>
                <a:spLocks noChangeArrowheads="1"/>
              </p:cNvSpPr>
              <p:nvPr/>
            </p:nvSpPr>
            <p:spPr bwMode="auto">
              <a:xfrm>
                <a:off x="8143875" y="5259388"/>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20" name="Rectangle 95">
                <a:extLst>
                  <a:ext uri="{FF2B5EF4-FFF2-40B4-BE49-F238E27FC236}">
                    <a16:creationId xmlns:a16="http://schemas.microsoft.com/office/drawing/2014/main" id="{06D4B5EA-1762-4D22-93DC-F9CBBD642294}"/>
                  </a:ext>
                </a:extLst>
              </p:cNvPr>
              <p:cNvSpPr>
                <a:spLocks noChangeArrowheads="1"/>
              </p:cNvSpPr>
              <p:nvPr/>
            </p:nvSpPr>
            <p:spPr bwMode="auto">
              <a:xfrm>
                <a:off x="7891463" y="5259388"/>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23" name="Rectangle 98">
                <a:extLst>
                  <a:ext uri="{FF2B5EF4-FFF2-40B4-BE49-F238E27FC236}">
                    <a16:creationId xmlns:a16="http://schemas.microsoft.com/office/drawing/2014/main" id="{3E819CA6-E5E0-424D-97B3-FA8920D24634}"/>
                  </a:ext>
                </a:extLst>
              </p:cNvPr>
              <p:cNvSpPr>
                <a:spLocks noChangeArrowheads="1"/>
              </p:cNvSpPr>
              <p:nvPr/>
            </p:nvSpPr>
            <p:spPr bwMode="auto">
              <a:xfrm>
                <a:off x="7891463" y="5124450"/>
                <a:ext cx="211138" cy="714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25" name="Rectangle 100">
                <a:extLst>
                  <a:ext uri="{FF2B5EF4-FFF2-40B4-BE49-F238E27FC236}">
                    <a16:creationId xmlns:a16="http://schemas.microsoft.com/office/drawing/2014/main" id="{1A81E6D9-2ACC-48AE-8F0F-862CAAD3611F}"/>
                  </a:ext>
                </a:extLst>
              </p:cNvPr>
              <p:cNvSpPr>
                <a:spLocks noChangeArrowheads="1"/>
              </p:cNvSpPr>
              <p:nvPr/>
            </p:nvSpPr>
            <p:spPr bwMode="auto">
              <a:xfrm>
                <a:off x="8143875" y="4989513"/>
                <a:ext cx="211138" cy="730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37" name="Freeform: Shape 536">
                <a:extLst>
                  <a:ext uri="{FF2B5EF4-FFF2-40B4-BE49-F238E27FC236}">
                    <a16:creationId xmlns:a16="http://schemas.microsoft.com/office/drawing/2014/main" id="{28CA4700-445D-4634-A9BE-E1260729A267}"/>
                  </a:ext>
                </a:extLst>
              </p:cNvPr>
              <p:cNvSpPr>
                <a:spLocks/>
              </p:cNvSpPr>
              <p:nvPr/>
            </p:nvSpPr>
            <p:spPr bwMode="auto">
              <a:xfrm flipH="1" flipV="1">
                <a:off x="8148511" y="4856163"/>
                <a:ext cx="206503" cy="71438"/>
              </a:xfrm>
              <a:custGeom>
                <a:avLst/>
                <a:gdLst>
                  <a:gd name="connsiteX0" fmla="*/ 118505 w 206503"/>
                  <a:gd name="connsiteY0" fmla="*/ 71438 h 71438"/>
                  <a:gd name="connsiteX1" fmla="*/ 0 w 206503"/>
                  <a:gd name="connsiteY1" fmla="*/ 71438 h 71438"/>
                  <a:gd name="connsiteX2" fmla="*/ 0 w 206503"/>
                  <a:gd name="connsiteY2" fmla="*/ 0 h 71438"/>
                  <a:gd name="connsiteX3" fmla="*/ 206503 w 206503"/>
                  <a:gd name="connsiteY3" fmla="*/ 0 h 71438"/>
                  <a:gd name="connsiteX4" fmla="*/ 118505 w 206503"/>
                  <a:gd name="connsiteY4" fmla="*/ 71438 h 7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03" h="71438">
                    <a:moveTo>
                      <a:pt x="118505" y="71438"/>
                    </a:moveTo>
                    <a:lnTo>
                      <a:pt x="0" y="71438"/>
                    </a:lnTo>
                    <a:lnTo>
                      <a:pt x="0" y="0"/>
                    </a:lnTo>
                    <a:lnTo>
                      <a:pt x="206503" y="0"/>
                    </a:lnTo>
                    <a:lnTo>
                      <a:pt x="118505" y="71438"/>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sp>
            <p:nvSpPr>
              <p:cNvPr id="536" name="Freeform: Shape 535">
                <a:extLst>
                  <a:ext uri="{FF2B5EF4-FFF2-40B4-BE49-F238E27FC236}">
                    <a16:creationId xmlns:a16="http://schemas.microsoft.com/office/drawing/2014/main" id="{FCDE9D95-CCE3-4C0D-8E20-C841AD8AF1D8}"/>
                  </a:ext>
                </a:extLst>
              </p:cNvPr>
              <p:cNvSpPr>
                <a:spLocks/>
              </p:cNvSpPr>
              <p:nvPr/>
            </p:nvSpPr>
            <p:spPr bwMode="auto">
              <a:xfrm flipH="1" flipV="1">
                <a:off x="7982293" y="4989514"/>
                <a:ext cx="120309" cy="73025"/>
              </a:xfrm>
              <a:custGeom>
                <a:avLst/>
                <a:gdLst>
                  <a:gd name="connsiteX0" fmla="*/ 30356 w 120309"/>
                  <a:gd name="connsiteY0" fmla="*/ 73025 h 73025"/>
                  <a:gd name="connsiteX1" fmla="*/ 0 w 120309"/>
                  <a:gd name="connsiteY1" fmla="*/ 73025 h 73025"/>
                  <a:gd name="connsiteX2" fmla="*/ 0 w 120309"/>
                  <a:gd name="connsiteY2" fmla="*/ 0 h 73025"/>
                  <a:gd name="connsiteX3" fmla="*/ 120309 w 120309"/>
                  <a:gd name="connsiteY3" fmla="*/ 0 h 73025"/>
                  <a:gd name="connsiteX4" fmla="*/ 30356 w 120309"/>
                  <a:gd name="connsiteY4" fmla="*/ 73025 h 73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09" h="73025">
                    <a:moveTo>
                      <a:pt x="30356" y="73025"/>
                    </a:moveTo>
                    <a:lnTo>
                      <a:pt x="0" y="73025"/>
                    </a:lnTo>
                    <a:lnTo>
                      <a:pt x="0" y="0"/>
                    </a:lnTo>
                    <a:lnTo>
                      <a:pt x="120309" y="0"/>
                    </a:lnTo>
                    <a:lnTo>
                      <a:pt x="30356" y="73025"/>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sp>
            <p:nvSpPr>
              <p:cNvPr id="535" name="Freeform: Shape 534">
                <a:extLst>
                  <a:ext uri="{FF2B5EF4-FFF2-40B4-BE49-F238E27FC236}">
                    <a16:creationId xmlns:a16="http://schemas.microsoft.com/office/drawing/2014/main" id="{9EC342BF-B5E5-46B6-B2E2-77D21B46AA95}"/>
                  </a:ext>
                </a:extLst>
              </p:cNvPr>
              <p:cNvSpPr>
                <a:spLocks/>
              </p:cNvSpPr>
              <p:nvPr/>
            </p:nvSpPr>
            <p:spPr bwMode="auto">
              <a:xfrm flipH="1" flipV="1">
                <a:off x="7818029" y="5171070"/>
                <a:ext cx="30572" cy="24819"/>
              </a:xfrm>
              <a:custGeom>
                <a:avLst/>
                <a:gdLst>
                  <a:gd name="connsiteX0" fmla="*/ 0 w 30572"/>
                  <a:gd name="connsiteY0" fmla="*/ 24819 h 24819"/>
                  <a:gd name="connsiteX1" fmla="*/ 0 w 30572"/>
                  <a:gd name="connsiteY1" fmla="*/ 0 h 24819"/>
                  <a:gd name="connsiteX2" fmla="*/ 30572 w 30572"/>
                  <a:gd name="connsiteY2" fmla="*/ 0 h 24819"/>
                  <a:gd name="connsiteX3" fmla="*/ 0 w 30572"/>
                  <a:gd name="connsiteY3" fmla="*/ 24819 h 24819"/>
                </a:gdLst>
                <a:ahLst/>
                <a:cxnLst>
                  <a:cxn ang="0">
                    <a:pos x="connsiteX0" y="connsiteY0"/>
                  </a:cxn>
                  <a:cxn ang="0">
                    <a:pos x="connsiteX1" y="connsiteY1"/>
                  </a:cxn>
                  <a:cxn ang="0">
                    <a:pos x="connsiteX2" y="connsiteY2"/>
                  </a:cxn>
                  <a:cxn ang="0">
                    <a:pos x="connsiteX3" y="connsiteY3"/>
                  </a:cxn>
                </a:cxnLst>
                <a:rect l="l" t="t" r="r" b="b"/>
                <a:pathLst>
                  <a:path w="30572" h="24819">
                    <a:moveTo>
                      <a:pt x="0" y="24819"/>
                    </a:moveTo>
                    <a:lnTo>
                      <a:pt x="0" y="0"/>
                    </a:lnTo>
                    <a:lnTo>
                      <a:pt x="30572" y="0"/>
                    </a:lnTo>
                    <a:lnTo>
                      <a:pt x="0" y="24819"/>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sp>
            <p:nvSpPr>
              <p:cNvPr id="534" name="Freeform: Shape 533">
                <a:extLst>
                  <a:ext uri="{FF2B5EF4-FFF2-40B4-BE49-F238E27FC236}">
                    <a16:creationId xmlns:a16="http://schemas.microsoft.com/office/drawing/2014/main" id="{93AC7AFF-AA27-419D-917A-C8A2A5348A90}"/>
                  </a:ext>
                </a:extLst>
              </p:cNvPr>
              <p:cNvSpPr>
                <a:spLocks/>
              </p:cNvSpPr>
              <p:nvPr/>
            </p:nvSpPr>
            <p:spPr bwMode="auto">
              <a:xfrm flipH="1" flipV="1">
                <a:off x="7651811" y="5259388"/>
                <a:ext cx="196791" cy="71438"/>
              </a:xfrm>
              <a:custGeom>
                <a:avLst/>
                <a:gdLst>
                  <a:gd name="connsiteX0" fmla="*/ 108793 w 196791"/>
                  <a:gd name="connsiteY0" fmla="*/ 71438 h 71438"/>
                  <a:gd name="connsiteX1" fmla="*/ 0 w 196791"/>
                  <a:gd name="connsiteY1" fmla="*/ 71438 h 71438"/>
                  <a:gd name="connsiteX2" fmla="*/ 0 w 196791"/>
                  <a:gd name="connsiteY2" fmla="*/ 0 h 71438"/>
                  <a:gd name="connsiteX3" fmla="*/ 196791 w 196791"/>
                  <a:gd name="connsiteY3" fmla="*/ 0 h 71438"/>
                  <a:gd name="connsiteX4" fmla="*/ 108793 w 196791"/>
                  <a:gd name="connsiteY4" fmla="*/ 71438 h 7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91" h="71438">
                    <a:moveTo>
                      <a:pt x="108793" y="71438"/>
                    </a:moveTo>
                    <a:lnTo>
                      <a:pt x="0" y="71438"/>
                    </a:lnTo>
                    <a:lnTo>
                      <a:pt x="0" y="0"/>
                    </a:lnTo>
                    <a:lnTo>
                      <a:pt x="196791" y="0"/>
                    </a:lnTo>
                    <a:lnTo>
                      <a:pt x="108793" y="71438"/>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sp>
            <p:nvSpPr>
              <p:cNvPr id="533" name="Freeform: Shape 532">
                <a:extLst>
                  <a:ext uri="{FF2B5EF4-FFF2-40B4-BE49-F238E27FC236}">
                    <a16:creationId xmlns:a16="http://schemas.microsoft.com/office/drawing/2014/main" id="{F5A29CF5-D5C3-444F-80F9-FF6446579710}"/>
                  </a:ext>
                </a:extLst>
              </p:cNvPr>
              <p:cNvSpPr>
                <a:spLocks/>
              </p:cNvSpPr>
              <p:nvPr/>
            </p:nvSpPr>
            <p:spPr bwMode="auto">
              <a:xfrm flipH="1" flipV="1">
                <a:off x="7485592" y="5394325"/>
                <a:ext cx="110596" cy="71438"/>
              </a:xfrm>
              <a:custGeom>
                <a:avLst/>
                <a:gdLst>
                  <a:gd name="connsiteX0" fmla="*/ 22598 w 110596"/>
                  <a:gd name="connsiteY0" fmla="*/ 71438 h 71438"/>
                  <a:gd name="connsiteX1" fmla="*/ 0 w 110596"/>
                  <a:gd name="connsiteY1" fmla="*/ 71438 h 71438"/>
                  <a:gd name="connsiteX2" fmla="*/ 0 w 110596"/>
                  <a:gd name="connsiteY2" fmla="*/ 0 h 71438"/>
                  <a:gd name="connsiteX3" fmla="*/ 110596 w 110596"/>
                  <a:gd name="connsiteY3" fmla="*/ 0 h 71438"/>
                  <a:gd name="connsiteX4" fmla="*/ 22598 w 110596"/>
                  <a:gd name="connsiteY4" fmla="*/ 71438 h 7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96" h="71438">
                    <a:moveTo>
                      <a:pt x="22598" y="71438"/>
                    </a:moveTo>
                    <a:lnTo>
                      <a:pt x="0" y="71438"/>
                    </a:lnTo>
                    <a:lnTo>
                      <a:pt x="0" y="0"/>
                    </a:lnTo>
                    <a:lnTo>
                      <a:pt x="110596" y="0"/>
                    </a:lnTo>
                    <a:lnTo>
                      <a:pt x="22598" y="71438"/>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sp>
            <p:nvSpPr>
              <p:cNvPr id="532" name="Freeform: Shape 531">
                <a:extLst>
                  <a:ext uri="{FF2B5EF4-FFF2-40B4-BE49-F238E27FC236}">
                    <a16:creationId xmlns:a16="http://schemas.microsoft.com/office/drawing/2014/main" id="{A0B624C8-E08D-4902-8D22-2445523DE59C}"/>
                  </a:ext>
                </a:extLst>
              </p:cNvPr>
              <p:cNvSpPr>
                <a:spLocks/>
              </p:cNvSpPr>
              <p:nvPr/>
            </p:nvSpPr>
            <p:spPr bwMode="auto">
              <a:xfrm flipH="1" flipV="1">
                <a:off x="7319374" y="5582179"/>
                <a:ext cx="22815" cy="18522"/>
              </a:xfrm>
              <a:custGeom>
                <a:avLst/>
                <a:gdLst>
                  <a:gd name="connsiteX0" fmla="*/ 0 w 22815"/>
                  <a:gd name="connsiteY0" fmla="*/ 18522 h 18522"/>
                  <a:gd name="connsiteX1" fmla="*/ 0 w 22815"/>
                  <a:gd name="connsiteY1" fmla="*/ 0 h 18522"/>
                  <a:gd name="connsiteX2" fmla="*/ 22815 w 22815"/>
                  <a:gd name="connsiteY2" fmla="*/ 0 h 18522"/>
                  <a:gd name="connsiteX3" fmla="*/ 0 w 22815"/>
                  <a:gd name="connsiteY3" fmla="*/ 18522 h 18522"/>
                </a:gdLst>
                <a:ahLst/>
                <a:cxnLst>
                  <a:cxn ang="0">
                    <a:pos x="connsiteX0" y="connsiteY0"/>
                  </a:cxn>
                  <a:cxn ang="0">
                    <a:pos x="connsiteX1" y="connsiteY1"/>
                  </a:cxn>
                  <a:cxn ang="0">
                    <a:pos x="connsiteX2" y="connsiteY2"/>
                  </a:cxn>
                  <a:cxn ang="0">
                    <a:pos x="connsiteX3" y="connsiteY3"/>
                  </a:cxn>
                </a:cxnLst>
                <a:rect l="l" t="t" r="r" b="b"/>
                <a:pathLst>
                  <a:path w="22815" h="18522">
                    <a:moveTo>
                      <a:pt x="0" y="18522"/>
                    </a:moveTo>
                    <a:lnTo>
                      <a:pt x="0" y="0"/>
                    </a:lnTo>
                    <a:lnTo>
                      <a:pt x="22815" y="0"/>
                    </a:lnTo>
                    <a:lnTo>
                      <a:pt x="0" y="18522"/>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sp>
            <p:nvSpPr>
              <p:cNvPr id="531" name="Freeform: Shape 530">
                <a:extLst>
                  <a:ext uri="{FF2B5EF4-FFF2-40B4-BE49-F238E27FC236}">
                    <a16:creationId xmlns:a16="http://schemas.microsoft.com/office/drawing/2014/main" id="{6BCD24E5-FE0E-442C-80E2-B16B05523D08}"/>
                  </a:ext>
                </a:extLst>
              </p:cNvPr>
              <p:cNvSpPr>
                <a:spLocks/>
              </p:cNvSpPr>
              <p:nvPr/>
            </p:nvSpPr>
            <p:spPr bwMode="auto">
              <a:xfrm flipH="1" flipV="1">
                <a:off x="7153156" y="5664200"/>
                <a:ext cx="189033" cy="71438"/>
              </a:xfrm>
              <a:custGeom>
                <a:avLst/>
                <a:gdLst>
                  <a:gd name="connsiteX0" fmla="*/ 101035 w 189033"/>
                  <a:gd name="connsiteY0" fmla="*/ 71438 h 71438"/>
                  <a:gd name="connsiteX1" fmla="*/ 0 w 189033"/>
                  <a:gd name="connsiteY1" fmla="*/ 71438 h 71438"/>
                  <a:gd name="connsiteX2" fmla="*/ 0 w 189033"/>
                  <a:gd name="connsiteY2" fmla="*/ 0 h 71438"/>
                  <a:gd name="connsiteX3" fmla="*/ 189033 w 189033"/>
                  <a:gd name="connsiteY3" fmla="*/ 0 h 71438"/>
                  <a:gd name="connsiteX4" fmla="*/ 101035 w 189033"/>
                  <a:gd name="connsiteY4" fmla="*/ 71438 h 7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33" h="71438">
                    <a:moveTo>
                      <a:pt x="101035" y="71438"/>
                    </a:moveTo>
                    <a:lnTo>
                      <a:pt x="0" y="71438"/>
                    </a:lnTo>
                    <a:lnTo>
                      <a:pt x="0" y="0"/>
                    </a:lnTo>
                    <a:lnTo>
                      <a:pt x="189033" y="0"/>
                    </a:lnTo>
                    <a:lnTo>
                      <a:pt x="101035" y="71438"/>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a:solidFill>
                    <a:srgbClr val="505050"/>
                  </a:solidFill>
                  <a:latin typeface="Segoe UI"/>
                </a:endParaRPr>
              </a:p>
            </p:txBody>
          </p:sp>
        </p:grpSp>
        <p:grpSp>
          <p:nvGrpSpPr>
            <p:cNvPr id="715" name="Group 714">
              <a:extLst>
                <a:ext uri="{FF2B5EF4-FFF2-40B4-BE49-F238E27FC236}">
                  <a16:creationId xmlns:a16="http://schemas.microsoft.com/office/drawing/2014/main" id="{7C1536E3-0C25-428F-9C77-326A00ADE35F}"/>
                </a:ext>
              </a:extLst>
            </p:cNvPr>
            <p:cNvGrpSpPr/>
            <p:nvPr/>
          </p:nvGrpSpPr>
          <p:grpSpPr>
            <a:xfrm>
              <a:off x="7869108" y="4136740"/>
              <a:ext cx="501651" cy="2379663"/>
              <a:chOff x="8431213" y="4095750"/>
              <a:chExt cx="501651" cy="2379663"/>
            </a:xfrm>
          </p:grpSpPr>
          <p:sp>
            <p:nvSpPr>
              <p:cNvPr id="549" name="AutoShape 105">
                <a:extLst>
                  <a:ext uri="{FF2B5EF4-FFF2-40B4-BE49-F238E27FC236}">
                    <a16:creationId xmlns:a16="http://schemas.microsoft.com/office/drawing/2014/main" id="{7C5A4A28-AA3E-45BF-BE03-3FECDABED726}"/>
                  </a:ext>
                </a:extLst>
              </p:cNvPr>
              <p:cNvSpPr>
                <a:spLocks noChangeAspect="1" noChangeArrowheads="1" noTextEdit="1"/>
              </p:cNvSpPr>
              <p:nvPr/>
            </p:nvSpPr>
            <p:spPr bwMode="auto">
              <a:xfrm>
                <a:off x="8431213" y="4095750"/>
                <a:ext cx="501650"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50" name="Freeform 107">
                <a:extLst>
                  <a:ext uri="{FF2B5EF4-FFF2-40B4-BE49-F238E27FC236}">
                    <a16:creationId xmlns:a16="http://schemas.microsoft.com/office/drawing/2014/main" id="{4270545C-2997-4188-AF12-DAD1A745CBCF}"/>
                  </a:ext>
                </a:extLst>
              </p:cNvPr>
              <p:cNvSpPr>
                <a:spLocks/>
              </p:cNvSpPr>
              <p:nvPr/>
            </p:nvSpPr>
            <p:spPr bwMode="auto">
              <a:xfrm>
                <a:off x="8435976" y="4095750"/>
                <a:ext cx="496888" cy="2374900"/>
              </a:xfrm>
              <a:custGeom>
                <a:avLst/>
                <a:gdLst>
                  <a:gd name="T0" fmla="*/ 313 w 313"/>
                  <a:gd name="T1" fmla="*/ 1496 h 1496"/>
                  <a:gd name="T2" fmla="*/ 0 w 313"/>
                  <a:gd name="T3" fmla="*/ 1496 h 1496"/>
                  <a:gd name="T4" fmla="*/ 0 w 313"/>
                  <a:gd name="T5" fmla="*/ 256 h 1496"/>
                  <a:gd name="T6" fmla="*/ 162 w 313"/>
                  <a:gd name="T7" fmla="*/ 0 h 1496"/>
                  <a:gd name="T8" fmla="*/ 313 w 313"/>
                  <a:gd name="T9" fmla="*/ 0 h 1496"/>
                  <a:gd name="T10" fmla="*/ 313 w 313"/>
                  <a:gd name="T11" fmla="*/ 1496 h 1496"/>
                </a:gdLst>
                <a:ahLst/>
                <a:cxnLst>
                  <a:cxn ang="0">
                    <a:pos x="T0" y="T1"/>
                  </a:cxn>
                  <a:cxn ang="0">
                    <a:pos x="T2" y="T3"/>
                  </a:cxn>
                  <a:cxn ang="0">
                    <a:pos x="T4" y="T5"/>
                  </a:cxn>
                  <a:cxn ang="0">
                    <a:pos x="T6" y="T7"/>
                  </a:cxn>
                  <a:cxn ang="0">
                    <a:pos x="T8" y="T9"/>
                  </a:cxn>
                  <a:cxn ang="0">
                    <a:pos x="T10" y="T11"/>
                  </a:cxn>
                </a:cxnLst>
                <a:rect l="0" t="0" r="r" b="b"/>
                <a:pathLst>
                  <a:path w="313" h="1496">
                    <a:moveTo>
                      <a:pt x="313" y="1496"/>
                    </a:moveTo>
                    <a:lnTo>
                      <a:pt x="0" y="1496"/>
                    </a:lnTo>
                    <a:lnTo>
                      <a:pt x="0" y="256"/>
                    </a:lnTo>
                    <a:lnTo>
                      <a:pt x="162" y="0"/>
                    </a:lnTo>
                    <a:lnTo>
                      <a:pt x="313" y="0"/>
                    </a:lnTo>
                    <a:lnTo>
                      <a:pt x="313" y="1496"/>
                    </a:lnTo>
                    <a:close/>
                  </a:path>
                </a:pathLst>
              </a:cu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51" name="Rectangle 108">
                <a:extLst>
                  <a:ext uri="{FF2B5EF4-FFF2-40B4-BE49-F238E27FC236}">
                    <a16:creationId xmlns:a16="http://schemas.microsoft.com/office/drawing/2014/main" id="{FE1C0B7D-26AC-440A-A925-AA6B554E0C04}"/>
                  </a:ext>
                </a:extLst>
              </p:cNvPr>
              <p:cNvSpPr>
                <a:spLocks noChangeArrowheads="1"/>
              </p:cNvSpPr>
              <p:nvPr/>
            </p:nvSpPr>
            <p:spPr bwMode="auto">
              <a:xfrm>
                <a:off x="8435976" y="4502150"/>
                <a:ext cx="24765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52" name="Rectangle 109">
                <a:extLst>
                  <a:ext uri="{FF2B5EF4-FFF2-40B4-BE49-F238E27FC236}">
                    <a16:creationId xmlns:a16="http://schemas.microsoft.com/office/drawing/2014/main" id="{F427FCB1-3D04-4D54-B6EF-E7742D16496C}"/>
                  </a:ext>
                </a:extLst>
              </p:cNvPr>
              <p:cNvSpPr>
                <a:spLocks noChangeArrowheads="1"/>
              </p:cNvSpPr>
              <p:nvPr/>
            </p:nvSpPr>
            <p:spPr bwMode="auto">
              <a:xfrm>
                <a:off x="8829676" y="4838700"/>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53" name="Rectangle 110">
                <a:extLst>
                  <a:ext uri="{FF2B5EF4-FFF2-40B4-BE49-F238E27FC236}">
                    <a16:creationId xmlns:a16="http://schemas.microsoft.com/office/drawing/2014/main" id="{20315AA1-4233-4BE6-BA4A-5CCD0E71E048}"/>
                  </a:ext>
                </a:extLst>
              </p:cNvPr>
              <p:cNvSpPr>
                <a:spLocks noChangeArrowheads="1"/>
              </p:cNvSpPr>
              <p:nvPr/>
            </p:nvSpPr>
            <p:spPr bwMode="auto">
              <a:xfrm>
                <a:off x="8829676" y="5006975"/>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54" name="Rectangle 111">
                <a:extLst>
                  <a:ext uri="{FF2B5EF4-FFF2-40B4-BE49-F238E27FC236}">
                    <a16:creationId xmlns:a16="http://schemas.microsoft.com/office/drawing/2014/main" id="{88BEE08A-E681-439F-A765-734DEB795B8D}"/>
                  </a:ext>
                </a:extLst>
              </p:cNvPr>
              <p:cNvSpPr>
                <a:spLocks noChangeArrowheads="1"/>
              </p:cNvSpPr>
              <p:nvPr/>
            </p:nvSpPr>
            <p:spPr bwMode="auto">
              <a:xfrm>
                <a:off x="8743951" y="5006975"/>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55" name="Rectangle 112">
                <a:extLst>
                  <a:ext uri="{FF2B5EF4-FFF2-40B4-BE49-F238E27FC236}">
                    <a16:creationId xmlns:a16="http://schemas.microsoft.com/office/drawing/2014/main" id="{4301BE1B-965C-4F92-83D0-8137CF4260AE}"/>
                  </a:ext>
                </a:extLst>
              </p:cNvPr>
              <p:cNvSpPr>
                <a:spLocks noChangeArrowheads="1"/>
              </p:cNvSpPr>
              <p:nvPr/>
            </p:nvSpPr>
            <p:spPr bwMode="auto">
              <a:xfrm>
                <a:off x="8829676" y="5173663"/>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56" name="Rectangle 113">
                <a:extLst>
                  <a:ext uri="{FF2B5EF4-FFF2-40B4-BE49-F238E27FC236}">
                    <a16:creationId xmlns:a16="http://schemas.microsoft.com/office/drawing/2014/main" id="{431EB696-AF8F-4F67-9361-54EF77836308}"/>
                  </a:ext>
                </a:extLst>
              </p:cNvPr>
              <p:cNvSpPr>
                <a:spLocks noChangeArrowheads="1"/>
              </p:cNvSpPr>
              <p:nvPr/>
            </p:nvSpPr>
            <p:spPr bwMode="auto">
              <a:xfrm>
                <a:off x="8743951" y="5173663"/>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57" name="Rectangle 114">
                <a:extLst>
                  <a:ext uri="{FF2B5EF4-FFF2-40B4-BE49-F238E27FC236}">
                    <a16:creationId xmlns:a16="http://schemas.microsoft.com/office/drawing/2014/main" id="{FC9BEF8F-7668-4528-AFFB-207D253ACABC}"/>
                  </a:ext>
                </a:extLst>
              </p:cNvPr>
              <p:cNvSpPr>
                <a:spLocks noChangeArrowheads="1"/>
              </p:cNvSpPr>
              <p:nvPr/>
            </p:nvSpPr>
            <p:spPr bwMode="auto">
              <a:xfrm>
                <a:off x="8829676" y="5341938"/>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58" name="Rectangle 115">
                <a:extLst>
                  <a:ext uri="{FF2B5EF4-FFF2-40B4-BE49-F238E27FC236}">
                    <a16:creationId xmlns:a16="http://schemas.microsoft.com/office/drawing/2014/main" id="{0C4EF533-70B8-4D17-AD4D-D56467CC11AF}"/>
                  </a:ext>
                </a:extLst>
              </p:cNvPr>
              <p:cNvSpPr>
                <a:spLocks noChangeArrowheads="1"/>
              </p:cNvSpPr>
              <p:nvPr/>
            </p:nvSpPr>
            <p:spPr bwMode="auto">
              <a:xfrm>
                <a:off x="8743951" y="5341938"/>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59" name="Rectangle 116">
                <a:extLst>
                  <a:ext uri="{FF2B5EF4-FFF2-40B4-BE49-F238E27FC236}">
                    <a16:creationId xmlns:a16="http://schemas.microsoft.com/office/drawing/2014/main" id="{326C1E98-ABD4-4743-BD62-4262B529C90A}"/>
                  </a:ext>
                </a:extLst>
              </p:cNvPr>
              <p:cNvSpPr>
                <a:spLocks noChangeArrowheads="1"/>
              </p:cNvSpPr>
              <p:nvPr/>
            </p:nvSpPr>
            <p:spPr bwMode="auto">
              <a:xfrm>
                <a:off x="8829676" y="5510213"/>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60" name="Rectangle 117">
                <a:extLst>
                  <a:ext uri="{FF2B5EF4-FFF2-40B4-BE49-F238E27FC236}">
                    <a16:creationId xmlns:a16="http://schemas.microsoft.com/office/drawing/2014/main" id="{734AD161-9D80-438E-A3E6-95B231E25A7D}"/>
                  </a:ext>
                </a:extLst>
              </p:cNvPr>
              <p:cNvSpPr>
                <a:spLocks noChangeArrowheads="1"/>
              </p:cNvSpPr>
              <p:nvPr/>
            </p:nvSpPr>
            <p:spPr bwMode="auto">
              <a:xfrm>
                <a:off x="8743951" y="5510213"/>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61" name="Rectangle 118">
                <a:extLst>
                  <a:ext uri="{FF2B5EF4-FFF2-40B4-BE49-F238E27FC236}">
                    <a16:creationId xmlns:a16="http://schemas.microsoft.com/office/drawing/2014/main" id="{7A698D81-840E-4060-9BA8-4C15F22764E4}"/>
                  </a:ext>
                </a:extLst>
              </p:cNvPr>
              <p:cNvSpPr>
                <a:spLocks noChangeArrowheads="1"/>
              </p:cNvSpPr>
              <p:nvPr/>
            </p:nvSpPr>
            <p:spPr bwMode="auto">
              <a:xfrm>
                <a:off x="8829676" y="5678488"/>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62" name="Rectangle 119">
                <a:extLst>
                  <a:ext uri="{FF2B5EF4-FFF2-40B4-BE49-F238E27FC236}">
                    <a16:creationId xmlns:a16="http://schemas.microsoft.com/office/drawing/2014/main" id="{80A5E92C-125A-4850-AB0E-02077A689A85}"/>
                  </a:ext>
                </a:extLst>
              </p:cNvPr>
              <p:cNvSpPr>
                <a:spLocks noChangeArrowheads="1"/>
              </p:cNvSpPr>
              <p:nvPr/>
            </p:nvSpPr>
            <p:spPr bwMode="auto">
              <a:xfrm>
                <a:off x="8743951" y="5678488"/>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63" name="Rectangle 120">
                <a:extLst>
                  <a:ext uri="{FF2B5EF4-FFF2-40B4-BE49-F238E27FC236}">
                    <a16:creationId xmlns:a16="http://schemas.microsoft.com/office/drawing/2014/main" id="{B41099CB-C6F1-4E4C-8EAF-3047FC9E3885}"/>
                  </a:ext>
                </a:extLst>
              </p:cNvPr>
              <p:cNvSpPr>
                <a:spLocks noChangeArrowheads="1"/>
              </p:cNvSpPr>
              <p:nvPr/>
            </p:nvSpPr>
            <p:spPr bwMode="auto">
              <a:xfrm>
                <a:off x="8829676" y="5845175"/>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64" name="Rectangle 121">
                <a:extLst>
                  <a:ext uri="{FF2B5EF4-FFF2-40B4-BE49-F238E27FC236}">
                    <a16:creationId xmlns:a16="http://schemas.microsoft.com/office/drawing/2014/main" id="{71B493F3-5D87-4B27-828D-0E005091E902}"/>
                  </a:ext>
                </a:extLst>
              </p:cNvPr>
              <p:cNvSpPr>
                <a:spLocks noChangeArrowheads="1"/>
              </p:cNvSpPr>
              <p:nvPr/>
            </p:nvSpPr>
            <p:spPr bwMode="auto">
              <a:xfrm>
                <a:off x="8743951" y="5845175"/>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65" name="Rectangle 122">
                <a:extLst>
                  <a:ext uri="{FF2B5EF4-FFF2-40B4-BE49-F238E27FC236}">
                    <a16:creationId xmlns:a16="http://schemas.microsoft.com/office/drawing/2014/main" id="{EB6C1095-1649-48DE-8534-4AC0179BFA13}"/>
                  </a:ext>
                </a:extLst>
              </p:cNvPr>
              <p:cNvSpPr>
                <a:spLocks noChangeArrowheads="1"/>
              </p:cNvSpPr>
              <p:nvPr/>
            </p:nvSpPr>
            <p:spPr bwMode="auto">
              <a:xfrm>
                <a:off x="8743951" y="4838700"/>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66" name="Rectangle 123">
                <a:extLst>
                  <a:ext uri="{FF2B5EF4-FFF2-40B4-BE49-F238E27FC236}">
                    <a16:creationId xmlns:a16="http://schemas.microsoft.com/office/drawing/2014/main" id="{A41410A5-2620-41AC-BA0D-9A66CF0BA735}"/>
                  </a:ext>
                </a:extLst>
              </p:cNvPr>
              <p:cNvSpPr>
                <a:spLocks noChangeArrowheads="1"/>
              </p:cNvSpPr>
              <p:nvPr/>
            </p:nvSpPr>
            <p:spPr bwMode="auto">
              <a:xfrm>
                <a:off x="8829676" y="4670425"/>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67" name="Rectangle 124">
                <a:extLst>
                  <a:ext uri="{FF2B5EF4-FFF2-40B4-BE49-F238E27FC236}">
                    <a16:creationId xmlns:a16="http://schemas.microsoft.com/office/drawing/2014/main" id="{96B2B033-1C8C-40FA-AF94-5200AD52342B}"/>
                  </a:ext>
                </a:extLst>
              </p:cNvPr>
              <p:cNvSpPr>
                <a:spLocks noChangeArrowheads="1"/>
              </p:cNvSpPr>
              <p:nvPr/>
            </p:nvSpPr>
            <p:spPr bwMode="auto">
              <a:xfrm>
                <a:off x="8743951" y="4670425"/>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68" name="Rectangle 125">
                <a:extLst>
                  <a:ext uri="{FF2B5EF4-FFF2-40B4-BE49-F238E27FC236}">
                    <a16:creationId xmlns:a16="http://schemas.microsoft.com/office/drawing/2014/main" id="{A3117607-5D08-48AA-8CCA-8079A3D5432D}"/>
                  </a:ext>
                </a:extLst>
              </p:cNvPr>
              <p:cNvSpPr>
                <a:spLocks noChangeArrowheads="1"/>
              </p:cNvSpPr>
              <p:nvPr/>
            </p:nvSpPr>
            <p:spPr bwMode="auto">
              <a:xfrm>
                <a:off x="8829676" y="4502150"/>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69" name="Rectangle 126">
                <a:extLst>
                  <a:ext uri="{FF2B5EF4-FFF2-40B4-BE49-F238E27FC236}">
                    <a16:creationId xmlns:a16="http://schemas.microsoft.com/office/drawing/2014/main" id="{99444F9F-F170-4B53-90A3-CC7A6F204B66}"/>
                  </a:ext>
                </a:extLst>
              </p:cNvPr>
              <p:cNvSpPr>
                <a:spLocks noChangeArrowheads="1"/>
              </p:cNvSpPr>
              <p:nvPr/>
            </p:nvSpPr>
            <p:spPr bwMode="auto">
              <a:xfrm>
                <a:off x="8743951" y="4502150"/>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70" name="Rectangle 127">
                <a:extLst>
                  <a:ext uri="{FF2B5EF4-FFF2-40B4-BE49-F238E27FC236}">
                    <a16:creationId xmlns:a16="http://schemas.microsoft.com/office/drawing/2014/main" id="{C5DA082F-D76D-4789-80BD-9AE2173623C0}"/>
                  </a:ext>
                </a:extLst>
              </p:cNvPr>
              <p:cNvSpPr>
                <a:spLocks noChangeArrowheads="1"/>
              </p:cNvSpPr>
              <p:nvPr/>
            </p:nvSpPr>
            <p:spPr bwMode="auto">
              <a:xfrm>
                <a:off x="8829676" y="4335463"/>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71" name="Rectangle 128">
                <a:extLst>
                  <a:ext uri="{FF2B5EF4-FFF2-40B4-BE49-F238E27FC236}">
                    <a16:creationId xmlns:a16="http://schemas.microsoft.com/office/drawing/2014/main" id="{F65146AE-4C4F-4ADC-9368-25E1A2853A04}"/>
                  </a:ext>
                </a:extLst>
              </p:cNvPr>
              <p:cNvSpPr>
                <a:spLocks noChangeArrowheads="1"/>
              </p:cNvSpPr>
              <p:nvPr/>
            </p:nvSpPr>
            <p:spPr bwMode="auto">
              <a:xfrm>
                <a:off x="8743951" y="4335463"/>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72" name="Rectangle 129">
                <a:extLst>
                  <a:ext uri="{FF2B5EF4-FFF2-40B4-BE49-F238E27FC236}">
                    <a16:creationId xmlns:a16="http://schemas.microsoft.com/office/drawing/2014/main" id="{E9E6BA80-6B66-4C71-89D6-EC7046C5B971}"/>
                  </a:ext>
                </a:extLst>
              </p:cNvPr>
              <p:cNvSpPr>
                <a:spLocks noChangeArrowheads="1"/>
              </p:cNvSpPr>
              <p:nvPr/>
            </p:nvSpPr>
            <p:spPr bwMode="auto">
              <a:xfrm>
                <a:off x="8829676" y="4167188"/>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73" name="Rectangle 130">
                <a:extLst>
                  <a:ext uri="{FF2B5EF4-FFF2-40B4-BE49-F238E27FC236}">
                    <a16:creationId xmlns:a16="http://schemas.microsoft.com/office/drawing/2014/main" id="{FB850BA7-12D0-4A6E-ADEE-F18C26653D6F}"/>
                  </a:ext>
                </a:extLst>
              </p:cNvPr>
              <p:cNvSpPr>
                <a:spLocks noChangeArrowheads="1"/>
              </p:cNvSpPr>
              <p:nvPr/>
            </p:nvSpPr>
            <p:spPr bwMode="auto">
              <a:xfrm>
                <a:off x="8743951" y="4167188"/>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74" name="Rectangle 131">
                <a:extLst>
                  <a:ext uri="{FF2B5EF4-FFF2-40B4-BE49-F238E27FC236}">
                    <a16:creationId xmlns:a16="http://schemas.microsoft.com/office/drawing/2014/main" id="{CA68B32E-D845-46B8-A970-AD6CA7D9E2DC}"/>
                  </a:ext>
                </a:extLst>
              </p:cNvPr>
              <p:cNvSpPr>
                <a:spLocks noChangeArrowheads="1"/>
              </p:cNvSpPr>
              <p:nvPr/>
            </p:nvSpPr>
            <p:spPr bwMode="auto">
              <a:xfrm>
                <a:off x="8435976" y="4670425"/>
                <a:ext cx="24765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75" name="Rectangle 132">
                <a:extLst>
                  <a:ext uri="{FF2B5EF4-FFF2-40B4-BE49-F238E27FC236}">
                    <a16:creationId xmlns:a16="http://schemas.microsoft.com/office/drawing/2014/main" id="{E5609EB6-B71A-44BE-8E03-4EB17E751854}"/>
                  </a:ext>
                </a:extLst>
              </p:cNvPr>
              <p:cNvSpPr>
                <a:spLocks noChangeArrowheads="1"/>
              </p:cNvSpPr>
              <p:nvPr/>
            </p:nvSpPr>
            <p:spPr bwMode="auto">
              <a:xfrm>
                <a:off x="8435976" y="5006975"/>
                <a:ext cx="247650"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76" name="Rectangle 133">
                <a:extLst>
                  <a:ext uri="{FF2B5EF4-FFF2-40B4-BE49-F238E27FC236}">
                    <a16:creationId xmlns:a16="http://schemas.microsoft.com/office/drawing/2014/main" id="{6BF07EC0-30CF-4358-9BDB-A042C7E1BBAF}"/>
                  </a:ext>
                </a:extLst>
              </p:cNvPr>
              <p:cNvSpPr>
                <a:spLocks noChangeArrowheads="1"/>
              </p:cNvSpPr>
              <p:nvPr/>
            </p:nvSpPr>
            <p:spPr bwMode="auto">
              <a:xfrm>
                <a:off x="8435976" y="4838700"/>
                <a:ext cx="247650"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77" name="Rectangle 134">
                <a:extLst>
                  <a:ext uri="{FF2B5EF4-FFF2-40B4-BE49-F238E27FC236}">
                    <a16:creationId xmlns:a16="http://schemas.microsoft.com/office/drawing/2014/main" id="{89348A52-2102-41A2-8F9E-1FC764C5AA5D}"/>
                  </a:ext>
                </a:extLst>
              </p:cNvPr>
              <p:cNvSpPr>
                <a:spLocks noChangeArrowheads="1"/>
              </p:cNvSpPr>
              <p:nvPr/>
            </p:nvSpPr>
            <p:spPr bwMode="auto">
              <a:xfrm>
                <a:off x="8435976" y="5173663"/>
                <a:ext cx="24765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78" name="Rectangle 135">
                <a:extLst>
                  <a:ext uri="{FF2B5EF4-FFF2-40B4-BE49-F238E27FC236}">
                    <a16:creationId xmlns:a16="http://schemas.microsoft.com/office/drawing/2014/main" id="{B417C006-CEA2-4F4A-9B22-9B7C8F882520}"/>
                  </a:ext>
                </a:extLst>
              </p:cNvPr>
              <p:cNvSpPr>
                <a:spLocks noChangeArrowheads="1"/>
              </p:cNvSpPr>
              <p:nvPr/>
            </p:nvSpPr>
            <p:spPr bwMode="auto">
              <a:xfrm>
                <a:off x="8435976" y="5341938"/>
                <a:ext cx="24765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79" name="Rectangle 136">
                <a:extLst>
                  <a:ext uri="{FF2B5EF4-FFF2-40B4-BE49-F238E27FC236}">
                    <a16:creationId xmlns:a16="http://schemas.microsoft.com/office/drawing/2014/main" id="{A57EB5B0-822F-44FD-A3A3-90DC92BB106F}"/>
                  </a:ext>
                </a:extLst>
              </p:cNvPr>
              <p:cNvSpPr>
                <a:spLocks noChangeArrowheads="1"/>
              </p:cNvSpPr>
              <p:nvPr/>
            </p:nvSpPr>
            <p:spPr bwMode="auto">
              <a:xfrm>
                <a:off x="8435976" y="5510213"/>
                <a:ext cx="24765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80" name="Rectangle 137">
                <a:extLst>
                  <a:ext uri="{FF2B5EF4-FFF2-40B4-BE49-F238E27FC236}">
                    <a16:creationId xmlns:a16="http://schemas.microsoft.com/office/drawing/2014/main" id="{0F94E6AB-D134-4F9F-9501-545AF243469A}"/>
                  </a:ext>
                </a:extLst>
              </p:cNvPr>
              <p:cNvSpPr>
                <a:spLocks noChangeArrowheads="1"/>
              </p:cNvSpPr>
              <p:nvPr/>
            </p:nvSpPr>
            <p:spPr bwMode="auto">
              <a:xfrm>
                <a:off x="8435976" y="5678488"/>
                <a:ext cx="247650"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81" name="Rectangle 138">
                <a:extLst>
                  <a:ext uri="{FF2B5EF4-FFF2-40B4-BE49-F238E27FC236}">
                    <a16:creationId xmlns:a16="http://schemas.microsoft.com/office/drawing/2014/main" id="{09703B27-2A4E-4241-A743-0B1B1069C762}"/>
                  </a:ext>
                </a:extLst>
              </p:cNvPr>
              <p:cNvSpPr>
                <a:spLocks noChangeArrowheads="1"/>
              </p:cNvSpPr>
              <p:nvPr/>
            </p:nvSpPr>
            <p:spPr bwMode="auto">
              <a:xfrm>
                <a:off x="8435976" y="5845175"/>
                <a:ext cx="24765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82" name="Rectangle 139">
                <a:extLst>
                  <a:ext uri="{FF2B5EF4-FFF2-40B4-BE49-F238E27FC236}">
                    <a16:creationId xmlns:a16="http://schemas.microsoft.com/office/drawing/2014/main" id="{CF818494-8F0A-4DD3-80DC-A77B8000BBFF}"/>
                  </a:ext>
                </a:extLst>
              </p:cNvPr>
              <p:cNvSpPr>
                <a:spLocks noChangeArrowheads="1"/>
              </p:cNvSpPr>
              <p:nvPr/>
            </p:nvSpPr>
            <p:spPr bwMode="auto">
              <a:xfrm>
                <a:off x="8435976" y="4670425"/>
                <a:ext cx="7620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83" name="Rectangle 140">
                <a:extLst>
                  <a:ext uri="{FF2B5EF4-FFF2-40B4-BE49-F238E27FC236}">
                    <a16:creationId xmlns:a16="http://schemas.microsoft.com/office/drawing/2014/main" id="{F951D519-6E00-486F-B732-4035A2615C6B}"/>
                  </a:ext>
                </a:extLst>
              </p:cNvPr>
              <p:cNvSpPr>
                <a:spLocks noChangeArrowheads="1"/>
              </p:cNvSpPr>
              <p:nvPr/>
            </p:nvSpPr>
            <p:spPr bwMode="auto">
              <a:xfrm>
                <a:off x="8435976" y="5006975"/>
                <a:ext cx="76200"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84" name="Rectangle 141">
                <a:extLst>
                  <a:ext uri="{FF2B5EF4-FFF2-40B4-BE49-F238E27FC236}">
                    <a16:creationId xmlns:a16="http://schemas.microsoft.com/office/drawing/2014/main" id="{C9255ECB-1FDB-4301-8ED6-703E7FF7ECEB}"/>
                  </a:ext>
                </a:extLst>
              </p:cNvPr>
              <p:cNvSpPr>
                <a:spLocks noChangeArrowheads="1"/>
              </p:cNvSpPr>
              <p:nvPr/>
            </p:nvSpPr>
            <p:spPr bwMode="auto">
              <a:xfrm>
                <a:off x="8435976" y="4838700"/>
                <a:ext cx="76200"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85" name="Rectangle 142">
                <a:extLst>
                  <a:ext uri="{FF2B5EF4-FFF2-40B4-BE49-F238E27FC236}">
                    <a16:creationId xmlns:a16="http://schemas.microsoft.com/office/drawing/2014/main" id="{EFE9A501-ACC1-49B5-B385-49FCF3A38493}"/>
                  </a:ext>
                </a:extLst>
              </p:cNvPr>
              <p:cNvSpPr>
                <a:spLocks noChangeArrowheads="1"/>
              </p:cNvSpPr>
              <p:nvPr/>
            </p:nvSpPr>
            <p:spPr bwMode="auto">
              <a:xfrm>
                <a:off x="8435976" y="5173663"/>
                <a:ext cx="7620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86" name="Rectangle 143">
                <a:extLst>
                  <a:ext uri="{FF2B5EF4-FFF2-40B4-BE49-F238E27FC236}">
                    <a16:creationId xmlns:a16="http://schemas.microsoft.com/office/drawing/2014/main" id="{F5A32FC0-4DCD-4853-B58B-8B8536CFB8AE}"/>
                  </a:ext>
                </a:extLst>
              </p:cNvPr>
              <p:cNvSpPr>
                <a:spLocks noChangeArrowheads="1"/>
              </p:cNvSpPr>
              <p:nvPr/>
            </p:nvSpPr>
            <p:spPr bwMode="auto">
              <a:xfrm>
                <a:off x="8435976" y="5341938"/>
                <a:ext cx="7620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87" name="Rectangle 144">
                <a:extLst>
                  <a:ext uri="{FF2B5EF4-FFF2-40B4-BE49-F238E27FC236}">
                    <a16:creationId xmlns:a16="http://schemas.microsoft.com/office/drawing/2014/main" id="{6CEBB59C-DE64-4BA2-8634-C660B04E9B19}"/>
                  </a:ext>
                </a:extLst>
              </p:cNvPr>
              <p:cNvSpPr>
                <a:spLocks noChangeArrowheads="1"/>
              </p:cNvSpPr>
              <p:nvPr/>
            </p:nvSpPr>
            <p:spPr bwMode="auto">
              <a:xfrm>
                <a:off x="8435976" y="5510213"/>
                <a:ext cx="7620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88" name="Rectangle 145">
                <a:extLst>
                  <a:ext uri="{FF2B5EF4-FFF2-40B4-BE49-F238E27FC236}">
                    <a16:creationId xmlns:a16="http://schemas.microsoft.com/office/drawing/2014/main" id="{0A999DEA-73D3-4B2D-9FCF-8C854608AF8C}"/>
                  </a:ext>
                </a:extLst>
              </p:cNvPr>
              <p:cNvSpPr>
                <a:spLocks noChangeArrowheads="1"/>
              </p:cNvSpPr>
              <p:nvPr/>
            </p:nvSpPr>
            <p:spPr bwMode="auto">
              <a:xfrm>
                <a:off x="8435976" y="5678488"/>
                <a:ext cx="76200"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89" name="Rectangle 146">
                <a:extLst>
                  <a:ext uri="{FF2B5EF4-FFF2-40B4-BE49-F238E27FC236}">
                    <a16:creationId xmlns:a16="http://schemas.microsoft.com/office/drawing/2014/main" id="{CCBDB09B-CAF1-43CC-AB27-EBAE18ED644F}"/>
                  </a:ext>
                </a:extLst>
              </p:cNvPr>
              <p:cNvSpPr>
                <a:spLocks noChangeArrowheads="1"/>
              </p:cNvSpPr>
              <p:nvPr/>
            </p:nvSpPr>
            <p:spPr bwMode="auto">
              <a:xfrm>
                <a:off x="8435976" y="5845175"/>
                <a:ext cx="7620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90" name="Rectangle 147">
                <a:extLst>
                  <a:ext uri="{FF2B5EF4-FFF2-40B4-BE49-F238E27FC236}">
                    <a16:creationId xmlns:a16="http://schemas.microsoft.com/office/drawing/2014/main" id="{089630CC-740E-4DE6-97EC-95DBA1A8E485}"/>
                  </a:ext>
                </a:extLst>
              </p:cNvPr>
              <p:cNvSpPr>
                <a:spLocks noChangeArrowheads="1"/>
              </p:cNvSpPr>
              <p:nvPr/>
            </p:nvSpPr>
            <p:spPr bwMode="auto">
              <a:xfrm>
                <a:off x="8829676" y="6013450"/>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91" name="Rectangle 148">
                <a:extLst>
                  <a:ext uri="{FF2B5EF4-FFF2-40B4-BE49-F238E27FC236}">
                    <a16:creationId xmlns:a16="http://schemas.microsoft.com/office/drawing/2014/main" id="{6959586F-F20D-444C-9D1D-D5C8DD5D6A33}"/>
                  </a:ext>
                </a:extLst>
              </p:cNvPr>
              <p:cNvSpPr>
                <a:spLocks noChangeArrowheads="1"/>
              </p:cNvSpPr>
              <p:nvPr/>
            </p:nvSpPr>
            <p:spPr bwMode="auto">
              <a:xfrm>
                <a:off x="8743951" y="6013450"/>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92" name="Rectangle 149">
                <a:extLst>
                  <a:ext uri="{FF2B5EF4-FFF2-40B4-BE49-F238E27FC236}">
                    <a16:creationId xmlns:a16="http://schemas.microsoft.com/office/drawing/2014/main" id="{57B5FC04-FB62-432C-A932-A9C60486768A}"/>
                  </a:ext>
                </a:extLst>
              </p:cNvPr>
              <p:cNvSpPr>
                <a:spLocks noChangeArrowheads="1"/>
              </p:cNvSpPr>
              <p:nvPr/>
            </p:nvSpPr>
            <p:spPr bwMode="auto">
              <a:xfrm>
                <a:off x="8435976" y="6013450"/>
                <a:ext cx="24765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93" name="Rectangle 150">
                <a:extLst>
                  <a:ext uri="{FF2B5EF4-FFF2-40B4-BE49-F238E27FC236}">
                    <a16:creationId xmlns:a16="http://schemas.microsoft.com/office/drawing/2014/main" id="{61FE0F3C-19D1-422C-8A79-9693EC4A81EF}"/>
                  </a:ext>
                </a:extLst>
              </p:cNvPr>
              <p:cNvSpPr>
                <a:spLocks noChangeArrowheads="1"/>
              </p:cNvSpPr>
              <p:nvPr/>
            </p:nvSpPr>
            <p:spPr bwMode="auto">
              <a:xfrm>
                <a:off x="8435976" y="6013450"/>
                <a:ext cx="7620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94" name="Rectangle 151">
                <a:extLst>
                  <a:ext uri="{FF2B5EF4-FFF2-40B4-BE49-F238E27FC236}">
                    <a16:creationId xmlns:a16="http://schemas.microsoft.com/office/drawing/2014/main" id="{0382BB92-5CF7-4016-B43F-929B6F64D6E0}"/>
                  </a:ext>
                </a:extLst>
              </p:cNvPr>
              <p:cNvSpPr>
                <a:spLocks noChangeArrowheads="1"/>
              </p:cNvSpPr>
              <p:nvPr/>
            </p:nvSpPr>
            <p:spPr bwMode="auto">
              <a:xfrm>
                <a:off x="8829676" y="6181725"/>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95" name="Rectangle 152">
                <a:extLst>
                  <a:ext uri="{FF2B5EF4-FFF2-40B4-BE49-F238E27FC236}">
                    <a16:creationId xmlns:a16="http://schemas.microsoft.com/office/drawing/2014/main" id="{3FBB2E65-F297-4BED-963D-13657C889A29}"/>
                  </a:ext>
                </a:extLst>
              </p:cNvPr>
              <p:cNvSpPr>
                <a:spLocks noChangeArrowheads="1"/>
              </p:cNvSpPr>
              <p:nvPr/>
            </p:nvSpPr>
            <p:spPr bwMode="auto">
              <a:xfrm>
                <a:off x="8743951" y="6181725"/>
                <a:ext cx="428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96" name="Rectangle 153">
                <a:extLst>
                  <a:ext uri="{FF2B5EF4-FFF2-40B4-BE49-F238E27FC236}">
                    <a16:creationId xmlns:a16="http://schemas.microsoft.com/office/drawing/2014/main" id="{90E63DB7-71A6-47C3-B953-5098FCDE7400}"/>
                  </a:ext>
                </a:extLst>
              </p:cNvPr>
              <p:cNvSpPr>
                <a:spLocks noChangeArrowheads="1"/>
              </p:cNvSpPr>
              <p:nvPr/>
            </p:nvSpPr>
            <p:spPr bwMode="auto">
              <a:xfrm>
                <a:off x="8435976" y="6181725"/>
                <a:ext cx="24765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97" name="Rectangle 154">
                <a:extLst>
                  <a:ext uri="{FF2B5EF4-FFF2-40B4-BE49-F238E27FC236}">
                    <a16:creationId xmlns:a16="http://schemas.microsoft.com/office/drawing/2014/main" id="{DC7AEBB5-0EDB-4A17-9876-550DDFA441B5}"/>
                  </a:ext>
                </a:extLst>
              </p:cNvPr>
              <p:cNvSpPr>
                <a:spLocks noChangeArrowheads="1"/>
              </p:cNvSpPr>
              <p:nvPr/>
            </p:nvSpPr>
            <p:spPr bwMode="auto">
              <a:xfrm>
                <a:off x="8435976" y="6181725"/>
                <a:ext cx="76200"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98" name="Rectangle 155">
                <a:extLst>
                  <a:ext uri="{FF2B5EF4-FFF2-40B4-BE49-F238E27FC236}">
                    <a16:creationId xmlns:a16="http://schemas.microsoft.com/office/drawing/2014/main" id="{C579C108-1AB7-41EC-831A-35C698589714}"/>
                  </a:ext>
                </a:extLst>
              </p:cNvPr>
              <p:cNvSpPr>
                <a:spLocks noChangeArrowheads="1"/>
              </p:cNvSpPr>
              <p:nvPr/>
            </p:nvSpPr>
            <p:spPr bwMode="auto">
              <a:xfrm>
                <a:off x="8829676" y="6350000"/>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599" name="Rectangle 156">
                <a:extLst>
                  <a:ext uri="{FF2B5EF4-FFF2-40B4-BE49-F238E27FC236}">
                    <a16:creationId xmlns:a16="http://schemas.microsoft.com/office/drawing/2014/main" id="{E3545707-0366-45FF-A1B6-DFBE5CFFDF51}"/>
                  </a:ext>
                </a:extLst>
              </p:cNvPr>
              <p:cNvSpPr>
                <a:spLocks noChangeArrowheads="1"/>
              </p:cNvSpPr>
              <p:nvPr/>
            </p:nvSpPr>
            <p:spPr bwMode="auto">
              <a:xfrm>
                <a:off x="8743951" y="6350000"/>
                <a:ext cx="42863"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00" name="Rectangle 157">
                <a:extLst>
                  <a:ext uri="{FF2B5EF4-FFF2-40B4-BE49-F238E27FC236}">
                    <a16:creationId xmlns:a16="http://schemas.microsoft.com/office/drawing/2014/main" id="{5F812853-D0C8-4C27-8E7D-FE4D9B44BA4E}"/>
                  </a:ext>
                </a:extLst>
              </p:cNvPr>
              <p:cNvSpPr>
                <a:spLocks noChangeArrowheads="1"/>
              </p:cNvSpPr>
              <p:nvPr/>
            </p:nvSpPr>
            <p:spPr bwMode="auto">
              <a:xfrm>
                <a:off x="8435976" y="6350000"/>
                <a:ext cx="247650"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01" name="Rectangle 158">
                <a:extLst>
                  <a:ext uri="{FF2B5EF4-FFF2-40B4-BE49-F238E27FC236}">
                    <a16:creationId xmlns:a16="http://schemas.microsoft.com/office/drawing/2014/main" id="{ECA77A4E-B026-4D71-A2E4-C844CBC0B020}"/>
                  </a:ext>
                </a:extLst>
              </p:cNvPr>
              <p:cNvSpPr>
                <a:spLocks noChangeArrowheads="1"/>
              </p:cNvSpPr>
              <p:nvPr/>
            </p:nvSpPr>
            <p:spPr bwMode="auto">
              <a:xfrm>
                <a:off x="8435976" y="6350000"/>
                <a:ext cx="76200" cy="87313"/>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02" name="Rectangle 159">
                <a:extLst>
                  <a:ext uri="{FF2B5EF4-FFF2-40B4-BE49-F238E27FC236}">
                    <a16:creationId xmlns:a16="http://schemas.microsoft.com/office/drawing/2014/main" id="{E95D955C-1E9E-4893-A134-D503D2847876}"/>
                  </a:ext>
                </a:extLst>
              </p:cNvPr>
              <p:cNvSpPr>
                <a:spLocks noChangeArrowheads="1"/>
              </p:cNvSpPr>
              <p:nvPr/>
            </p:nvSpPr>
            <p:spPr bwMode="auto">
              <a:xfrm>
                <a:off x="8435976" y="4502150"/>
                <a:ext cx="68263" cy="8890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03" name="Freeform 160">
                <a:extLst>
                  <a:ext uri="{FF2B5EF4-FFF2-40B4-BE49-F238E27FC236}">
                    <a16:creationId xmlns:a16="http://schemas.microsoft.com/office/drawing/2014/main" id="{67CF2171-CCA5-40A7-9850-98A433F0105E}"/>
                  </a:ext>
                </a:extLst>
              </p:cNvPr>
              <p:cNvSpPr>
                <a:spLocks/>
              </p:cNvSpPr>
              <p:nvPr/>
            </p:nvSpPr>
            <p:spPr bwMode="auto">
              <a:xfrm>
                <a:off x="8486776" y="4335463"/>
                <a:ext cx="196850" cy="87313"/>
              </a:xfrm>
              <a:custGeom>
                <a:avLst/>
                <a:gdLst>
                  <a:gd name="T0" fmla="*/ 0 w 124"/>
                  <a:gd name="T1" fmla="*/ 55 h 55"/>
                  <a:gd name="T2" fmla="*/ 124 w 124"/>
                  <a:gd name="T3" fmla="*/ 55 h 55"/>
                  <a:gd name="T4" fmla="*/ 124 w 124"/>
                  <a:gd name="T5" fmla="*/ 0 h 55"/>
                  <a:gd name="T6" fmla="*/ 35 w 124"/>
                  <a:gd name="T7" fmla="*/ 0 h 55"/>
                  <a:gd name="T8" fmla="*/ 0 w 124"/>
                  <a:gd name="T9" fmla="*/ 55 h 55"/>
                </a:gdLst>
                <a:ahLst/>
                <a:cxnLst>
                  <a:cxn ang="0">
                    <a:pos x="T0" y="T1"/>
                  </a:cxn>
                  <a:cxn ang="0">
                    <a:pos x="T2" y="T3"/>
                  </a:cxn>
                  <a:cxn ang="0">
                    <a:pos x="T4" y="T5"/>
                  </a:cxn>
                  <a:cxn ang="0">
                    <a:pos x="T6" y="T7"/>
                  </a:cxn>
                  <a:cxn ang="0">
                    <a:pos x="T8" y="T9"/>
                  </a:cxn>
                </a:cxnLst>
                <a:rect l="0" t="0" r="r" b="b"/>
                <a:pathLst>
                  <a:path w="124" h="55">
                    <a:moveTo>
                      <a:pt x="0" y="55"/>
                    </a:moveTo>
                    <a:lnTo>
                      <a:pt x="124" y="55"/>
                    </a:lnTo>
                    <a:lnTo>
                      <a:pt x="124" y="0"/>
                    </a:lnTo>
                    <a:lnTo>
                      <a:pt x="35" y="0"/>
                    </a:lnTo>
                    <a:lnTo>
                      <a:pt x="0" y="55"/>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04" name="Freeform 161">
                <a:extLst>
                  <a:ext uri="{FF2B5EF4-FFF2-40B4-BE49-F238E27FC236}">
                    <a16:creationId xmlns:a16="http://schemas.microsoft.com/office/drawing/2014/main" id="{C5062DAF-0D72-4CDE-8ADE-1D205C2DDE73}"/>
                  </a:ext>
                </a:extLst>
              </p:cNvPr>
              <p:cNvSpPr>
                <a:spLocks/>
              </p:cNvSpPr>
              <p:nvPr/>
            </p:nvSpPr>
            <p:spPr bwMode="auto">
              <a:xfrm>
                <a:off x="8589963" y="4167188"/>
                <a:ext cx="93663" cy="87313"/>
              </a:xfrm>
              <a:custGeom>
                <a:avLst/>
                <a:gdLst>
                  <a:gd name="T0" fmla="*/ 0 w 59"/>
                  <a:gd name="T1" fmla="*/ 55 h 55"/>
                  <a:gd name="T2" fmla="*/ 59 w 59"/>
                  <a:gd name="T3" fmla="*/ 55 h 55"/>
                  <a:gd name="T4" fmla="*/ 59 w 59"/>
                  <a:gd name="T5" fmla="*/ 0 h 55"/>
                  <a:gd name="T6" fmla="*/ 35 w 59"/>
                  <a:gd name="T7" fmla="*/ 0 h 55"/>
                  <a:gd name="T8" fmla="*/ 0 w 59"/>
                  <a:gd name="T9" fmla="*/ 55 h 55"/>
                </a:gdLst>
                <a:ahLst/>
                <a:cxnLst>
                  <a:cxn ang="0">
                    <a:pos x="T0" y="T1"/>
                  </a:cxn>
                  <a:cxn ang="0">
                    <a:pos x="T2" y="T3"/>
                  </a:cxn>
                  <a:cxn ang="0">
                    <a:pos x="T4" y="T5"/>
                  </a:cxn>
                  <a:cxn ang="0">
                    <a:pos x="T6" y="T7"/>
                  </a:cxn>
                  <a:cxn ang="0">
                    <a:pos x="T8" y="T9"/>
                  </a:cxn>
                </a:cxnLst>
                <a:rect l="0" t="0" r="r" b="b"/>
                <a:pathLst>
                  <a:path w="59" h="55">
                    <a:moveTo>
                      <a:pt x="0" y="55"/>
                    </a:moveTo>
                    <a:lnTo>
                      <a:pt x="59" y="55"/>
                    </a:lnTo>
                    <a:lnTo>
                      <a:pt x="59" y="0"/>
                    </a:lnTo>
                    <a:lnTo>
                      <a:pt x="35" y="0"/>
                    </a:lnTo>
                    <a:lnTo>
                      <a:pt x="0" y="55"/>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714" name="Group 713">
              <a:extLst>
                <a:ext uri="{FF2B5EF4-FFF2-40B4-BE49-F238E27FC236}">
                  <a16:creationId xmlns:a16="http://schemas.microsoft.com/office/drawing/2014/main" id="{A0518462-228A-4A6C-84F1-3CD470254FB4}"/>
                </a:ext>
              </a:extLst>
            </p:cNvPr>
            <p:cNvGrpSpPr/>
            <p:nvPr/>
          </p:nvGrpSpPr>
          <p:grpSpPr>
            <a:xfrm>
              <a:off x="8361748" y="5263865"/>
              <a:ext cx="442912" cy="1252538"/>
              <a:chOff x="8974138" y="5222875"/>
              <a:chExt cx="442912" cy="1252538"/>
            </a:xfrm>
          </p:grpSpPr>
          <p:sp>
            <p:nvSpPr>
              <p:cNvPr id="606" name="AutoShape 163">
                <a:extLst>
                  <a:ext uri="{FF2B5EF4-FFF2-40B4-BE49-F238E27FC236}">
                    <a16:creationId xmlns:a16="http://schemas.microsoft.com/office/drawing/2014/main" id="{CF9C6632-E4E2-4068-9546-1E6BBC8F80CD}"/>
                  </a:ext>
                </a:extLst>
              </p:cNvPr>
              <p:cNvSpPr>
                <a:spLocks noChangeAspect="1" noChangeArrowheads="1" noTextEdit="1"/>
              </p:cNvSpPr>
              <p:nvPr/>
            </p:nvSpPr>
            <p:spPr bwMode="auto">
              <a:xfrm>
                <a:off x="8978900" y="5222875"/>
                <a:ext cx="4381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07" name="Rectangle 165">
                <a:extLst>
                  <a:ext uri="{FF2B5EF4-FFF2-40B4-BE49-F238E27FC236}">
                    <a16:creationId xmlns:a16="http://schemas.microsoft.com/office/drawing/2014/main" id="{D473B5DA-D29B-435D-AFD0-6F1F1338483C}"/>
                  </a:ext>
                </a:extLst>
              </p:cNvPr>
              <p:cNvSpPr>
                <a:spLocks noChangeArrowheads="1"/>
              </p:cNvSpPr>
              <p:nvPr/>
            </p:nvSpPr>
            <p:spPr bwMode="auto">
              <a:xfrm>
                <a:off x="8974138" y="5227638"/>
                <a:ext cx="438150" cy="1243013"/>
              </a:xfrm>
              <a:prstGeom prst="rect">
                <a:avLst/>
              </a:pr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08" name="Rectangle 166">
                <a:extLst>
                  <a:ext uri="{FF2B5EF4-FFF2-40B4-BE49-F238E27FC236}">
                    <a16:creationId xmlns:a16="http://schemas.microsoft.com/office/drawing/2014/main" id="{E90A0995-CC1F-4B1E-856E-6E0DEC00569A}"/>
                  </a:ext>
                </a:extLst>
              </p:cNvPr>
              <p:cNvSpPr>
                <a:spLocks noChangeArrowheads="1"/>
              </p:cNvSpPr>
              <p:nvPr/>
            </p:nvSpPr>
            <p:spPr bwMode="auto">
              <a:xfrm>
                <a:off x="9353550" y="5227638"/>
                <a:ext cx="58738" cy="1243013"/>
              </a:xfrm>
              <a:prstGeom prst="rect">
                <a:avLst/>
              </a:pr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09" name="Rectangle 167">
                <a:extLst>
                  <a:ext uri="{FF2B5EF4-FFF2-40B4-BE49-F238E27FC236}">
                    <a16:creationId xmlns:a16="http://schemas.microsoft.com/office/drawing/2014/main" id="{B0EA9C47-546C-4FCE-8CB1-06FF4D1C8384}"/>
                  </a:ext>
                </a:extLst>
              </p:cNvPr>
              <p:cNvSpPr>
                <a:spLocks noChangeArrowheads="1"/>
              </p:cNvSpPr>
              <p:nvPr/>
            </p:nvSpPr>
            <p:spPr bwMode="auto">
              <a:xfrm>
                <a:off x="9021763" y="5273675"/>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10" name="Rectangle 168">
                <a:extLst>
                  <a:ext uri="{FF2B5EF4-FFF2-40B4-BE49-F238E27FC236}">
                    <a16:creationId xmlns:a16="http://schemas.microsoft.com/office/drawing/2014/main" id="{5FA98965-ECB0-4A7C-914E-1E9932338EE5}"/>
                  </a:ext>
                </a:extLst>
              </p:cNvPr>
              <p:cNvSpPr>
                <a:spLocks noChangeArrowheads="1"/>
              </p:cNvSpPr>
              <p:nvPr/>
            </p:nvSpPr>
            <p:spPr bwMode="auto">
              <a:xfrm>
                <a:off x="9193213" y="5273675"/>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12" name="Rectangle 170">
                <a:extLst>
                  <a:ext uri="{FF2B5EF4-FFF2-40B4-BE49-F238E27FC236}">
                    <a16:creationId xmlns:a16="http://schemas.microsoft.com/office/drawing/2014/main" id="{DCCC694F-D29C-4A2F-917C-01DCA174EF39}"/>
                  </a:ext>
                </a:extLst>
              </p:cNvPr>
              <p:cNvSpPr>
                <a:spLocks noChangeArrowheads="1"/>
              </p:cNvSpPr>
              <p:nvPr/>
            </p:nvSpPr>
            <p:spPr bwMode="auto">
              <a:xfrm>
                <a:off x="9280525" y="5273675"/>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14" name="Rectangle 172">
                <a:extLst>
                  <a:ext uri="{FF2B5EF4-FFF2-40B4-BE49-F238E27FC236}">
                    <a16:creationId xmlns:a16="http://schemas.microsoft.com/office/drawing/2014/main" id="{AAFAF051-B26C-4838-84DF-E87E4F43DCEA}"/>
                  </a:ext>
                </a:extLst>
              </p:cNvPr>
              <p:cNvSpPr>
                <a:spLocks noChangeArrowheads="1"/>
              </p:cNvSpPr>
              <p:nvPr/>
            </p:nvSpPr>
            <p:spPr bwMode="auto">
              <a:xfrm>
                <a:off x="9193213" y="5391150"/>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17" name="Rectangle 175">
                <a:extLst>
                  <a:ext uri="{FF2B5EF4-FFF2-40B4-BE49-F238E27FC236}">
                    <a16:creationId xmlns:a16="http://schemas.microsoft.com/office/drawing/2014/main" id="{D0396C41-937B-4626-B2CC-44F4848ED037}"/>
                  </a:ext>
                </a:extLst>
              </p:cNvPr>
              <p:cNvSpPr>
                <a:spLocks noChangeArrowheads="1"/>
              </p:cNvSpPr>
              <p:nvPr/>
            </p:nvSpPr>
            <p:spPr bwMode="auto">
              <a:xfrm>
                <a:off x="9280525" y="5510213"/>
                <a:ext cx="30163"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18" name="Rectangle 176">
                <a:extLst>
                  <a:ext uri="{FF2B5EF4-FFF2-40B4-BE49-F238E27FC236}">
                    <a16:creationId xmlns:a16="http://schemas.microsoft.com/office/drawing/2014/main" id="{193ACFC4-1412-45B9-801F-1B213E61203C}"/>
                  </a:ext>
                </a:extLst>
              </p:cNvPr>
              <p:cNvSpPr>
                <a:spLocks noChangeArrowheads="1"/>
              </p:cNvSpPr>
              <p:nvPr/>
            </p:nvSpPr>
            <p:spPr bwMode="auto">
              <a:xfrm>
                <a:off x="9193213" y="5510213"/>
                <a:ext cx="30163"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20" name="Rectangle 178">
                <a:extLst>
                  <a:ext uri="{FF2B5EF4-FFF2-40B4-BE49-F238E27FC236}">
                    <a16:creationId xmlns:a16="http://schemas.microsoft.com/office/drawing/2014/main" id="{03534940-7AD0-447A-85E4-D51F59E4B418}"/>
                  </a:ext>
                </a:extLst>
              </p:cNvPr>
              <p:cNvSpPr>
                <a:spLocks noChangeArrowheads="1"/>
              </p:cNvSpPr>
              <p:nvPr/>
            </p:nvSpPr>
            <p:spPr bwMode="auto">
              <a:xfrm>
                <a:off x="9021763" y="5510213"/>
                <a:ext cx="30163"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21" name="Rectangle 179">
                <a:extLst>
                  <a:ext uri="{FF2B5EF4-FFF2-40B4-BE49-F238E27FC236}">
                    <a16:creationId xmlns:a16="http://schemas.microsoft.com/office/drawing/2014/main" id="{D0A118E5-8911-4524-9956-74D98FF40B68}"/>
                  </a:ext>
                </a:extLst>
              </p:cNvPr>
              <p:cNvSpPr>
                <a:spLocks noChangeArrowheads="1"/>
              </p:cNvSpPr>
              <p:nvPr/>
            </p:nvSpPr>
            <p:spPr bwMode="auto">
              <a:xfrm>
                <a:off x="9280525" y="5627688"/>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22" name="Rectangle 180">
                <a:extLst>
                  <a:ext uri="{FF2B5EF4-FFF2-40B4-BE49-F238E27FC236}">
                    <a16:creationId xmlns:a16="http://schemas.microsoft.com/office/drawing/2014/main" id="{5FD32DF0-7C76-40EA-813F-B549FADEE773}"/>
                  </a:ext>
                </a:extLst>
              </p:cNvPr>
              <p:cNvSpPr>
                <a:spLocks noChangeArrowheads="1"/>
              </p:cNvSpPr>
              <p:nvPr/>
            </p:nvSpPr>
            <p:spPr bwMode="auto">
              <a:xfrm>
                <a:off x="9193213" y="5627688"/>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23" name="Rectangle 181">
                <a:extLst>
                  <a:ext uri="{FF2B5EF4-FFF2-40B4-BE49-F238E27FC236}">
                    <a16:creationId xmlns:a16="http://schemas.microsoft.com/office/drawing/2014/main" id="{CAB84843-DE40-4845-80B5-DFACE5637DDE}"/>
                  </a:ext>
                </a:extLst>
              </p:cNvPr>
              <p:cNvSpPr>
                <a:spLocks noChangeArrowheads="1"/>
              </p:cNvSpPr>
              <p:nvPr/>
            </p:nvSpPr>
            <p:spPr bwMode="auto">
              <a:xfrm>
                <a:off x="9107488" y="5627688"/>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24" name="Rectangle 182">
                <a:extLst>
                  <a:ext uri="{FF2B5EF4-FFF2-40B4-BE49-F238E27FC236}">
                    <a16:creationId xmlns:a16="http://schemas.microsoft.com/office/drawing/2014/main" id="{0637A058-409B-4BE9-A710-933C9BCA9110}"/>
                  </a:ext>
                </a:extLst>
              </p:cNvPr>
              <p:cNvSpPr>
                <a:spLocks noChangeArrowheads="1"/>
              </p:cNvSpPr>
              <p:nvPr/>
            </p:nvSpPr>
            <p:spPr bwMode="auto">
              <a:xfrm>
                <a:off x="9021763" y="5627688"/>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25" name="Rectangle 183">
                <a:extLst>
                  <a:ext uri="{FF2B5EF4-FFF2-40B4-BE49-F238E27FC236}">
                    <a16:creationId xmlns:a16="http://schemas.microsoft.com/office/drawing/2014/main" id="{E7CB68BA-F465-47AE-9111-EF4085692685}"/>
                  </a:ext>
                </a:extLst>
              </p:cNvPr>
              <p:cNvSpPr>
                <a:spLocks noChangeArrowheads="1"/>
              </p:cNvSpPr>
              <p:nvPr/>
            </p:nvSpPr>
            <p:spPr bwMode="auto">
              <a:xfrm>
                <a:off x="9280525" y="5745163"/>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26" name="Rectangle 184">
                <a:extLst>
                  <a:ext uri="{FF2B5EF4-FFF2-40B4-BE49-F238E27FC236}">
                    <a16:creationId xmlns:a16="http://schemas.microsoft.com/office/drawing/2014/main" id="{900A0B42-4CB4-4555-8759-B34C23957B89}"/>
                  </a:ext>
                </a:extLst>
              </p:cNvPr>
              <p:cNvSpPr>
                <a:spLocks noChangeArrowheads="1"/>
              </p:cNvSpPr>
              <p:nvPr/>
            </p:nvSpPr>
            <p:spPr bwMode="auto">
              <a:xfrm>
                <a:off x="9193213" y="5745163"/>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27" name="Rectangle 185">
                <a:extLst>
                  <a:ext uri="{FF2B5EF4-FFF2-40B4-BE49-F238E27FC236}">
                    <a16:creationId xmlns:a16="http://schemas.microsoft.com/office/drawing/2014/main" id="{1FDD8ED8-359A-49E0-9095-44E4BF33D1D5}"/>
                  </a:ext>
                </a:extLst>
              </p:cNvPr>
              <p:cNvSpPr>
                <a:spLocks noChangeArrowheads="1"/>
              </p:cNvSpPr>
              <p:nvPr/>
            </p:nvSpPr>
            <p:spPr bwMode="auto">
              <a:xfrm>
                <a:off x="9107488" y="5745163"/>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28" name="Rectangle 186">
                <a:extLst>
                  <a:ext uri="{FF2B5EF4-FFF2-40B4-BE49-F238E27FC236}">
                    <a16:creationId xmlns:a16="http://schemas.microsoft.com/office/drawing/2014/main" id="{CB2473D0-0871-4791-BD45-0585AE3FD1ED}"/>
                  </a:ext>
                </a:extLst>
              </p:cNvPr>
              <p:cNvSpPr>
                <a:spLocks noChangeArrowheads="1"/>
              </p:cNvSpPr>
              <p:nvPr/>
            </p:nvSpPr>
            <p:spPr bwMode="auto">
              <a:xfrm>
                <a:off x="9021763" y="5745163"/>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29" name="Rectangle 187">
                <a:extLst>
                  <a:ext uri="{FF2B5EF4-FFF2-40B4-BE49-F238E27FC236}">
                    <a16:creationId xmlns:a16="http://schemas.microsoft.com/office/drawing/2014/main" id="{CD59BFDD-5B30-4B8B-8B43-B1BB208AA3B7}"/>
                  </a:ext>
                </a:extLst>
              </p:cNvPr>
              <p:cNvSpPr>
                <a:spLocks noChangeArrowheads="1"/>
              </p:cNvSpPr>
              <p:nvPr/>
            </p:nvSpPr>
            <p:spPr bwMode="auto">
              <a:xfrm>
                <a:off x="9021763" y="5864225"/>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30" name="Rectangle 188">
                <a:extLst>
                  <a:ext uri="{FF2B5EF4-FFF2-40B4-BE49-F238E27FC236}">
                    <a16:creationId xmlns:a16="http://schemas.microsoft.com/office/drawing/2014/main" id="{AC0810C9-B5BD-4C4A-98C7-0EA0BDF20322}"/>
                  </a:ext>
                </a:extLst>
              </p:cNvPr>
              <p:cNvSpPr>
                <a:spLocks noChangeArrowheads="1"/>
              </p:cNvSpPr>
              <p:nvPr/>
            </p:nvSpPr>
            <p:spPr bwMode="auto">
              <a:xfrm>
                <a:off x="9193213" y="5864225"/>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32" name="Rectangle 190">
                <a:extLst>
                  <a:ext uri="{FF2B5EF4-FFF2-40B4-BE49-F238E27FC236}">
                    <a16:creationId xmlns:a16="http://schemas.microsoft.com/office/drawing/2014/main" id="{E39E36B3-04E8-4FEA-8F58-CB0E2555BC96}"/>
                  </a:ext>
                </a:extLst>
              </p:cNvPr>
              <p:cNvSpPr>
                <a:spLocks noChangeArrowheads="1"/>
              </p:cNvSpPr>
              <p:nvPr/>
            </p:nvSpPr>
            <p:spPr bwMode="auto">
              <a:xfrm>
                <a:off x="9280525" y="5864225"/>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34" name="Rectangle 192">
                <a:extLst>
                  <a:ext uri="{FF2B5EF4-FFF2-40B4-BE49-F238E27FC236}">
                    <a16:creationId xmlns:a16="http://schemas.microsoft.com/office/drawing/2014/main" id="{16DD4523-9417-4AFC-AA47-3514B3F9A4C9}"/>
                  </a:ext>
                </a:extLst>
              </p:cNvPr>
              <p:cNvSpPr>
                <a:spLocks noChangeArrowheads="1"/>
              </p:cNvSpPr>
              <p:nvPr/>
            </p:nvSpPr>
            <p:spPr bwMode="auto">
              <a:xfrm>
                <a:off x="9193213" y="5981700"/>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37" name="Rectangle 195">
                <a:extLst>
                  <a:ext uri="{FF2B5EF4-FFF2-40B4-BE49-F238E27FC236}">
                    <a16:creationId xmlns:a16="http://schemas.microsoft.com/office/drawing/2014/main" id="{F84F845C-D6BC-4C4A-9A09-1027FF09D20B}"/>
                  </a:ext>
                </a:extLst>
              </p:cNvPr>
              <p:cNvSpPr>
                <a:spLocks noChangeArrowheads="1"/>
              </p:cNvSpPr>
              <p:nvPr/>
            </p:nvSpPr>
            <p:spPr bwMode="auto">
              <a:xfrm>
                <a:off x="9280525" y="6100763"/>
                <a:ext cx="30163"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40" name="Rectangle 198">
                <a:extLst>
                  <a:ext uri="{FF2B5EF4-FFF2-40B4-BE49-F238E27FC236}">
                    <a16:creationId xmlns:a16="http://schemas.microsoft.com/office/drawing/2014/main" id="{1FFC6D30-062D-4ABF-B309-20DC6770B954}"/>
                  </a:ext>
                </a:extLst>
              </p:cNvPr>
              <p:cNvSpPr>
                <a:spLocks noChangeArrowheads="1"/>
              </p:cNvSpPr>
              <p:nvPr/>
            </p:nvSpPr>
            <p:spPr bwMode="auto">
              <a:xfrm>
                <a:off x="9021763" y="6100763"/>
                <a:ext cx="30163"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41" name="Rectangle 199">
                <a:extLst>
                  <a:ext uri="{FF2B5EF4-FFF2-40B4-BE49-F238E27FC236}">
                    <a16:creationId xmlns:a16="http://schemas.microsoft.com/office/drawing/2014/main" id="{81003F40-8AC4-47A9-B797-6BE4A443B66A}"/>
                  </a:ext>
                </a:extLst>
              </p:cNvPr>
              <p:cNvSpPr>
                <a:spLocks noChangeArrowheads="1"/>
              </p:cNvSpPr>
              <p:nvPr/>
            </p:nvSpPr>
            <p:spPr bwMode="auto">
              <a:xfrm>
                <a:off x="9280525" y="6218238"/>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42" name="Rectangle 200">
                <a:extLst>
                  <a:ext uri="{FF2B5EF4-FFF2-40B4-BE49-F238E27FC236}">
                    <a16:creationId xmlns:a16="http://schemas.microsoft.com/office/drawing/2014/main" id="{54BAE364-3881-4926-A929-88B3FFE4A712}"/>
                  </a:ext>
                </a:extLst>
              </p:cNvPr>
              <p:cNvSpPr>
                <a:spLocks noChangeArrowheads="1"/>
              </p:cNvSpPr>
              <p:nvPr/>
            </p:nvSpPr>
            <p:spPr bwMode="auto">
              <a:xfrm>
                <a:off x="9193213" y="6218238"/>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45" name="Rectangle 203">
                <a:extLst>
                  <a:ext uri="{FF2B5EF4-FFF2-40B4-BE49-F238E27FC236}">
                    <a16:creationId xmlns:a16="http://schemas.microsoft.com/office/drawing/2014/main" id="{6326F48C-756C-4B54-B875-F6191B8AA523}"/>
                  </a:ext>
                </a:extLst>
              </p:cNvPr>
              <p:cNvSpPr>
                <a:spLocks noChangeArrowheads="1"/>
              </p:cNvSpPr>
              <p:nvPr/>
            </p:nvSpPr>
            <p:spPr bwMode="auto">
              <a:xfrm>
                <a:off x="9280525" y="6335713"/>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47" name="Rectangle 205">
                <a:extLst>
                  <a:ext uri="{FF2B5EF4-FFF2-40B4-BE49-F238E27FC236}">
                    <a16:creationId xmlns:a16="http://schemas.microsoft.com/office/drawing/2014/main" id="{8258E2D5-01C0-404E-88A0-BCE1ACA86F7F}"/>
                  </a:ext>
                </a:extLst>
              </p:cNvPr>
              <p:cNvSpPr>
                <a:spLocks noChangeArrowheads="1"/>
              </p:cNvSpPr>
              <p:nvPr/>
            </p:nvSpPr>
            <p:spPr bwMode="auto">
              <a:xfrm>
                <a:off x="9107488" y="6335713"/>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48" name="Rectangle 206">
                <a:extLst>
                  <a:ext uri="{FF2B5EF4-FFF2-40B4-BE49-F238E27FC236}">
                    <a16:creationId xmlns:a16="http://schemas.microsoft.com/office/drawing/2014/main" id="{59C82D96-AD75-4000-BE71-297FBBFD3812}"/>
                  </a:ext>
                </a:extLst>
              </p:cNvPr>
              <p:cNvSpPr>
                <a:spLocks noChangeArrowheads="1"/>
              </p:cNvSpPr>
              <p:nvPr/>
            </p:nvSpPr>
            <p:spPr bwMode="auto">
              <a:xfrm>
                <a:off x="9021763" y="6335713"/>
                <a:ext cx="301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713" name="Group 712">
              <a:extLst>
                <a:ext uri="{FF2B5EF4-FFF2-40B4-BE49-F238E27FC236}">
                  <a16:creationId xmlns:a16="http://schemas.microsoft.com/office/drawing/2014/main" id="{BEA3F08E-8FDD-46E4-B8CB-F65033FD03AB}"/>
                </a:ext>
              </a:extLst>
            </p:cNvPr>
            <p:cNvGrpSpPr/>
            <p:nvPr/>
          </p:nvGrpSpPr>
          <p:grpSpPr>
            <a:xfrm>
              <a:off x="8784503" y="3995452"/>
              <a:ext cx="987425" cy="2520951"/>
              <a:chOff x="9453563" y="3948113"/>
              <a:chExt cx="987425" cy="2520951"/>
            </a:xfrm>
          </p:grpSpPr>
          <p:sp>
            <p:nvSpPr>
              <p:cNvPr id="653" name="Freeform 212">
                <a:extLst>
                  <a:ext uri="{FF2B5EF4-FFF2-40B4-BE49-F238E27FC236}">
                    <a16:creationId xmlns:a16="http://schemas.microsoft.com/office/drawing/2014/main" id="{750D33C0-3847-4144-8EED-38C4E8DB8C0C}"/>
                  </a:ext>
                </a:extLst>
              </p:cNvPr>
              <p:cNvSpPr>
                <a:spLocks/>
              </p:cNvSpPr>
              <p:nvPr/>
            </p:nvSpPr>
            <p:spPr bwMode="auto">
              <a:xfrm>
                <a:off x="9453563" y="5391151"/>
                <a:ext cx="396875" cy="1077913"/>
              </a:xfrm>
              <a:custGeom>
                <a:avLst/>
                <a:gdLst>
                  <a:gd name="T0" fmla="*/ 0 w 250"/>
                  <a:gd name="T1" fmla="*/ 340 h 679"/>
                  <a:gd name="T2" fmla="*/ 0 w 250"/>
                  <a:gd name="T3" fmla="*/ 679 h 679"/>
                  <a:gd name="T4" fmla="*/ 250 w 250"/>
                  <a:gd name="T5" fmla="*/ 679 h 679"/>
                  <a:gd name="T6" fmla="*/ 250 w 250"/>
                  <a:gd name="T7" fmla="*/ 0 h 679"/>
                  <a:gd name="T8" fmla="*/ 0 w 250"/>
                  <a:gd name="T9" fmla="*/ 340 h 679"/>
                </a:gdLst>
                <a:ahLst/>
                <a:cxnLst>
                  <a:cxn ang="0">
                    <a:pos x="T0" y="T1"/>
                  </a:cxn>
                  <a:cxn ang="0">
                    <a:pos x="T2" y="T3"/>
                  </a:cxn>
                  <a:cxn ang="0">
                    <a:pos x="T4" y="T5"/>
                  </a:cxn>
                  <a:cxn ang="0">
                    <a:pos x="T6" y="T7"/>
                  </a:cxn>
                  <a:cxn ang="0">
                    <a:pos x="T8" y="T9"/>
                  </a:cxn>
                </a:cxnLst>
                <a:rect l="0" t="0" r="r" b="b"/>
                <a:pathLst>
                  <a:path w="250" h="679">
                    <a:moveTo>
                      <a:pt x="0" y="340"/>
                    </a:moveTo>
                    <a:lnTo>
                      <a:pt x="0" y="679"/>
                    </a:lnTo>
                    <a:lnTo>
                      <a:pt x="250" y="679"/>
                    </a:lnTo>
                    <a:lnTo>
                      <a:pt x="250" y="0"/>
                    </a:lnTo>
                    <a:lnTo>
                      <a:pt x="0" y="340"/>
                    </a:lnTo>
                    <a:close/>
                  </a:path>
                </a:pathLst>
              </a:cu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51" name="Rectangle 210">
                <a:extLst>
                  <a:ext uri="{FF2B5EF4-FFF2-40B4-BE49-F238E27FC236}">
                    <a16:creationId xmlns:a16="http://schemas.microsoft.com/office/drawing/2014/main" id="{5F625276-A139-479B-BC1F-FAD303A1BEA9}"/>
                  </a:ext>
                </a:extLst>
              </p:cNvPr>
              <p:cNvSpPr>
                <a:spLocks noChangeArrowheads="1"/>
              </p:cNvSpPr>
              <p:nvPr/>
            </p:nvSpPr>
            <p:spPr bwMode="auto">
              <a:xfrm>
                <a:off x="9453563" y="5378451"/>
                <a:ext cx="695325" cy="552450"/>
              </a:xfrm>
              <a:prstGeom prst="rect">
                <a:avLst/>
              </a:pr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52" name="Freeform 211">
                <a:extLst>
                  <a:ext uri="{FF2B5EF4-FFF2-40B4-BE49-F238E27FC236}">
                    <a16:creationId xmlns:a16="http://schemas.microsoft.com/office/drawing/2014/main" id="{B6470F8C-8540-4FC2-8063-B6AE28A11D3F}"/>
                  </a:ext>
                </a:extLst>
              </p:cNvPr>
              <p:cNvSpPr>
                <a:spLocks/>
              </p:cNvSpPr>
              <p:nvPr/>
            </p:nvSpPr>
            <p:spPr bwMode="auto">
              <a:xfrm>
                <a:off x="9850438" y="4384676"/>
                <a:ext cx="590550" cy="2084388"/>
              </a:xfrm>
              <a:custGeom>
                <a:avLst/>
                <a:gdLst>
                  <a:gd name="T0" fmla="*/ 0 w 372"/>
                  <a:gd name="T1" fmla="*/ 0 h 1313"/>
                  <a:gd name="T2" fmla="*/ 372 w 372"/>
                  <a:gd name="T3" fmla="*/ 0 h 1313"/>
                  <a:gd name="T4" fmla="*/ 372 w 372"/>
                  <a:gd name="T5" fmla="*/ 1313 h 1313"/>
                  <a:gd name="T6" fmla="*/ 0 w 372"/>
                  <a:gd name="T7" fmla="*/ 1313 h 1313"/>
                  <a:gd name="T8" fmla="*/ 0 w 372"/>
                  <a:gd name="T9" fmla="*/ 852 h 1313"/>
                  <a:gd name="T10" fmla="*/ 0 w 372"/>
                  <a:gd name="T11" fmla="*/ 0 h 1313"/>
                </a:gdLst>
                <a:ahLst/>
                <a:cxnLst>
                  <a:cxn ang="0">
                    <a:pos x="T0" y="T1"/>
                  </a:cxn>
                  <a:cxn ang="0">
                    <a:pos x="T2" y="T3"/>
                  </a:cxn>
                  <a:cxn ang="0">
                    <a:pos x="T4" y="T5"/>
                  </a:cxn>
                  <a:cxn ang="0">
                    <a:pos x="T6" y="T7"/>
                  </a:cxn>
                  <a:cxn ang="0">
                    <a:pos x="T8" y="T9"/>
                  </a:cxn>
                  <a:cxn ang="0">
                    <a:pos x="T10" y="T11"/>
                  </a:cxn>
                </a:cxnLst>
                <a:rect l="0" t="0" r="r" b="b"/>
                <a:pathLst>
                  <a:path w="372" h="1313">
                    <a:moveTo>
                      <a:pt x="0" y="0"/>
                    </a:moveTo>
                    <a:lnTo>
                      <a:pt x="372" y="0"/>
                    </a:lnTo>
                    <a:lnTo>
                      <a:pt x="372" y="1313"/>
                    </a:lnTo>
                    <a:lnTo>
                      <a:pt x="0" y="1313"/>
                    </a:lnTo>
                    <a:lnTo>
                      <a:pt x="0" y="852"/>
                    </a:lnTo>
                    <a:lnTo>
                      <a:pt x="0" y="0"/>
                    </a:lnTo>
                    <a:close/>
                  </a:path>
                </a:pathLst>
              </a:cu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54" name="Rectangle 213">
                <a:extLst>
                  <a:ext uri="{FF2B5EF4-FFF2-40B4-BE49-F238E27FC236}">
                    <a16:creationId xmlns:a16="http://schemas.microsoft.com/office/drawing/2014/main" id="{DDA18AB0-0262-4929-8542-1160C903FB86}"/>
                  </a:ext>
                </a:extLst>
              </p:cNvPr>
              <p:cNvSpPr>
                <a:spLocks noChangeArrowheads="1"/>
              </p:cNvSpPr>
              <p:nvPr/>
            </p:nvSpPr>
            <p:spPr bwMode="auto">
              <a:xfrm>
                <a:off x="9928226" y="4492626"/>
                <a:ext cx="58738" cy="109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57" name="Rectangle 216">
                <a:extLst>
                  <a:ext uri="{FF2B5EF4-FFF2-40B4-BE49-F238E27FC236}">
                    <a16:creationId xmlns:a16="http://schemas.microsoft.com/office/drawing/2014/main" id="{950BBCD3-D155-4508-82A5-007818CAA4C7}"/>
                  </a:ext>
                </a:extLst>
              </p:cNvPr>
              <p:cNvSpPr>
                <a:spLocks noChangeArrowheads="1"/>
              </p:cNvSpPr>
              <p:nvPr/>
            </p:nvSpPr>
            <p:spPr bwMode="auto">
              <a:xfrm>
                <a:off x="10304463" y="4492626"/>
                <a:ext cx="58738" cy="109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59" name="Rectangle 218">
                <a:extLst>
                  <a:ext uri="{FF2B5EF4-FFF2-40B4-BE49-F238E27FC236}">
                    <a16:creationId xmlns:a16="http://schemas.microsoft.com/office/drawing/2014/main" id="{B993F94A-EE94-4B7D-88F0-562C748E2317}"/>
                  </a:ext>
                </a:extLst>
              </p:cNvPr>
              <p:cNvSpPr>
                <a:spLocks noChangeArrowheads="1"/>
              </p:cNvSpPr>
              <p:nvPr/>
            </p:nvSpPr>
            <p:spPr bwMode="auto">
              <a:xfrm>
                <a:off x="10052051" y="4659313"/>
                <a:ext cx="57150" cy="109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60" name="Rectangle 219">
                <a:extLst>
                  <a:ext uri="{FF2B5EF4-FFF2-40B4-BE49-F238E27FC236}">
                    <a16:creationId xmlns:a16="http://schemas.microsoft.com/office/drawing/2014/main" id="{D62D5983-5D3F-47EE-B690-AA930BDBD836}"/>
                  </a:ext>
                </a:extLst>
              </p:cNvPr>
              <p:cNvSpPr>
                <a:spLocks noChangeArrowheads="1"/>
              </p:cNvSpPr>
              <p:nvPr/>
            </p:nvSpPr>
            <p:spPr bwMode="auto">
              <a:xfrm>
                <a:off x="10180638" y="4659313"/>
                <a:ext cx="58738" cy="109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62" name="Rectangle 221">
                <a:extLst>
                  <a:ext uri="{FF2B5EF4-FFF2-40B4-BE49-F238E27FC236}">
                    <a16:creationId xmlns:a16="http://schemas.microsoft.com/office/drawing/2014/main" id="{B6F7DDF5-08A6-4687-A6C7-08644B5279FD}"/>
                  </a:ext>
                </a:extLst>
              </p:cNvPr>
              <p:cNvSpPr>
                <a:spLocks noChangeArrowheads="1"/>
              </p:cNvSpPr>
              <p:nvPr/>
            </p:nvSpPr>
            <p:spPr bwMode="auto">
              <a:xfrm>
                <a:off x="9928226" y="4826001"/>
                <a:ext cx="58738" cy="109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64" name="Rectangle 223">
                <a:extLst>
                  <a:ext uri="{FF2B5EF4-FFF2-40B4-BE49-F238E27FC236}">
                    <a16:creationId xmlns:a16="http://schemas.microsoft.com/office/drawing/2014/main" id="{268D29C6-E382-482E-A650-8EB1A9D4ACC6}"/>
                  </a:ext>
                </a:extLst>
              </p:cNvPr>
              <p:cNvSpPr>
                <a:spLocks noChangeArrowheads="1"/>
              </p:cNvSpPr>
              <p:nvPr/>
            </p:nvSpPr>
            <p:spPr bwMode="auto">
              <a:xfrm>
                <a:off x="10180638" y="4826001"/>
                <a:ext cx="58738" cy="109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67" name="Rectangle 226">
                <a:extLst>
                  <a:ext uri="{FF2B5EF4-FFF2-40B4-BE49-F238E27FC236}">
                    <a16:creationId xmlns:a16="http://schemas.microsoft.com/office/drawing/2014/main" id="{C33FB929-993B-4497-AC8E-F85EBA8D612F}"/>
                  </a:ext>
                </a:extLst>
              </p:cNvPr>
              <p:cNvSpPr>
                <a:spLocks noChangeArrowheads="1"/>
              </p:cNvSpPr>
              <p:nvPr/>
            </p:nvSpPr>
            <p:spPr bwMode="auto">
              <a:xfrm>
                <a:off x="10052051" y="4987926"/>
                <a:ext cx="57150"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69" name="Rectangle 228">
                <a:extLst>
                  <a:ext uri="{FF2B5EF4-FFF2-40B4-BE49-F238E27FC236}">
                    <a16:creationId xmlns:a16="http://schemas.microsoft.com/office/drawing/2014/main" id="{7ED3CD6A-6ADB-4710-B7F6-160CED8A07B4}"/>
                  </a:ext>
                </a:extLst>
              </p:cNvPr>
              <p:cNvSpPr>
                <a:spLocks noChangeArrowheads="1"/>
              </p:cNvSpPr>
              <p:nvPr/>
            </p:nvSpPr>
            <p:spPr bwMode="auto">
              <a:xfrm>
                <a:off x="10304463" y="4987926"/>
                <a:ext cx="587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72" name="Rectangle 231">
                <a:extLst>
                  <a:ext uri="{FF2B5EF4-FFF2-40B4-BE49-F238E27FC236}">
                    <a16:creationId xmlns:a16="http://schemas.microsoft.com/office/drawing/2014/main" id="{462D1C02-D21F-4E7D-93B1-F8CCCCA2BEF4}"/>
                  </a:ext>
                </a:extLst>
              </p:cNvPr>
              <p:cNvSpPr>
                <a:spLocks noChangeArrowheads="1"/>
              </p:cNvSpPr>
              <p:nvPr/>
            </p:nvSpPr>
            <p:spPr bwMode="auto">
              <a:xfrm>
                <a:off x="10180638" y="5154613"/>
                <a:ext cx="587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74" name="Rectangle 233">
                <a:extLst>
                  <a:ext uri="{FF2B5EF4-FFF2-40B4-BE49-F238E27FC236}">
                    <a16:creationId xmlns:a16="http://schemas.microsoft.com/office/drawing/2014/main" id="{5B83C1DF-8C65-4CBE-B20C-0DADE3BB24AB}"/>
                  </a:ext>
                </a:extLst>
              </p:cNvPr>
              <p:cNvSpPr>
                <a:spLocks noChangeArrowheads="1"/>
              </p:cNvSpPr>
              <p:nvPr/>
            </p:nvSpPr>
            <p:spPr bwMode="auto">
              <a:xfrm>
                <a:off x="9928226" y="5314951"/>
                <a:ext cx="587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80" name="Rectangle 239">
                <a:extLst>
                  <a:ext uri="{FF2B5EF4-FFF2-40B4-BE49-F238E27FC236}">
                    <a16:creationId xmlns:a16="http://schemas.microsoft.com/office/drawing/2014/main" id="{03B96A53-AC2B-427B-A8EE-2740DF37620C}"/>
                  </a:ext>
                </a:extLst>
              </p:cNvPr>
              <p:cNvSpPr>
                <a:spLocks noChangeArrowheads="1"/>
              </p:cNvSpPr>
              <p:nvPr/>
            </p:nvSpPr>
            <p:spPr bwMode="auto">
              <a:xfrm>
                <a:off x="10180638" y="5481638"/>
                <a:ext cx="587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83" name="Rectangle 242">
                <a:extLst>
                  <a:ext uri="{FF2B5EF4-FFF2-40B4-BE49-F238E27FC236}">
                    <a16:creationId xmlns:a16="http://schemas.microsoft.com/office/drawing/2014/main" id="{15071B12-1D9C-4D6A-83C5-EE71FC3935E6}"/>
                  </a:ext>
                </a:extLst>
              </p:cNvPr>
              <p:cNvSpPr>
                <a:spLocks noChangeArrowheads="1"/>
              </p:cNvSpPr>
              <p:nvPr/>
            </p:nvSpPr>
            <p:spPr bwMode="auto">
              <a:xfrm>
                <a:off x="10052051" y="5802313"/>
                <a:ext cx="57150" cy="109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86" name="Rectangle 245">
                <a:extLst>
                  <a:ext uri="{FF2B5EF4-FFF2-40B4-BE49-F238E27FC236}">
                    <a16:creationId xmlns:a16="http://schemas.microsoft.com/office/drawing/2014/main" id="{77428AF0-A001-4771-A23C-C5035C2F4AE3}"/>
                  </a:ext>
                </a:extLst>
              </p:cNvPr>
              <p:cNvSpPr>
                <a:spLocks noChangeArrowheads="1"/>
              </p:cNvSpPr>
              <p:nvPr/>
            </p:nvSpPr>
            <p:spPr bwMode="auto">
              <a:xfrm>
                <a:off x="9928226" y="5635626"/>
                <a:ext cx="587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88" name="Rectangle 247">
                <a:extLst>
                  <a:ext uri="{FF2B5EF4-FFF2-40B4-BE49-F238E27FC236}">
                    <a16:creationId xmlns:a16="http://schemas.microsoft.com/office/drawing/2014/main" id="{EE2ADC37-0153-4AF8-AAF9-27A492C75F4C}"/>
                  </a:ext>
                </a:extLst>
              </p:cNvPr>
              <p:cNvSpPr>
                <a:spLocks noChangeArrowheads="1"/>
              </p:cNvSpPr>
              <p:nvPr/>
            </p:nvSpPr>
            <p:spPr bwMode="auto">
              <a:xfrm>
                <a:off x="10180638" y="5635626"/>
                <a:ext cx="587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89" name="Rectangle 248">
                <a:extLst>
                  <a:ext uri="{FF2B5EF4-FFF2-40B4-BE49-F238E27FC236}">
                    <a16:creationId xmlns:a16="http://schemas.microsoft.com/office/drawing/2014/main" id="{683D5D64-CD5D-4F19-BD3E-8DE5D9203B1E}"/>
                  </a:ext>
                </a:extLst>
              </p:cNvPr>
              <p:cNvSpPr>
                <a:spLocks noChangeArrowheads="1"/>
              </p:cNvSpPr>
              <p:nvPr/>
            </p:nvSpPr>
            <p:spPr bwMode="auto">
              <a:xfrm>
                <a:off x="10304463" y="5635626"/>
                <a:ext cx="58738"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92" name="Rectangle 251">
                <a:extLst>
                  <a:ext uri="{FF2B5EF4-FFF2-40B4-BE49-F238E27FC236}">
                    <a16:creationId xmlns:a16="http://schemas.microsoft.com/office/drawing/2014/main" id="{B1228DC8-59B6-4D73-8FA5-1F9F4D3E5C22}"/>
                  </a:ext>
                </a:extLst>
              </p:cNvPr>
              <p:cNvSpPr>
                <a:spLocks noChangeArrowheads="1"/>
              </p:cNvSpPr>
              <p:nvPr/>
            </p:nvSpPr>
            <p:spPr bwMode="auto">
              <a:xfrm>
                <a:off x="10180638" y="5969001"/>
                <a:ext cx="58738" cy="109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94" name="Rectangle 253">
                <a:extLst>
                  <a:ext uri="{FF2B5EF4-FFF2-40B4-BE49-F238E27FC236}">
                    <a16:creationId xmlns:a16="http://schemas.microsoft.com/office/drawing/2014/main" id="{DD27740C-93F8-4FEC-9307-E082CDFA759C}"/>
                  </a:ext>
                </a:extLst>
              </p:cNvPr>
              <p:cNvSpPr>
                <a:spLocks noChangeArrowheads="1"/>
              </p:cNvSpPr>
              <p:nvPr/>
            </p:nvSpPr>
            <p:spPr bwMode="auto">
              <a:xfrm>
                <a:off x="9928226" y="6135688"/>
                <a:ext cx="58738" cy="109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98" name="Rectangle 257">
                <a:extLst>
                  <a:ext uri="{FF2B5EF4-FFF2-40B4-BE49-F238E27FC236}">
                    <a16:creationId xmlns:a16="http://schemas.microsoft.com/office/drawing/2014/main" id="{0CAD987D-AA65-4E28-A378-8346A2FC53B6}"/>
                  </a:ext>
                </a:extLst>
              </p:cNvPr>
              <p:cNvSpPr>
                <a:spLocks noChangeArrowheads="1"/>
              </p:cNvSpPr>
              <p:nvPr/>
            </p:nvSpPr>
            <p:spPr bwMode="auto">
              <a:xfrm>
                <a:off x="9928226" y="6302376"/>
                <a:ext cx="58738" cy="1095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00" name="Rectangle 259">
                <a:extLst>
                  <a:ext uri="{FF2B5EF4-FFF2-40B4-BE49-F238E27FC236}">
                    <a16:creationId xmlns:a16="http://schemas.microsoft.com/office/drawing/2014/main" id="{377A4E1E-C3B2-4483-A25D-FAF6E2C9CB69}"/>
                  </a:ext>
                </a:extLst>
              </p:cNvPr>
              <p:cNvSpPr>
                <a:spLocks noChangeArrowheads="1"/>
              </p:cNvSpPr>
              <p:nvPr/>
            </p:nvSpPr>
            <p:spPr bwMode="auto">
              <a:xfrm>
                <a:off x="10180638" y="6302376"/>
                <a:ext cx="58738" cy="1095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dirty="0">
                  <a:solidFill>
                    <a:srgbClr val="505050"/>
                  </a:solidFill>
                  <a:latin typeface="Segoe UI"/>
                </a:endParaRPr>
              </a:p>
            </p:txBody>
          </p:sp>
          <p:sp>
            <p:nvSpPr>
              <p:cNvPr id="702" name="Rectangle 261">
                <a:extLst>
                  <a:ext uri="{FF2B5EF4-FFF2-40B4-BE49-F238E27FC236}">
                    <a16:creationId xmlns:a16="http://schemas.microsoft.com/office/drawing/2014/main" id="{49858613-5E0E-4689-94E9-FC3926A79FFD}"/>
                  </a:ext>
                </a:extLst>
              </p:cNvPr>
              <p:cNvSpPr>
                <a:spLocks noChangeArrowheads="1"/>
              </p:cNvSpPr>
              <p:nvPr/>
            </p:nvSpPr>
            <p:spPr bwMode="auto">
              <a:xfrm>
                <a:off x="9493251" y="5481638"/>
                <a:ext cx="57150" cy="1079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03" name="Rectangle 262">
                <a:extLst>
                  <a:ext uri="{FF2B5EF4-FFF2-40B4-BE49-F238E27FC236}">
                    <a16:creationId xmlns:a16="http://schemas.microsoft.com/office/drawing/2014/main" id="{D424E454-75E8-4A70-8A9F-62C6B18D3B73}"/>
                  </a:ext>
                </a:extLst>
              </p:cNvPr>
              <p:cNvSpPr>
                <a:spLocks noChangeArrowheads="1"/>
              </p:cNvSpPr>
              <p:nvPr/>
            </p:nvSpPr>
            <p:spPr bwMode="auto">
              <a:xfrm>
                <a:off x="9621838" y="5481638"/>
                <a:ext cx="58738" cy="1079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04" name="Rectangle 263">
                <a:extLst>
                  <a:ext uri="{FF2B5EF4-FFF2-40B4-BE49-F238E27FC236}">
                    <a16:creationId xmlns:a16="http://schemas.microsoft.com/office/drawing/2014/main" id="{B1F07F27-56A7-4AC2-85A1-9861A0B2DAD9}"/>
                  </a:ext>
                </a:extLst>
              </p:cNvPr>
              <p:cNvSpPr>
                <a:spLocks noChangeArrowheads="1"/>
              </p:cNvSpPr>
              <p:nvPr/>
            </p:nvSpPr>
            <p:spPr bwMode="auto">
              <a:xfrm>
                <a:off x="9745663" y="5481638"/>
                <a:ext cx="58738" cy="1079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05" name="Rectangle 264">
                <a:extLst>
                  <a:ext uri="{FF2B5EF4-FFF2-40B4-BE49-F238E27FC236}">
                    <a16:creationId xmlns:a16="http://schemas.microsoft.com/office/drawing/2014/main" id="{5CA7C7ED-523A-4B5B-B802-59477F7D582D}"/>
                  </a:ext>
                </a:extLst>
              </p:cNvPr>
              <p:cNvSpPr>
                <a:spLocks noChangeArrowheads="1"/>
              </p:cNvSpPr>
              <p:nvPr/>
            </p:nvSpPr>
            <p:spPr bwMode="auto">
              <a:xfrm>
                <a:off x="9493251" y="5641976"/>
                <a:ext cx="57150" cy="1079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06" name="Rectangle 265">
                <a:extLst>
                  <a:ext uri="{FF2B5EF4-FFF2-40B4-BE49-F238E27FC236}">
                    <a16:creationId xmlns:a16="http://schemas.microsoft.com/office/drawing/2014/main" id="{DE31CCE7-255A-4E8C-8859-DE75DA453AD0}"/>
                  </a:ext>
                </a:extLst>
              </p:cNvPr>
              <p:cNvSpPr>
                <a:spLocks noChangeArrowheads="1"/>
              </p:cNvSpPr>
              <p:nvPr/>
            </p:nvSpPr>
            <p:spPr bwMode="auto">
              <a:xfrm>
                <a:off x="9621838" y="5641976"/>
                <a:ext cx="58738" cy="1079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07" name="Rectangle 266">
                <a:extLst>
                  <a:ext uri="{FF2B5EF4-FFF2-40B4-BE49-F238E27FC236}">
                    <a16:creationId xmlns:a16="http://schemas.microsoft.com/office/drawing/2014/main" id="{89CB8F7F-64E4-44F4-B8FA-78ECC25C93CA}"/>
                  </a:ext>
                </a:extLst>
              </p:cNvPr>
              <p:cNvSpPr>
                <a:spLocks noChangeArrowheads="1"/>
              </p:cNvSpPr>
              <p:nvPr/>
            </p:nvSpPr>
            <p:spPr bwMode="auto">
              <a:xfrm>
                <a:off x="9745663" y="5641976"/>
                <a:ext cx="58738" cy="1079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08" name="Rectangle 267">
                <a:extLst>
                  <a:ext uri="{FF2B5EF4-FFF2-40B4-BE49-F238E27FC236}">
                    <a16:creationId xmlns:a16="http://schemas.microsoft.com/office/drawing/2014/main" id="{CE9AAAF6-4037-4A1A-B0A0-2865C8C9CFA3}"/>
                  </a:ext>
                </a:extLst>
              </p:cNvPr>
              <p:cNvSpPr>
                <a:spLocks noChangeArrowheads="1"/>
              </p:cNvSpPr>
              <p:nvPr/>
            </p:nvSpPr>
            <p:spPr bwMode="auto">
              <a:xfrm>
                <a:off x="9921876" y="4281488"/>
                <a:ext cx="441325" cy="103188"/>
              </a:xfrm>
              <a:prstGeom prst="rect">
                <a:avLst/>
              </a:pr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09" name="Freeform 268">
                <a:extLst>
                  <a:ext uri="{FF2B5EF4-FFF2-40B4-BE49-F238E27FC236}">
                    <a16:creationId xmlns:a16="http://schemas.microsoft.com/office/drawing/2014/main" id="{A727D7FA-F027-4238-9570-B0E48BAA46D9}"/>
                  </a:ext>
                </a:extLst>
              </p:cNvPr>
              <p:cNvSpPr>
                <a:spLocks/>
              </p:cNvSpPr>
              <p:nvPr/>
            </p:nvSpPr>
            <p:spPr bwMode="auto">
              <a:xfrm>
                <a:off x="9921876" y="4011613"/>
                <a:ext cx="441325" cy="269875"/>
              </a:xfrm>
              <a:custGeom>
                <a:avLst/>
                <a:gdLst>
                  <a:gd name="T0" fmla="*/ 159 w 278"/>
                  <a:gd name="T1" fmla="*/ 0 h 170"/>
                  <a:gd name="T2" fmla="*/ 122 w 278"/>
                  <a:gd name="T3" fmla="*/ 0 h 170"/>
                  <a:gd name="T4" fmla="*/ 0 w 278"/>
                  <a:gd name="T5" fmla="*/ 170 h 170"/>
                  <a:gd name="T6" fmla="*/ 278 w 278"/>
                  <a:gd name="T7" fmla="*/ 170 h 170"/>
                  <a:gd name="T8" fmla="*/ 159 w 278"/>
                  <a:gd name="T9" fmla="*/ 0 h 170"/>
                </a:gdLst>
                <a:ahLst/>
                <a:cxnLst>
                  <a:cxn ang="0">
                    <a:pos x="T0" y="T1"/>
                  </a:cxn>
                  <a:cxn ang="0">
                    <a:pos x="T2" y="T3"/>
                  </a:cxn>
                  <a:cxn ang="0">
                    <a:pos x="T4" y="T5"/>
                  </a:cxn>
                  <a:cxn ang="0">
                    <a:pos x="T6" y="T7"/>
                  </a:cxn>
                  <a:cxn ang="0">
                    <a:pos x="T8" y="T9"/>
                  </a:cxn>
                </a:cxnLst>
                <a:rect l="0" t="0" r="r" b="b"/>
                <a:pathLst>
                  <a:path w="278" h="170">
                    <a:moveTo>
                      <a:pt x="159" y="0"/>
                    </a:moveTo>
                    <a:lnTo>
                      <a:pt x="122" y="0"/>
                    </a:lnTo>
                    <a:lnTo>
                      <a:pt x="0" y="170"/>
                    </a:lnTo>
                    <a:lnTo>
                      <a:pt x="278" y="170"/>
                    </a:lnTo>
                    <a:lnTo>
                      <a:pt x="159" y="0"/>
                    </a:lnTo>
                    <a:close/>
                  </a:path>
                </a:pathLst>
              </a:cu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10" name="Freeform 269">
                <a:extLst>
                  <a:ext uri="{FF2B5EF4-FFF2-40B4-BE49-F238E27FC236}">
                    <a16:creationId xmlns:a16="http://schemas.microsoft.com/office/drawing/2014/main" id="{DBED9A79-6E50-4E57-A32F-6F1754BAFFE3}"/>
                  </a:ext>
                </a:extLst>
              </p:cNvPr>
              <p:cNvSpPr>
                <a:spLocks/>
              </p:cNvSpPr>
              <p:nvPr/>
            </p:nvSpPr>
            <p:spPr bwMode="auto">
              <a:xfrm>
                <a:off x="10018713" y="4332288"/>
                <a:ext cx="254000" cy="52388"/>
              </a:xfrm>
              <a:custGeom>
                <a:avLst/>
                <a:gdLst>
                  <a:gd name="T0" fmla="*/ 39 w 39"/>
                  <a:gd name="T1" fmla="*/ 8 h 8"/>
                  <a:gd name="T2" fmla="*/ 20 w 39"/>
                  <a:gd name="T3" fmla="*/ 0 h 8"/>
                  <a:gd name="T4" fmla="*/ 0 w 39"/>
                  <a:gd name="T5" fmla="*/ 8 h 8"/>
                  <a:gd name="T6" fmla="*/ 39 w 39"/>
                  <a:gd name="T7" fmla="*/ 8 h 8"/>
                </a:gdLst>
                <a:ahLst/>
                <a:cxnLst>
                  <a:cxn ang="0">
                    <a:pos x="T0" y="T1"/>
                  </a:cxn>
                  <a:cxn ang="0">
                    <a:pos x="T2" y="T3"/>
                  </a:cxn>
                  <a:cxn ang="0">
                    <a:pos x="T4" y="T5"/>
                  </a:cxn>
                  <a:cxn ang="0">
                    <a:pos x="T6" y="T7"/>
                  </a:cxn>
                </a:cxnLst>
                <a:rect l="0" t="0" r="r" b="b"/>
                <a:pathLst>
                  <a:path w="39" h="8">
                    <a:moveTo>
                      <a:pt x="39" y="8"/>
                    </a:moveTo>
                    <a:cubicBezTo>
                      <a:pt x="34" y="3"/>
                      <a:pt x="27" y="0"/>
                      <a:pt x="20" y="0"/>
                    </a:cubicBezTo>
                    <a:cubicBezTo>
                      <a:pt x="12" y="0"/>
                      <a:pt x="5" y="3"/>
                      <a:pt x="0" y="8"/>
                    </a:cubicBezTo>
                    <a:lnTo>
                      <a:pt x="39" y="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11" name="Rectangle 270">
                <a:extLst>
                  <a:ext uri="{FF2B5EF4-FFF2-40B4-BE49-F238E27FC236}">
                    <a16:creationId xmlns:a16="http://schemas.microsoft.com/office/drawing/2014/main" id="{633126AA-7701-4585-AEA4-7DA30B49962D}"/>
                  </a:ext>
                </a:extLst>
              </p:cNvPr>
              <p:cNvSpPr>
                <a:spLocks noChangeArrowheads="1"/>
              </p:cNvSpPr>
              <p:nvPr/>
            </p:nvSpPr>
            <p:spPr bwMode="auto">
              <a:xfrm>
                <a:off x="10115551" y="3948113"/>
                <a:ext cx="65088" cy="63500"/>
              </a:xfrm>
              <a:prstGeom prst="rect">
                <a:avLst/>
              </a:prstGeom>
              <a:solidFill>
                <a:srgbClr val="757575"/>
              </a:solid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866" name="Group 865">
            <a:extLst>
              <a:ext uri="{FF2B5EF4-FFF2-40B4-BE49-F238E27FC236}">
                <a16:creationId xmlns:a16="http://schemas.microsoft.com/office/drawing/2014/main" id="{371BC019-6BEE-46F0-BD7F-5220A4CB3727}"/>
              </a:ext>
            </a:extLst>
          </p:cNvPr>
          <p:cNvGrpSpPr/>
          <p:nvPr/>
        </p:nvGrpSpPr>
        <p:grpSpPr>
          <a:xfrm>
            <a:off x="2188623" y="4050253"/>
            <a:ext cx="1090273" cy="1859183"/>
            <a:chOff x="2232509" y="4130972"/>
            <a:chExt cx="1112135" cy="1896463"/>
          </a:xfrm>
        </p:grpSpPr>
        <p:sp>
          <p:nvSpPr>
            <p:cNvPr id="860" name="Title 1">
              <a:extLst>
                <a:ext uri="{FF2B5EF4-FFF2-40B4-BE49-F238E27FC236}">
                  <a16:creationId xmlns:a16="http://schemas.microsoft.com/office/drawing/2014/main" id="{295A37AE-04BC-4426-A1E6-5F71A126DFE8}"/>
                </a:ext>
              </a:extLst>
            </p:cNvPr>
            <p:cNvSpPr txBox="1">
              <a:spLocks/>
            </p:cNvSpPr>
            <p:nvPr/>
          </p:nvSpPr>
          <p:spPr>
            <a:xfrm>
              <a:off x="2232509" y="4130972"/>
              <a:ext cx="1102518" cy="904670"/>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algn="ctr" defTabSz="914367">
                <a:defRPr/>
              </a:pPr>
              <a:r>
                <a:rPr lang="en-US" sz="1176" spc="118" dirty="0">
                  <a:solidFill>
                    <a:srgbClr val="757575"/>
                  </a:solidFill>
                </a:rPr>
                <a:t>LINE OF BUSINESS APPS</a:t>
              </a:r>
            </a:p>
          </p:txBody>
        </p:sp>
        <p:grpSp>
          <p:nvGrpSpPr>
            <p:cNvPr id="842" name="Group 841">
              <a:extLst>
                <a:ext uri="{FF2B5EF4-FFF2-40B4-BE49-F238E27FC236}">
                  <a16:creationId xmlns:a16="http://schemas.microsoft.com/office/drawing/2014/main" id="{028405E8-6BDC-4624-AE7B-9D8B531CA32D}"/>
                </a:ext>
              </a:extLst>
            </p:cNvPr>
            <p:cNvGrpSpPr/>
            <p:nvPr/>
          </p:nvGrpSpPr>
          <p:grpSpPr>
            <a:xfrm>
              <a:off x="2306712" y="5004657"/>
              <a:ext cx="1037932" cy="1022778"/>
              <a:chOff x="3948677" y="3182328"/>
              <a:chExt cx="1211688" cy="1193997"/>
            </a:xfrm>
            <a:solidFill>
              <a:srgbClr val="757575"/>
            </a:solidFill>
          </p:grpSpPr>
          <p:sp>
            <p:nvSpPr>
              <p:cNvPr id="843" name="Freeform 5">
                <a:extLst>
                  <a:ext uri="{FF2B5EF4-FFF2-40B4-BE49-F238E27FC236}">
                    <a16:creationId xmlns:a16="http://schemas.microsoft.com/office/drawing/2014/main" id="{5C048FA4-4619-4255-9C42-77A26D2EEA68}"/>
                  </a:ext>
                </a:extLst>
              </p:cNvPr>
              <p:cNvSpPr>
                <a:spLocks noEditPoints="1"/>
              </p:cNvSpPr>
              <p:nvPr/>
            </p:nvSpPr>
            <p:spPr bwMode="auto">
              <a:xfrm>
                <a:off x="4123130" y="3437692"/>
                <a:ext cx="767971" cy="481642"/>
              </a:xfrm>
              <a:custGeom>
                <a:avLst/>
                <a:gdLst>
                  <a:gd name="T0" fmla="*/ 200 w 296"/>
                  <a:gd name="T1" fmla="*/ 184 h 186"/>
                  <a:gd name="T2" fmla="*/ 217 w 296"/>
                  <a:gd name="T3" fmla="*/ 154 h 186"/>
                  <a:gd name="T4" fmla="*/ 225 w 296"/>
                  <a:gd name="T5" fmla="*/ 151 h 186"/>
                  <a:gd name="T6" fmla="*/ 256 w 296"/>
                  <a:gd name="T7" fmla="*/ 167 h 186"/>
                  <a:gd name="T8" fmla="*/ 258 w 296"/>
                  <a:gd name="T9" fmla="*/ 136 h 186"/>
                  <a:gd name="T10" fmla="*/ 263 w 296"/>
                  <a:gd name="T11" fmla="*/ 118 h 186"/>
                  <a:gd name="T12" fmla="*/ 289 w 296"/>
                  <a:gd name="T13" fmla="*/ 111 h 186"/>
                  <a:gd name="T14" fmla="*/ 290 w 296"/>
                  <a:gd name="T15" fmla="*/ 87 h 186"/>
                  <a:gd name="T16" fmla="*/ 265 w 296"/>
                  <a:gd name="T17" fmla="*/ 77 h 186"/>
                  <a:gd name="T18" fmla="*/ 267 w 296"/>
                  <a:gd name="T19" fmla="*/ 58 h 186"/>
                  <a:gd name="T20" fmla="*/ 272 w 296"/>
                  <a:gd name="T21" fmla="*/ 29 h 186"/>
                  <a:gd name="T22" fmla="*/ 238 w 296"/>
                  <a:gd name="T23" fmla="*/ 36 h 186"/>
                  <a:gd name="T24" fmla="*/ 231 w 296"/>
                  <a:gd name="T25" fmla="*/ 35 h 186"/>
                  <a:gd name="T26" fmla="*/ 219 w 296"/>
                  <a:gd name="T27" fmla="*/ 3 h 186"/>
                  <a:gd name="T28" fmla="*/ 198 w 296"/>
                  <a:gd name="T29" fmla="*/ 23 h 186"/>
                  <a:gd name="T30" fmla="*/ 183 w 296"/>
                  <a:gd name="T31" fmla="*/ 34 h 186"/>
                  <a:gd name="T32" fmla="*/ 159 w 296"/>
                  <a:gd name="T33" fmla="*/ 19 h 186"/>
                  <a:gd name="T34" fmla="*/ 141 w 296"/>
                  <a:gd name="T35" fmla="*/ 34 h 186"/>
                  <a:gd name="T36" fmla="*/ 145 w 296"/>
                  <a:gd name="T37" fmla="*/ 67 h 186"/>
                  <a:gd name="T38" fmla="*/ 113 w 296"/>
                  <a:gd name="T39" fmla="*/ 77 h 186"/>
                  <a:gd name="T40" fmla="*/ 133 w 296"/>
                  <a:gd name="T41" fmla="*/ 98 h 186"/>
                  <a:gd name="T42" fmla="*/ 140 w 296"/>
                  <a:gd name="T43" fmla="*/ 127 h 186"/>
                  <a:gd name="T44" fmla="*/ 136 w 296"/>
                  <a:gd name="T45" fmla="*/ 155 h 186"/>
                  <a:gd name="T46" fmla="*/ 170 w 296"/>
                  <a:gd name="T47" fmla="*/ 146 h 186"/>
                  <a:gd name="T48" fmla="*/ 182 w 296"/>
                  <a:gd name="T49" fmla="*/ 161 h 186"/>
                  <a:gd name="T50" fmla="*/ 200 w 296"/>
                  <a:gd name="T51" fmla="*/ 125 h 186"/>
                  <a:gd name="T52" fmla="*/ 236 w 296"/>
                  <a:gd name="T53" fmla="*/ 95 h 186"/>
                  <a:gd name="T54" fmla="*/ 73 w 296"/>
                  <a:gd name="T55" fmla="*/ 185 h 186"/>
                  <a:gd name="T56" fmla="*/ 78 w 296"/>
                  <a:gd name="T57" fmla="*/ 164 h 186"/>
                  <a:gd name="T58" fmla="*/ 83 w 296"/>
                  <a:gd name="T59" fmla="*/ 160 h 186"/>
                  <a:gd name="T60" fmla="*/ 105 w 296"/>
                  <a:gd name="T61" fmla="*/ 165 h 186"/>
                  <a:gd name="T62" fmla="*/ 101 w 296"/>
                  <a:gd name="T63" fmla="*/ 145 h 186"/>
                  <a:gd name="T64" fmla="*/ 100 w 296"/>
                  <a:gd name="T65" fmla="*/ 133 h 186"/>
                  <a:gd name="T66" fmla="*/ 115 w 296"/>
                  <a:gd name="T67" fmla="*/ 124 h 186"/>
                  <a:gd name="T68" fmla="*/ 111 w 296"/>
                  <a:gd name="T69" fmla="*/ 109 h 186"/>
                  <a:gd name="T70" fmla="*/ 94 w 296"/>
                  <a:gd name="T71" fmla="*/ 107 h 186"/>
                  <a:gd name="T72" fmla="*/ 92 w 296"/>
                  <a:gd name="T73" fmla="*/ 95 h 186"/>
                  <a:gd name="T74" fmla="*/ 90 w 296"/>
                  <a:gd name="T75" fmla="*/ 77 h 186"/>
                  <a:gd name="T76" fmla="*/ 70 w 296"/>
                  <a:gd name="T77" fmla="*/ 87 h 186"/>
                  <a:gd name="T78" fmla="*/ 65 w 296"/>
                  <a:gd name="T79" fmla="*/ 87 h 186"/>
                  <a:gd name="T80" fmla="*/ 52 w 296"/>
                  <a:gd name="T81" fmla="*/ 70 h 186"/>
                  <a:gd name="T82" fmla="*/ 42 w 296"/>
                  <a:gd name="T83" fmla="*/ 86 h 186"/>
                  <a:gd name="T84" fmla="*/ 35 w 296"/>
                  <a:gd name="T85" fmla="*/ 96 h 186"/>
                  <a:gd name="T86" fmla="*/ 18 w 296"/>
                  <a:gd name="T87" fmla="*/ 91 h 186"/>
                  <a:gd name="T88" fmla="*/ 9 w 296"/>
                  <a:gd name="T89" fmla="*/ 104 h 186"/>
                  <a:gd name="T90" fmla="*/ 18 w 296"/>
                  <a:gd name="T91" fmla="*/ 123 h 186"/>
                  <a:gd name="T92" fmla="*/ 0 w 296"/>
                  <a:gd name="T93" fmla="*/ 135 h 186"/>
                  <a:gd name="T94" fmla="*/ 16 w 296"/>
                  <a:gd name="T95" fmla="*/ 145 h 186"/>
                  <a:gd name="T96" fmla="*/ 26 w 296"/>
                  <a:gd name="T97" fmla="*/ 161 h 186"/>
                  <a:gd name="T98" fmla="*/ 28 w 296"/>
                  <a:gd name="T99" fmla="*/ 179 h 186"/>
                  <a:gd name="T100" fmla="*/ 47 w 296"/>
                  <a:gd name="T101" fmla="*/ 167 h 186"/>
                  <a:gd name="T102" fmla="*/ 57 w 296"/>
                  <a:gd name="T103" fmla="*/ 174 h 186"/>
                  <a:gd name="T104" fmla="*/ 62 w 296"/>
                  <a:gd name="T105" fmla="*/ 149 h 186"/>
                  <a:gd name="T106" fmla="*/ 79 w 296"/>
                  <a:gd name="T107" fmla="*/ 12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6" h="186">
                    <a:moveTo>
                      <a:pt x="183" y="176"/>
                    </a:moveTo>
                    <a:cubicBezTo>
                      <a:pt x="182" y="180"/>
                      <a:pt x="186" y="181"/>
                      <a:pt x="186" y="181"/>
                    </a:cubicBezTo>
                    <a:cubicBezTo>
                      <a:pt x="186" y="181"/>
                      <a:pt x="186" y="181"/>
                      <a:pt x="200" y="184"/>
                    </a:cubicBezTo>
                    <a:cubicBezTo>
                      <a:pt x="202" y="185"/>
                      <a:pt x="206" y="181"/>
                      <a:pt x="207" y="178"/>
                    </a:cubicBezTo>
                    <a:cubicBezTo>
                      <a:pt x="207" y="178"/>
                      <a:pt x="207" y="178"/>
                      <a:pt x="210" y="162"/>
                    </a:cubicBezTo>
                    <a:cubicBezTo>
                      <a:pt x="212" y="158"/>
                      <a:pt x="214" y="156"/>
                      <a:pt x="217" y="154"/>
                    </a:cubicBezTo>
                    <a:cubicBezTo>
                      <a:pt x="217" y="154"/>
                      <a:pt x="217" y="154"/>
                      <a:pt x="217" y="154"/>
                    </a:cubicBezTo>
                    <a:cubicBezTo>
                      <a:pt x="220" y="154"/>
                      <a:pt x="222" y="153"/>
                      <a:pt x="225" y="151"/>
                    </a:cubicBezTo>
                    <a:cubicBezTo>
                      <a:pt x="225" y="151"/>
                      <a:pt x="225" y="151"/>
                      <a:pt x="225" y="151"/>
                    </a:cubicBezTo>
                    <a:cubicBezTo>
                      <a:pt x="228" y="151"/>
                      <a:pt x="233" y="150"/>
                      <a:pt x="237" y="154"/>
                    </a:cubicBezTo>
                    <a:cubicBezTo>
                      <a:pt x="237" y="154"/>
                      <a:pt x="237" y="154"/>
                      <a:pt x="249" y="166"/>
                    </a:cubicBezTo>
                    <a:cubicBezTo>
                      <a:pt x="251" y="169"/>
                      <a:pt x="253" y="167"/>
                      <a:pt x="256" y="167"/>
                    </a:cubicBezTo>
                    <a:cubicBezTo>
                      <a:pt x="256" y="167"/>
                      <a:pt x="256" y="167"/>
                      <a:pt x="265" y="157"/>
                    </a:cubicBezTo>
                    <a:cubicBezTo>
                      <a:pt x="268" y="156"/>
                      <a:pt x="269" y="153"/>
                      <a:pt x="267" y="150"/>
                    </a:cubicBezTo>
                    <a:cubicBezTo>
                      <a:pt x="267" y="150"/>
                      <a:pt x="267" y="150"/>
                      <a:pt x="258" y="136"/>
                    </a:cubicBezTo>
                    <a:cubicBezTo>
                      <a:pt x="255" y="130"/>
                      <a:pt x="255" y="128"/>
                      <a:pt x="258" y="126"/>
                    </a:cubicBezTo>
                    <a:cubicBezTo>
                      <a:pt x="258" y="126"/>
                      <a:pt x="258" y="126"/>
                      <a:pt x="258" y="126"/>
                    </a:cubicBezTo>
                    <a:cubicBezTo>
                      <a:pt x="259" y="124"/>
                      <a:pt x="260" y="119"/>
                      <a:pt x="263" y="118"/>
                    </a:cubicBezTo>
                    <a:cubicBezTo>
                      <a:pt x="263" y="118"/>
                      <a:pt x="263" y="118"/>
                      <a:pt x="263" y="118"/>
                    </a:cubicBezTo>
                    <a:cubicBezTo>
                      <a:pt x="263" y="115"/>
                      <a:pt x="266" y="113"/>
                      <a:pt x="271" y="112"/>
                    </a:cubicBezTo>
                    <a:cubicBezTo>
                      <a:pt x="271" y="112"/>
                      <a:pt x="271" y="112"/>
                      <a:pt x="289" y="111"/>
                    </a:cubicBezTo>
                    <a:cubicBezTo>
                      <a:pt x="291" y="112"/>
                      <a:pt x="294" y="110"/>
                      <a:pt x="295" y="108"/>
                    </a:cubicBezTo>
                    <a:cubicBezTo>
                      <a:pt x="295" y="108"/>
                      <a:pt x="295" y="108"/>
                      <a:pt x="296" y="93"/>
                    </a:cubicBezTo>
                    <a:cubicBezTo>
                      <a:pt x="296" y="91"/>
                      <a:pt x="294" y="88"/>
                      <a:pt x="290" y="87"/>
                    </a:cubicBezTo>
                    <a:cubicBezTo>
                      <a:pt x="290" y="87"/>
                      <a:pt x="290" y="87"/>
                      <a:pt x="276" y="84"/>
                    </a:cubicBezTo>
                    <a:cubicBezTo>
                      <a:pt x="269" y="82"/>
                      <a:pt x="267" y="79"/>
                      <a:pt x="268" y="77"/>
                    </a:cubicBezTo>
                    <a:cubicBezTo>
                      <a:pt x="268" y="77"/>
                      <a:pt x="268" y="77"/>
                      <a:pt x="265" y="77"/>
                    </a:cubicBezTo>
                    <a:cubicBezTo>
                      <a:pt x="266" y="74"/>
                      <a:pt x="264" y="72"/>
                      <a:pt x="265" y="69"/>
                    </a:cubicBezTo>
                    <a:cubicBezTo>
                      <a:pt x="265" y="69"/>
                      <a:pt x="265" y="69"/>
                      <a:pt x="265" y="69"/>
                    </a:cubicBezTo>
                    <a:cubicBezTo>
                      <a:pt x="263" y="66"/>
                      <a:pt x="264" y="62"/>
                      <a:pt x="267" y="58"/>
                    </a:cubicBezTo>
                    <a:cubicBezTo>
                      <a:pt x="267" y="58"/>
                      <a:pt x="267" y="58"/>
                      <a:pt x="277" y="47"/>
                    </a:cubicBezTo>
                    <a:cubicBezTo>
                      <a:pt x="281" y="43"/>
                      <a:pt x="281" y="41"/>
                      <a:pt x="279" y="38"/>
                    </a:cubicBezTo>
                    <a:cubicBezTo>
                      <a:pt x="279" y="38"/>
                      <a:pt x="279" y="38"/>
                      <a:pt x="272" y="29"/>
                    </a:cubicBezTo>
                    <a:cubicBezTo>
                      <a:pt x="270" y="26"/>
                      <a:pt x="265" y="25"/>
                      <a:pt x="262" y="27"/>
                    </a:cubicBezTo>
                    <a:cubicBezTo>
                      <a:pt x="262" y="27"/>
                      <a:pt x="262" y="27"/>
                      <a:pt x="250" y="37"/>
                    </a:cubicBezTo>
                    <a:cubicBezTo>
                      <a:pt x="245" y="40"/>
                      <a:pt x="240" y="39"/>
                      <a:pt x="238" y="36"/>
                    </a:cubicBezTo>
                    <a:cubicBezTo>
                      <a:pt x="238" y="36"/>
                      <a:pt x="238" y="36"/>
                      <a:pt x="238" y="36"/>
                    </a:cubicBezTo>
                    <a:cubicBezTo>
                      <a:pt x="236" y="36"/>
                      <a:pt x="234" y="35"/>
                      <a:pt x="231" y="35"/>
                    </a:cubicBezTo>
                    <a:cubicBezTo>
                      <a:pt x="231" y="35"/>
                      <a:pt x="231" y="35"/>
                      <a:pt x="231" y="35"/>
                    </a:cubicBezTo>
                    <a:cubicBezTo>
                      <a:pt x="227" y="32"/>
                      <a:pt x="225" y="31"/>
                      <a:pt x="224" y="23"/>
                    </a:cubicBezTo>
                    <a:cubicBezTo>
                      <a:pt x="224" y="23"/>
                      <a:pt x="224" y="23"/>
                      <a:pt x="225" y="9"/>
                    </a:cubicBezTo>
                    <a:cubicBezTo>
                      <a:pt x="224" y="4"/>
                      <a:pt x="222" y="1"/>
                      <a:pt x="219" y="3"/>
                    </a:cubicBezTo>
                    <a:cubicBezTo>
                      <a:pt x="219" y="3"/>
                      <a:pt x="219" y="3"/>
                      <a:pt x="208" y="0"/>
                    </a:cubicBezTo>
                    <a:cubicBezTo>
                      <a:pt x="205" y="0"/>
                      <a:pt x="202" y="4"/>
                      <a:pt x="201" y="6"/>
                    </a:cubicBezTo>
                    <a:cubicBezTo>
                      <a:pt x="201" y="6"/>
                      <a:pt x="201" y="6"/>
                      <a:pt x="198" y="23"/>
                    </a:cubicBezTo>
                    <a:cubicBezTo>
                      <a:pt x="196" y="27"/>
                      <a:pt x="193" y="29"/>
                      <a:pt x="191" y="31"/>
                    </a:cubicBezTo>
                    <a:cubicBezTo>
                      <a:pt x="191" y="31"/>
                      <a:pt x="191" y="31"/>
                      <a:pt x="188" y="30"/>
                    </a:cubicBezTo>
                    <a:cubicBezTo>
                      <a:pt x="186" y="30"/>
                      <a:pt x="183" y="31"/>
                      <a:pt x="183" y="34"/>
                    </a:cubicBezTo>
                    <a:cubicBezTo>
                      <a:pt x="180" y="33"/>
                      <a:pt x="180" y="33"/>
                      <a:pt x="180" y="33"/>
                    </a:cubicBezTo>
                    <a:cubicBezTo>
                      <a:pt x="178" y="33"/>
                      <a:pt x="175" y="35"/>
                      <a:pt x="172" y="29"/>
                    </a:cubicBezTo>
                    <a:cubicBezTo>
                      <a:pt x="172" y="29"/>
                      <a:pt x="172" y="29"/>
                      <a:pt x="159" y="19"/>
                    </a:cubicBezTo>
                    <a:cubicBezTo>
                      <a:pt x="158" y="16"/>
                      <a:pt x="152" y="17"/>
                      <a:pt x="152" y="17"/>
                    </a:cubicBezTo>
                    <a:cubicBezTo>
                      <a:pt x="152" y="17"/>
                      <a:pt x="152" y="17"/>
                      <a:pt x="140" y="27"/>
                    </a:cubicBezTo>
                    <a:cubicBezTo>
                      <a:pt x="140" y="27"/>
                      <a:pt x="139" y="32"/>
                      <a:pt x="141" y="34"/>
                    </a:cubicBezTo>
                    <a:cubicBezTo>
                      <a:pt x="141" y="34"/>
                      <a:pt x="141" y="34"/>
                      <a:pt x="150" y="48"/>
                    </a:cubicBezTo>
                    <a:cubicBezTo>
                      <a:pt x="151" y="51"/>
                      <a:pt x="150" y="56"/>
                      <a:pt x="150" y="58"/>
                    </a:cubicBezTo>
                    <a:cubicBezTo>
                      <a:pt x="149" y="61"/>
                      <a:pt x="146" y="65"/>
                      <a:pt x="145" y="67"/>
                    </a:cubicBezTo>
                    <a:cubicBezTo>
                      <a:pt x="145" y="69"/>
                      <a:pt x="142" y="71"/>
                      <a:pt x="136" y="73"/>
                    </a:cubicBezTo>
                    <a:cubicBezTo>
                      <a:pt x="136" y="73"/>
                      <a:pt x="136" y="73"/>
                      <a:pt x="120" y="71"/>
                    </a:cubicBezTo>
                    <a:cubicBezTo>
                      <a:pt x="117" y="73"/>
                      <a:pt x="114" y="75"/>
                      <a:pt x="113" y="77"/>
                    </a:cubicBezTo>
                    <a:cubicBezTo>
                      <a:pt x="113" y="77"/>
                      <a:pt x="113" y="77"/>
                      <a:pt x="112" y="92"/>
                    </a:cubicBezTo>
                    <a:cubicBezTo>
                      <a:pt x="112" y="94"/>
                      <a:pt x="114" y="97"/>
                      <a:pt x="116" y="97"/>
                    </a:cubicBezTo>
                    <a:cubicBezTo>
                      <a:pt x="116" y="97"/>
                      <a:pt x="116" y="97"/>
                      <a:pt x="133" y="98"/>
                    </a:cubicBezTo>
                    <a:cubicBezTo>
                      <a:pt x="137" y="99"/>
                      <a:pt x="139" y="102"/>
                      <a:pt x="141" y="105"/>
                    </a:cubicBezTo>
                    <a:cubicBezTo>
                      <a:pt x="142" y="110"/>
                      <a:pt x="142" y="113"/>
                      <a:pt x="143" y="116"/>
                    </a:cubicBezTo>
                    <a:cubicBezTo>
                      <a:pt x="145" y="118"/>
                      <a:pt x="144" y="123"/>
                      <a:pt x="140" y="127"/>
                    </a:cubicBezTo>
                    <a:cubicBezTo>
                      <a:pt x="140" y="127"/>
                      <a:pt x="140" y="127"/>
                      <a:pt x="128" y="137"/>
                    </a:cubicBezTo>
                    <a:cubicBezTo>
                      <a:pt x="127" y="141"/>
                      <a:pt x="127" y="144"/>
                      <a:pt x="129" y="146"/>
                    </a:cubicBezTo>
                    <a:cubicBezTo>
                      <a:pt x="129" y="146"/>
                      <a:pt x="129" y="146"/>
                      <a:pt x="136" y="155"/>
                    </a:cubicBezTo>
                    <a:cubicBezTo>
                      <a:pt x="138" y="158"/>
                      <a:pt x="140" y="159"/>
                      <a:pt x="143" y="157"/>
                    </a:cubicBezTo>
                    <a:cubicBezTo>
                      <a:pt x="143" y="157"/>
                      <a:pt x="143" y="157"/>
                      <a:pt x="158" y="148"/>
                    </a:cubicBezTo>
                    <a:cubicBezTo>
                      <a:pt x="163" y="144"/>
                      <a:pt x="166" y="145"/>
                      <a:pt x="170" y="146"/>
                    </a:cubicBezTo>
                    <a:cubicBezTo>
                      <a:pt x="172" y="149"/>
                      <a:pt x="174" y="149"/>
                      <a:pt x="177" y="150"/>
                    </a:cubicBezTo>
                    <a:cubicBezTo>
                      <a:pt x="177" y="150"/>
                      <a:pt x="177" y="150"/>
                      <a:pt x="177" y="150"/>
                    </a:cubicBezTo>
                    <a:cubicBezTo>
                      <a:pt x="178" y="153"/>
                      <a:pt x="183" y="154"/>
                      <a:pt x="182" y="161"/>
                    </a:cubicBezTo>
                    <a:cubicBezTo>
                      <a:pt x="182" y="161"/>
                      <a:pt x="182" y="161"/>
                      <a:pt x="183" y="176"/>
                    </a:cubicBezTo>
                    <a:close/>
                    <a:moveTo>
                      <a:pt x="236" y="95"/>
                    </a:moveTo>
                    <a:cubicBezTo>
                      <a:pt x="234" y="114"/>
                      <a:pt x="219" y="127"/>
                      <a:pt x="200" y="125"/>
                    </a:cubicBezTo>
                    <a:cubicBezTo>
                      <a:pt x="181" y="124"/>
                      <a:pt x="168" y="106"/>
                      <a:pt x="169" y="90"/>
                    </a:cubicBezTo>
                    <a:cubicBezTo>
                      <a:pt x="171" y="71"/>
                      <a:pt x="189" y="57"/>
                      <a:pt x="208" y="59"/>
                    </a:cubicBezTo>
                    <a:cubicBezTo>
                      <a:pt x="225" y="60"/>
                      <a:pt x="239" y="76"/>
                      <a:pt x="236" y="95"/>
                    </a:cubicBezTo>
                    <a:close/>
                    <a:moveTo>
                      <a:pt x="61" y="183"/>
                    </a:moveTo>
                    <a:cubicBezTo>
                      <a:pt x="61" y="186"/>
                      <a:pt x="64" y="186"/>
                      <a:pt x="64" y="186"/>
                    </a:cubicBezTo>
                    <a:cubicBezTo>
                      <a:pt x="64" y="186"/>
                      <a:pt x="64" y="186"/>
                      <a:pt x="73" y="185"/>
                    </a:cubicBezTo>
                    <a:cubicBezTo>
                      <a:pt x="75" y="185"/>
                      <a:pt x="76" y="182"/>
                      <a:pt x="76" y="180"/>
                    </a:cubicBezTo>
                    <a:cubicBezTo>
                      <a:pt x="76" y="180"/>
                      <a:pt x="76" y="180"/>
                      <a:pt x="75" y="170"/>
                    </a:cubicBezTo>
                    <a:cubicBezTo>
                      <a:pt x="75" y="167"/>
                      <a:pt x="77" y="165"/>
                      <a:pt x="78" y="164"/>
                    </a:cubicBezTo>
                    <a:cubicBezTo>
                      <a:pt x="78" y="164"/>
                      <a:pt x="78" y="164"/>
                      <a:pt x="78" y="164"/>
                    </a:cubicBezTo>
                    <a:cubicBezTo>
                      <a:pt x="80" y="163"/>
                      <a:pt x="81" y="162"/>
                      <a:pt x="83" y="160"/>
                    </a:cubicBezTo>
                    <a:cubicBezTo>
                      <a:pt x="83" y="160"/>
                      <a:pt x="83" y="160"/>
                      <a:pt x="83" y="160"/>
                    </a:cubicBezTo>
                    <a:cubicBezTo>
                      <a:pt x="84" y="160"/>
                      <a:pt x="87" y="158"/>
                      <a:pt x="90" y="160"/>
                    </a:cubicBezTo>
                    <a:cubicBezTo>
                      <a:pt x="90" y="160"/>
                      <a:pt x="90" y="160"/>
                      <a:pt x="100" y="165"/>
                    </a:cubicBezTo>
                    <a:cubicBezTo>
                      <a:pt x="101" y="166"/>
                      <a:pt x="103" y="165"/>
                      <a:pt x="105" y="165"/>
                    </a:cubicBezTo>
                    <a:cubicBezTo>
                      <a:pt x="105" y="165"/>
                      <a:pt x="105" y="165"/>
                      <a:pt x="109" y="157"/>
                    </a:cubicBezTo>
                    <a:cubicBezTo>
                      <a:pt x="110" y="155"/>
                      <a:pt x="110" y="153"/>
                      <a:pt x="109" y="152"/>
                    </a:cubicBezTo>
                    <a:cubicBezTo>
                      <a:pt x="109" y="152"/>
                      <a:pt x="109" y="152"/>
                      <a:pt x="101" y="145"/>
                    </a:cubicBezTo>
                    <a:cubicBezTo>
                      <a:pt x="97" y="142"/>
                      <a:pt x="97" y="141"/>
                      <a:pt x="99" y="139"/>
                    </a:cubicBezTo>
                    <a:cubicBezTo>
                      <a:pt x="99" y="139"/>
                      <a:pt x="99" y="139"/>
                      <a:pt x="99" y="139"/>
                    </a:cubicBezTo>
                    <a:cubicBezTo>
                      <a:pt x="99" y="138"/>
                      <a:pt x="99" y="135"/>
                      <a:pt x="100" y="133"/>
                    </a:cubicBezTo>
                    <a:cubicBezTo>
                      <a:pt x="100" y="133"/>
                      <a:pt x="100" y="133"/>
                      <a:pt x="100" y="133"/>
                    </a:cubicBezTo>
                    <a:cubicBezTo>
                      <a:pt x="100" y="131"/>
                      <a:pt x="101" y="130"/>
                      <a:pt x="104" y="128"/>
                    </a:cubicBezTo>
                    <a:cubicBezTo>
                      <a:pt x="104" y="128"/>
                      <a:pt x="104" y="128"/>
                      <a:pt x="115" y="124"/>
                    </a:cubicBezTo>
                    <a:cubicBezTo>
                      <a:pt x="117" y="124"/>
                      <a:pt x="118" y="122"/>
                      <a:pt x="118" y="121"/>
                    </a:cubicBezTo>
                    <a:cubicBezTo>
                      <a:pt x="118" y="121"/>
                      <a:pt x="118" y="121"/>
                      <a:pt x="116" y="112"/>
                    </a:cubicBezTo>
                    <a:cubicBezTo>
                      <a:pt x="116" y="110"/>
                      <a:pt x="114" y="109"/>
                      <a:pt x="111" y="109"/>
                    </a:cubicBezTo>
                    <a:cubicBezTo>
                      <a:pt x="111" y="109"/>
                      <a:pt x="111" y="109"/>
                      <a:pt x="102" y="110"/>
                    </a:cubicBezTo>
                    <a:cubicBezTo>
                      <a:pt x="97" y="110"/>
                      <a:pt x="96" y="108"/>
                      <a:pt x="96" y="107"/>
                    </a:cubicBezTo>
                    <a:cubicBezTo>
                      <a:pt x="96" y="107"/>
                      <a:pt x="96" y="107"/>
                      <a:pt x="94" y="107"/>
                    </a:cubicBezTo>
                    <a:cubicBezTo>
                      <a:pt x="94" y="106"/>
                      <a:pt x="92" y="104"/>
                      <a:pt x="92" y="103"/>
                    </a:cubicBezTo>
                    <a:cubicBezTo>
                      <a:pt x="92" y="103"/>
                      <a:pt x="92" y="103"/>
                      <a:pt x="92" y="103"/>
                    </a:cubicBezTo>
                    <a:cubicBezTo>
                      <a:pt x="91" y="101"/>
                      <a:pt x="91" y="98"/>
                      <a:pt x="92" y="95"/>
                    </a:cubicBezTo>
                    <a:cubicBezTo>
                      <a:pt x="92" y="95"/>
                      <a:pt x="92" y="95"/>
                      <a:pt x="96" y="87"/>
                    </a:cubicBezTo>
                    <a:cubicBezTo>
                      <a:pt x="98" y="84"/>
                      <a:pt x="98" y="82"/>
                      <a:pt x="96" y="81"/>
                    </a:cubicBezTo>
                    <a:cubicBezTo>
                      <a:pt x="96" y="81"/>
                      <a:pt x="96" y="81"/>
                      <a:pt x="90" y="77"/>
                    </a:cubicBezTo>
                    <a:cubicBezTo>
                      <a:pt x="88" y="75"/>
                      <a:pt x="85" y="75"/>
                      <a:pt x="84" y="77"/>
                    </a:cubicBezTo>
                    <a:cubicBezTo>
                      <a:pt x="84" y="77"/>
                      <a:pt x="84" y="77"/>
                      <a:pt x="78" y="85"/>
                    </a:cubicBezTo>
                    <a:cubicBezTo>
                      <a:pt x="75" y="89"/>
                      <a:pt x="72" y="89"/>
                      <a:pt x="70" y="87"/>
                    </a:cubicBezTo>
                    <a:cubicBezTo>
                      <a:pt x="70" y="87"/>
                      <a:pt x="70" y="87"/>
                      <a:pt x="70" y="87"/>
                    </a:cubicBezTo>
                    <a:cubicBezTo>
                      <a:pt x="68" y="87"/>
                      <a:pt x="67" y="87"/>
                      <a:pt x="65" y="87"/>
                    </a:cubicBezTo>
                    <a:cubicBezTo>
                      <a:pt x="65" y="87"/>
                      <a:pt x="65" y="87"/>
                      <a:pt x="65" y="87"/>
                    </a:cubicBezTo>
                    <a:cubicBezTo>
                      <a:pt x="62" y="86"/>
                      <a:pt x="61" y="86"/>
                      <a:pt x="59" y="82"/>
                    </a:cubicBezTo>
                    <a:cubicBezTo>
                      <a:pt x="59" y="82"/>
                      <a:pt x="59" y="82"/>
                      <a:pt x="57" y="73"/>
                    </a:cubicBezTo>
                    <a:cubicBezTo>
                      <a:pt x="55" y="70"/>
                      <a:pt x="54" y="68"/>
                      <a:pt x="52" y="70"/>
                    </a:cubicBezTo>
                    <a:cubicBezTo>
                      <a:pt x="52" y="70"/>
                      <a:pt x="52" y="70"/>
                      <a:pt x="44" y="70"/>
                    </a:cubicBezTo>
                    <a:cubicBezTo>
                      <a:pt x="43" y="71"/>
                      <a:pt x="42" y="74"/>
                      <a:pt x="42" y="75"/>
                    </a:cubicBezTo>
                    <a:cubicBezTo>
                      <a:pt x="42" y="75"/>
                      <a:pt x="42" y="75"/>
                      <a:pt x="42" y="86"/>
                    </a:cubicBezTo>
                    <a:cubicBezTo>
                      <a:pt x="42" y="89"/>
                      <a:pt x="41" y="91"/>
                      <a:pt x="39" y="92"/>
                    </a:cubicBezTo>
                    <a:cubicBezTo>
                      <a:pt x="39" y="92"/>
                      <a:pt x="39" y="92"/>
                      <a:pt x="38" y="93"/>
                    </a:cubicBezTo>
                    <a:cubicBezTo>
                      <a:pt x="36" y="93"/>
                      <a:pt x="35" y="94"/>
                      <a:pt x="35" y="96"/>
                    </a:cubicBezTo>
                    <a:cubicBezTo>
                      <a:pt x="33" y="96"/>
                      <a:pt x="33" y="96"/>
                      <a:pt x="33" y="96"/>
                    </a:cubicBezTo>
                    <a:cubicBezTo>
                      <a:pt x="32" y="96"/>
                      <a:pt x="30" y="97"/>
                      <a:pt x="27" y="95"/>
                    </a:cubicBezTo>
                    <a:cubicBezTo>
                      <a:pt x="27" y="95"/>
                      <a:pt x="27" y="95"/>
                      <a:pt x="18" y="91"/>
                    </a:cubicBezTo>
                    <a:cubicBezTo>
                      <a:pt x="16" y="89"/>
                      <a:pt x="13" y="91"/>
                      <a:pt x="13" y="91"/>
                    </a:cubicBezTo>
                    <a:cubicBezTo>
                      <a:pt x="13" y="91"/>
                      <a:pt x="13" y="91"/>
                      <a:pt x="7" y="99"/>
                    </a:cubicBezTo>
                    <a:cubicBezTo>
                      <a:pt x="7" y="99"/>
                      <a:pt x="7" y="102"/>
                      <a:pt x="9" y="104"/>
                    </a:cubicBezTo>
                    <a:cubicBezTo>
                      <a:pt x="9" y="104"/>
                      <a:pt x="9" y="104"/>
                      <a:pt x="17" y="111"/>
                    </a:cubicBezTo>
                    <a:cubicBezTo>
                      <a:pt x="19" y="112"/>
                      <a:pt x="19" y="115"/>
                      <a:pt x="19" y="117"/>
                    </a:cubicBezTo>
                    <a:cubicBezTo>
                      <a:pt x="19" y="118"/>
                      <a:pt x="17" y="121"/>
                      <a:pt x="18" y="123"/>
                    </a:cubicBezTo>
                    <a:cubicBezTo>
                      <a:pt x="18" y="124"/>
                      <a:pt x="16" y="126"/>
                      <a:pt x="13" y="128"/>
                    </a:cubicBezTo>
                    <a:cubicBezTo>
                      <a:pt x="13" y="128"/>
                      <a:pt x="13" y="128"/>
                      <a:pt x="2" y="130"/>
                    </a:cubicBezTo>
                    <a:cubicBezTo>
                      <a:pt x="1" y="132"/>
                      <a:pt x="0" y="133"/>
                      <a:pt x="0" y="135"/>
                    </a:cubicBezTo>
                    <a:cubicBezTo>
                      <a:pt x="0" y="135"/>
                      <a:pt x="0" y="135"/>
                      <a:pt x="2" y="144"/>
                    </a:cubicBezTo>
                    <a:cubicBezTo>
                      <a:pt x="2" y="146"/>
                      <a:pt x="3" y="147"/>
                      <a:pt x="5" y="147"/>
                    </a:cubicBezTo>
                    <a:cubicBezTo>
                      <a:pt x="5" y="147"/>
                      <a:pt x="5" y="147"/>
                      <a:pt x="16" y="145"/>
                    </a:cubicBezTo>
                    <a:cubicBezTo>
                      <a:pt x="19" y="144"/>
                      <a:pt x="20" y="146"/>
                      <a:pt x="22" y="147"/>
                    </a:cubicBezTo>
                    <a:cubicBezTo>
                      <a:pt x="23" y="150"/>
                      <a:pt x="24" y="152"/>
                      <a:pt x="25" y="153"/>
                    </a:cubicBezTo>
                    <a:cubicBezTo>
                      <a:pt x="27" y="154"/>
                      <a:pt x="27" y="158"/>
                      <a:pt x="26" y="161"/>
                    </a:cubicBezTo>
                    <a:cubicBezTo>
                      <a:pt x="26" y="161"/>
                      <a:pt x="26" y="161"/>
                      <a:pt x="20" y="169"/>
                    </a:cubicBezTo>
                    <a:cubicBezTo>
                      <a:pt x="20" y="172"/>
                      <a:pt x="20" y="173"/>
                      <a:pt x="22" y="175"/>
                    </a:cubicBezTo>
                    <a:cubicBezTo>
                      <a:pt x="22" y="175"/>
                      <a:pt x="22" y="175"/>
                      <a:pt x="28" y="179"/>
                    </a:cubicBezTo>
                    <a:cubicBezTo>
                      <a:pt x="30" y="180"/>
                      <a:pt x="31" y="180"/>
                      <a:pt x="33" y="179"/>
                    </a:cubicBezTo>
                    <a:cubicBezTo>
                      <a:pt x="33" y="179"/>
                      <a:pt x="33" y="179"/>
                      <a:pt x="40" y="170"/>
                    </a:cubicBezTo>
                    <a:cubicBezTo>
                      <a:pt x="43" y="167"/>
                      <a:pt x="44" y="167"/>
                      <a:pt x="47" y="167"/>
                    </a:cubicBezTo>
                    <a:cubicBezTo>
                      <a:pt x="49" y="168"/>
                      <a:pt x="51" y="168"/>
                      <a:pt x="52" y="168"/>
                    </a:cubicBezTo>
                    <a:cubicBezTo>
                      <a:pt x="52" y="168"/>
                      <a:pt x="52" y="168"/>
                      <a:pt x="52" y="168"/>
                    </a:cubicBezTo>
                    <a:cubicBezTo>
                      <a:pt x="54" y="170"/>
                      <a:pt x="57" y="169"/>
                      <a:pt x="57" y="174"/>
                    </a:cubicBezTo>
                    <a:cubicBezTo>
                      <a:pt x="57" y="174"/>
                      <a:pt x="57" y="174"/>
                      <a:pt x="61" y="183"/>
                    </a:cubicBezTo>
                    <a:close/>
                    <a:moveTo>
                      <a:pt x="79" y="123"/>
                    </a:moveTo>
                    <a:cubicBezTo>
                      <a:pt x="82" y="136"/>
                      <a:pt x="74" y="147"/>
                      <a:pt x="62" y="149"/>
                    </a:cubicBezTo>
                    <a:cubicBezTo>
                      <a:pt x="50" y="151"/>
                      <a:pt x="38" y="143"/>
                      <a:pt x="37" y="132"/>
                    </a:cubicBezTo>
                    <a:cubicBezTo>
                      <a:pt x="34" y="120"/>
                      <a:pt x="43" y="109"/>
                      <a:pt x="55" y="107"/>
                    </a:cubicBezTo>
                    <a:cubicBezTo>
                      <a:pt x="66" y="104"/>
                      <a:pt x="77" y="111"/>
                      <a:pt x="79"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nvGrpSpPr>
              <p:cNvPr id="844" name="Group 843">
                <a:extLst>
                  <a:ext uri="{FF2B5EF4-FFF2-40B4-BE49-F238E27FC236}">
                    <a16:creationId xmlns:a16="http://schemas.microsoft.com/office/drawing/2014/main" id="{EC6B9D5B-9BBB-4F76-B008-D770CA06A739}"/>
                  </a:ext>
                </a:extLst>
              </p:cNvPr>
              <p:cNvGrpSpPr/>
              <p:nvPr/>
            </p:nvGrpSpPr>
            <p:grpSpPr>
              <a:xfrm>
                <a:off x="3948677" y="3182328"/>
                <a:ext cx="1211688" cy="570763"/>
                <a:chOff x="3977121" y="3212042"/>
                <a:chExt cx="1211688" cy="570763"/>
              </a:xfrm>
              <a:grpFill/>
            </p:grpSpPr>
            <p:sp>
              <p:nvSpPr>
                <p:cNvPr id="846" name="Line 6">
                  <a:extLst>
                    <a:ext uri="{FF2B5EF4-FFF2-40B4-BE49-F238E27FC236}">
                      <a16:creationId xmlns:a16="http://schemas.microsoft.com/office/drawing/2014/main" id="{21558C84-F0C9-406B-9F72-F68D45975B8F}"/>
                    </a:ext>
                  </a:extLst>
                </p:cNvPr>
                <p:cNvSpPr>
                  <a:spLocks noChangeShapeType="1"/>
                </p:cNvSpPr>
                <p:nvPr/>
              </p:nvSpPr>
              <p:spPr bwMode="auto">
                <a:xfrm>
                  <a:off x="4174329" y="3303061"/>
                  <a:ext cx="161179" cy="0"/>
                </a:xfrm>
                <a:prstGeom prst="line">
                  <a:avLst/>
                </a:prstGeom>
                <a:grp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47" name="Line 7">
                  <a:extLst>
                    <a:ext uri="{FF2B5EF4-FFF2-40B4-BE49-F238E27FC236}">
                      <a16:creationId xmlns:a16="http://schemas.microsoft.com/office/drawing/2014/main" id="{A2930D22-8DB2-4628-853D-F7A567BFDD89}"/>
                    </a:ext>
                  </a:extLst>
                </p:cNvPr>
                <p:cNvSpPr>
                  <a:spLocks noChangeShapeType="1"/>
                </p:cNvSpPr>
                <p:nvPr/>
              </p:nvSpPr>
              <p:spPr bwMode="auto">
                <a:xfrm>
                  <a:off x="4174329" y="3340985"/>
                  <a:ext cx="161179" cy="0"/>
                </a:xfrm>
                <a:prstGeom prst="line">
                  <a:avLst/>
                </a:prstGeom>
                <a:grp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48" name="Freeform 8">
                  <a:extLst>
                    <a:ext uri="{FF2B5EF4-FFF2-40B4-BE49-F238E27FC236}">
                      <a16:creationId xmlns:a16="http://schemas.microsoft.com/office/drawing/2014/main" id="{0A409082-B6CE-44E3-A705-0B2EB5425021}"/>
                    </a:ext>
                  </a:extLst>
                </p:cNvPr>
                <p:cNvSpPr>
                  <a:spLocks/>
                </p:cNvSpPr>
                <p:nvPr/>
              </p:nvSpPr>
              <p:spPr bwMode="auto">
                <a:xfrm>
                  <a:off x="4198979" y="3223419"/>
                  <a:ext cx="144113" cy="191518"/>
                </a:xfrm>
                <a:custGeom>
                  <a:avLst/>
                  <a:gdLst>
                    <a:gd name="T0" fmla="*/ 56 w 56"/>
                    <a:gd name="T1" fmla="*/ 6 h 74"/>
                    <a:gd name="T2" fmla="*/ 36 w 56"/>
                    <a:gd name="T3" fmla="*/ 0 h 74"/>
                    <a:gd name="T4" fmla="*/ 0 w 56"/>
                    <a:gd name="T5" fmla="*/ 37 h 74"/>
                    <a:gd name="T6" fmla="*/ 36 w 56"/>
                    <a:gd name="T7" fmla="*/ 74 h 74"/>
                    <a:gd name="T8" fmla="*/ 56 w 56"/>
                    <a:gd name="T9" fmla="*/ 69 h 74"/>
                  </a:gdLst>
                  <a:ahLst/>
                  <a:cxnLst>
                    <a:cxn ang="0">
                      <a:pos x="T0" y="T1"/>
                    </a:cxn>
                    <a:cxn ang="0">
                      <a:pos x="T2" y="T3"/>
                    </a:cxn>
                    <a:cxn ang="0">
                      <a:pos x="T4" y="T5"/>
                    </a:cxn>
                    <a:cxn ang="0">
                      <a:pos x="T6" y="T7"/>
                    </a:cxn>
                    <a:cxn ang="0">
                      <a:pos x="T8" y="T9"/>
                    </a:cxn>
                  </a:cxnLst>
                  <a:rect l="0" t="0" r="r" b="b"/>
                  <a:pathLst>
                    <a:path w="56" h="74">
                      <a:moveTo>
                        <a:pt x="56" y="6"/>
                      </a:moveTo>
                      <a:cubicBezTo>
                        <a:pt x="50" y="2"/>
                        <a:pt x="44" y="0"/>
                        <a:pt x="36" y="0"/>
                      </a:cubicBezTo>
                      <a:cubicBezTo>
                        <a:pt x="16" y="0"/>
                        <a:pt x="0" y="17"/>
                        <a:pt x="0" y="37"/>
                      </a:cubicBezTo>
                      <a:cubicBezTo>
                        <a:pt x="0" y="58"/>
                        <a:pt x="16" y="74"/>
                        <a:pt x="36" y="74"/>
                      </a:cubicBezTo>
                      <a:cubicBezTo>
                        <a:pt x="44" y="74"/>
                        <a:pt x="50" y="72"/>
                        <a:pt x="56" y="69"/>
                      </a:cubicBezTo>
                    </a:path>
                  </a:pathLst>
                </a:custGeom>
                <a:no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49" name="Freeform 9">
                  <a:extLst>
                    <a:ext uri="{FF2B5EF4-FFF2-40B4-BE49-F238E27FC236}">
                      <a16:creationId xmlns:a16="http://schemas.microsoft.com/office/drawing/2014/main" id="{EB800EB8-7082-4314-B38A-20157BFA9575}"/>
                    </a:ext>
                  </a:extLst>
                </p:cNvPr>
                <p:cNvSpPr>
                  <a:spLocks/>
                </p:cNvSpPr>
                <p:nvPr/>
              </p:nvSpPr>
              <p:spPr bwMode="auto">
                <a:xfrm>
                  <a:off x="4762159" y="3212042"/>
                  <a:ext cx="127047" cy="182038"/>
                </a:xfrm>
                <a:custGeom>
                  <a:avLst/>
                  <a:gdLst>
                    <a:gd name="T0" fmla="*/ 41 w 49"/>
                    <a:gd name="T1" fmla="*/ 3 h 70"/>
                    <a:gd name="T2" fmla="*/ 26 w 49"/>
                    <a:gd name="T3" fmla="*/ 0 h 70"/>
                    <a:gd name="T4" fmla="*/ 7 w 49"/>
                    <a:gd name="T5" fmla="*/ 24 h 70"/>
                    <a:gd name="T6" fmla="*/ 10 w 49"/>
                    <a:gd name="T7" fmla="*/ 49 h 70"/>
                    <a:gd name="T8" fmla="*/ 0 w 49"/>
                    <a:gd name="T9" fmla="*/ 70 h 70"/>
                    <a:gd name="T10" fmla="*/ 0 w 49"/>
                    <a:gd name="T11" fmla="*/ 70 h 70"/>
                    <a:gd name="T12" fmla="*/ 49 w 49"/>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9" h="70">
                      <a:moveTo>
                        <a:pt x="41" y="3"/>
                      </a:moveTo>
                      <a:cubicBezTo>
                        <a:pt x="39" y="2"/>
                        <a:pt x="33" y="0"/>
                        <a:pt x="26" y="0"/>
                      </a:cubicBezTo>
                      <a:cubicBezTo>
                        <a:pt x="13" y="0"/>
                        <a:pt x="7" y="9"/>
                        <a:pt x="7" y="24"/>
                      </a:cubicBezTo>
                      <a:cubicBezTo>
                        <a:pt x="7" y="27"/>
                        <a:pt x="10" y="46"/>
                        <a:pt x="10" y="49"/>
                      </a:cubicBezTo>
                      <a:cubicBezTo>
                        <a:pt x="10" y="58"/>
                        <a:pt x="7" y="66"/>
                        <a:pt x="0" y="70"/>
                      </a:cubicBezTo>
                      <a:cubicBezTo>
                        <a:pt x="0" y="70"/>
                        <a:pt x="0" y="70"/>
                        <a:pt x="0" y="70"/>
                      </a:cubicBezTo>
                      <a:cubicBezTo>
                        <a:pt x="49" y="70"/>
                        <a:pt x="49" y="70"/>
                        <a:pt x="49" y="70"/>
                      </a:cubicBezTo>
                    </a:path>
                  </a:pathLst>
                </a:custGeom>
                <a:no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50" name="Line 10">
                  <a:extLst>
                    <a:ext uri="{FF2B5EF4-FFF2-40B4-BE49-F238E27FC236}">
                      <a16:creationId xmlns:a16="http://schemas.microsoft.com/office/drawing/2014/main" id="{1BC7CA23-1BF3-4DD3-86C1-E8BF5F6C4956}"/>
                    </a:ext>
                  </a:extLst>
                </p:cNvPr>
                <p:cNvSpPr>
                  <a:spLocks noChangeShapeType="1"/>
                </p:cNvSpPr>
                <p:nvPr/>
              </p:nvSpPr>
              <p:spPr bwMode="auto">
                <a:xfrm>
                  <a:off x="4745092" y="3304956"/>
                  <a:ext cx="104292" cy="0"/>
                </a:xfrm>
                <a:prstGeom prst="line">
                  <a:avLst/>
                </a:prstGeom>
                <a:grp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51" name="Freeform 11">
                  <a:extLst>
                    <a:ext uri="{FF2B5EF4-FFF2-40B4-BE49-F238E27FC236}">
                      <a16:creationId xmlns:a16="http://schemas.microsoft.com/office/drawing/2014/main" id="{AF0D10D0-427A-4A18-A54F-AFB49792A204}"/>
                    </a:ext>
                  </a:extLst>
                </p:cNvPr>
                <p:cNvSpPr>
                  <a:spLocks/>
                </p:cNvSpPr>
                <p:nvPr/>
              </p:nvSpPr>
              <p:spPr bwMode="auto">
                <a:xfrm>
                  <a:off x="3977121" y="3450967"/>
                  <a:ext cx="115669" cy="168764"/>
                </a:xfrm>
                <a:custGeom>
                  <a:avLst/>
                  <a:gdLst>
                    <a:gd name="T0" fmla="*/ 2 w 44"/>
                    <a:gd name="T1" fmla="*/ 59 h 65"/>
                    <a:gd name="T2" fmla="*/ 24 w 44"/>
                    <a:gd name="T3" fmla="*/ 65 h 65"/>
                    <a:gd name="T4" fmla="*/ 44 w 44"/>
                    <a:gd name="T5" fmla="*/ 51 h 65"/>
                    <a:gd name="T6" fmla="*/ 22 w 44"/>
                    <a:gd name="T7" fmla="*/ 33 h 65"/>
                    <a:gd name="T8" fmla="*/ 0 w 44"/>
                    <a:gd name="T9" fmla="*/ 14 h 65"/>
                    <a:gd name="T10" fmla="*/ 20 w 44"/>
                    <a:gd name="T11" fmla="*/ 0 h 65"/>
                    <a:gd name="T12" fmla="*/ 42 w 44"/>
                    <a:gd name="T13" fmla="*/ 6 h 65"/>
                  </a:gdLst>
                  <a:ahLst/>
                  <a:cxnLst>
                    <a:cxn ang="0">
                      <a:pos x="T0" y="T1"/>
                    </a:cxn>
                    <a:cxn ang="0">
                      <a:pos x="T2" y="T3"/>
                    </a:cxn>
                    <a:cxn ang="0">
                      <a:pos x="T4" y="T5"/>
                    </a:cxn>
                    <a:cxn ang="0">
                      <a:pos x="T6" y="T7"/>
                    </a:cxn>
                    <a:cxn ang="0">
                      <a:pos x="T8" y="T9"/>
                    </a:cxn>
                    <a:cxn ang="0">
                      <a:pos x="T10" y="T11"/>
                    </a:cxn>
                    <a:cxn ang="0">
                      <a:pos x="T12" y="T13"/>
                    </a:cxn>
                  </a:cxnLst>
                  <a:rect l="0" t="0" r="r" b="b"/>
                  <a:pathLst>
                    <a:path w="44" h="65">
                      <a:moveTo>
                        <a:pt x="2" y="59"/>
                      </a:moveTo>
                      <a:cubicBezTo>
                        <a:pt x="7" y="62"/>
                        <a:pt x="15" y="65"/>
                        <a:pt x="24" y="65"/>
                      </a:cubicBezTo>
                      <a:cubicBezTo>
                        <a:pt x="35" y="65"/>
                        <a:pt x="44" y="59"/>
                        <a:pt x="44" y="51"/>
                      </a:cubicBezTo>
                      <a:cubicBezTo>
                        <a:pt x="44" y="43"/>
                        <a:pt x="39" y="38"/>
                        <a:pt x="22" y="33"/>
                      </a:cubicBezTo>
                      <a:cubicBezTo>
                        <a:pt x="5" y="27"/>
                        <a:pt x="0" y="22"/>
                        <a:pt x="0" y="14"/>
                      </a:cubicBezTo>
                      <a:cubicBezTo>
                        <a:pt x="0" y="6"/>
                        <a:pt x="9" y="0"/>
                        <a:pt x="20" y="0"/>
                      </a:cubicBezTo>
                      <a:cubicBezTo>
                        <a:pt x="29" y="0"/>
                        <a:pt x="37" y="3"/>
                        <a:pt x="42" y="6"/>
                      </a:cubicBezTo>
                    </a:path>
                  </a:pathLst>
                </a:custGeom>
                <a:no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52" name="Line 12">
                  <a:extLst>
                    <a:ext uri="{FF2B5EF4-FFF2-40B4-BE49-F238E27FC236}">
                      <a16:creationId xmlns:a16="http://schemas.microsoft.com/office/drawing/2014/main" id="{BCC95BFD-593F-401A-9E60-4EADE08D2050}"/>
                    </a:ext>
                  </a:extLst>
                </p:cNvPr>
                <p:cNvSpPr>
                  <a:spLocks noChangeShapeType="1"/>
                </p:cNvSpPr>
                <p:nvPr/>
              </p:nvSpPr>
              <p:spPr bwMode="auto">
                <a:xfrm>
                  <a:off x="4035903" y="3414938"/>
                  <a:ext cx="0" cy="36028"/>
                </a:xfrm>
                <a:prstGeom prst="line">
                  <a:avLst/>
                </a:prstGeom>
                <a:grp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53" name="Line 13">
                  <a:extLst>
                    <a:ext uri="{FF2B5EF4-FFF2-40B4-BE49-F238E27FC236}">
                      <a16:creationId xmlns:a16="http://schemas.microsoft.com/office/drawing/2014/main" id="{09E77F5C-F112-4EA3-9C05-E4C601FED9E2}"/>
                    </a:ext>
                  </a:extLst>
                </p:cNvPr>
                <p:cNvSpPr>
                  <a:spLocks noChangeShapeType="1"/>
                </p:cNvSpPr>
                <p:nvPr/>
              </p:nvSpPr>
              <p:spPr bwMode="auto">
                <a:xfrm>
                  <a:off x="4035903" y="3619730"/>
                  <a:ext cx="0" cy="32235"/>
                </a:xfrm>
                <a:prstGeom prst="line">
                  <a:avLst/>
                </a:prstGeom>
                <a:grp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54" name="Line 14">
                  <a:extLst>
                    <a:ext uri="{FF2B5EF4-FFF2-40B4-BE49-F238E27FC236}">
                      <a16:creationId xmlns:a16="http://schemas.microsoft.com/office/drawing/2014/main" id="{013DCFA1-931D-48B5-A40B-46ECF32D1021}"/>
                    </a:ext>
                  </a:extLst>
                </p:cNvPr>
                <p:cNvSpPr>
                  <a:spLocks noChangeShapeType="1"/>
                </p:cNvSpPr>
                <p:nvPr/>
              </p:nvSpPr>
              <p:spPr bwMode="auto">
                <a:xfrm>
                  <a:off x="5021941" y="3676617"/>
                  <a:ext cx="166868" cy="0"/>
                </a:xfrm>
                <a:prstGeom prst="line">
                  <a:avLst/>
                </a:prstGeom>
                <a:grp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55" name="Line 15">
                  <a:extLst>
                    <a:ext uri="{FF2B5EF4-FFF2-40B4-BE49-F238E27FC236}">
                      <a16:creationId xmlns:a16="http://schemas.microsoft.com/office/drawing/2014/main" id="{48A8247E-F5F8-4EBE-A9CD-2720AD975BD5}"/>
                    </a:ext>
                  </a:extLst>
                </p:cNvPr>
                <p:cNvSpPr>
                  <a:spLocks noChangeShapeType="1"/>
                </p:cNvSpPr>
                <p:nvPr/>
              </p:nvSpPr>
              <p:spPr bwMode="auto">
                <a:xfrm>
                  <a:off x="5021941" y="3720231"/>
                  <a:ext cx="166868" cy="0"/>
                </a:xfrm>
                <a:prstGeom prst="line">
                  <a:avLst/>
                </a:prstGeom>
                <a:grp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56" name="Line 16">
                  <a:extLst>
                    <a:ext uri="{FF2B5EF4-FFF2-40B4-BE49-F238E27FC236}">
                      <a16:creationId xmlns:a16="http://schemas.microsoft.com/office/drawing/2014/main" id="{B1E4F57C-A9BB-4E06-97F8-C660642AEEDA}"/>
                    </a:ext>
                  </a:extLst>
                </p:cNvPr>
                <p:cNvSpPr>
                  <a:spLocks noChangeShapeType="1"/>
                </p:cNvSpPr>
                <p:nvPr/>
              </p:nvSpPr>
              <p:spPr bwMode="auto">
                <a:xfrm>
                  <a:off x="5107272" y="3680409"/>
                  <a:ext cx="0" cy="102396"/>
                </a:xfrm>
                <a:prstGeom prst="line">
                  <a:avLst/>
                </a:prstGeom>
                <a:grp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57" name="Line 17">
                  <a:extLst>
                    <a:ext uri="{FF2B5EF4-FFF2-40B4-BE49-F238E27FC236}">
                      <a16:creationId xmlns:a16="http://schemas.microsoft.com/office/drawing/2014/main" id="{45B46FCD-A02C-4F2F-8BE2-C4F6A3352CBE}"/>
                    </a:ext>
                  </a:extLst>
                </p:cNvPr>
                <p:cNvSpPr>
                  <a:spLocks noChangeShapeType="1"/>
                </p:cNvSpPr>
                <p:nvPr/>
              </p:nvSpPr>
              <p:spPr bwMode="auto">
                <a:xfrm>
                  <a:off x="5033318" y="3574221"/>
                  <a:ext cx="73952" cy="106189"/>
                </a:xfrm>
                <a:prstGeom prst="line">
                  <a:avLst/>
                </a:prstGeom>
                <a:grp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58" name="Line 18">
                  <a:extLst>
                    <a:ext uri="{FF2B5EF4-FFF2-40B4-BE49-F238E27FC236}">
                      <a16:creationId xmlns:a16="http://schemas.microsoft.com/office/drawing/2014/main" id="{E4FA20F2-7C9F-4A93-AFC1-C1F799B9960E}"/>
                    </a:ext>
                  </a:extLst>
                </p:cNvPr>
                <p:cNvSpPr>
                  <a:spLocks noChangeShapeType="1"/>
                </p:cNvSpPr>
                <p:nvPr/>
              </p:nvSpPr>
              <p:spPr bwMode="auto">
                <a:xfrm flipH="1">
                  <a:off x="5107272" y="3574221"/>
                  <a:ext cx="72057" cy="106189"/>
                </a:xfrm>
                <a:prstGeom prst="line">
                  <a:avLst/>
                </a:prstGeom>
                <a:grpFill/>
                <a:ln w="19050" cap="rnd">
                  <a:solidFill>
                    <a:srgbClr val="757575"/>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845" name="Freeform 19">
                <a:extLst>
                  <a:ext uri="{FF2B5EF4-FFF2-40B4-BE49-F238E27FC236}">
                    <a16:creationId xmlns:a16="http://schemas.microsoft.com/office/drawing/2014/main" id="{FAAC78B2-F430-49DD-B08F-9E7F83D65240}"/>
                  </a:ext>
                </a:extLst>
              </p:cNvPr>
              <p:cNvSpPr>
                <a:spLocks noEditPoints="1"/>
              </p:cNvSpPr>
              <p:nvPr/>
            </p:nvSpPr>
            <p:spPr bwMode="auto">
              <a:xfrm>
                <a:off x="3948677" y="3826419"/>
                <a:ext cx="1069472" cy="549906"/>
              </a:xfrm>
              <a:custGeom>
                <a:avLst/>
                <a:gdLst>
                  <a:gd name="T0" fmla="*/ 0 w 412"/>
                  <a:gd name="T1" fmla="*/ 0 h 212"/>
                  <a:gd name="T2" fmla="*/ 0 w 412"/>
                  <a:gd name="T3" fmla="*/ 172 h 212"/>
                  <a:gd name="T4" fmla="*/ 40 w 412"/>
                  <a:gd name="T5" fmla="*/ 212 h 212"/>
                  <a:gd name="T6" fmla="*/ 386 w 412"/>
                  <a:gd name="T7" fmla="*/ 212 h 212"/>
                  <a:gd name="T8" fmla="*/ 412 w 412"/>
                  <a:gd name="T9" fmla="*/ 172 h 212"/>
                  <a:gd name="T10" fmla="*/ 412 w 412"/>
                  <a:gd name="T11" fmla="*/ 0 h 212"/>
                  <a:gd name="T12" fmla="*/ 0 w 412"/>
                  <a:gd name="T13" fmla="*/ 0 h 212"/>
                  <a:gd name="T14" fmla="*/ 260 w 412"/>
                  <a:gd name="T15" fmla="*/ 46 h 212"/>
                  <a:gd name="T16" fmla="*/ 246 w 412"/>
                  <a:gd name="T17" fmla="*/ 60 h 212"/>
                  <a:gd name="T18" fmla="*/ 166 w 412"/>
                  <a:gd name="T19" fmla="*/ 60 h 212"/>
                  <a:gd name="T20" fmla="*/ 152 w 412"/>
                  <a:gd name="T21" fmla="*/ 46 h 212"/>
                  <a:gd name="T22" fmla="*/ 152 w 412"/>
                  <a:gd name="T23" fmla="*/ 42 h 212"/>
                  <a:gd name="T24" fmla="*/ 166 w 412"/>
                  <a:gd name="T25" fmla="*/ 28 h 212"/>
                  <a:gd name="T26" fmla="*/ 246 w 412"/>
                  <a:gd name="T27" fmla="*/ 28 h 212"/>
                  <a:gd name="T28" fmla="*/ 260 w 412"/>
                  <a:gd name="T29" fmla="*/ 42 h 212"/>
                  <a:gd name="T30" fmla="*/ 260 w 412"/>
                  <a:gd name="T31" fmla="*/ 4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2" h="212">
                    <a:moveTo>
                      <a:pt x="0" y="0"/>
                    </a:moveTo>
                    <a:cubicBezTo>
                      <a:pt x="0" y="172"/>
                      <a:pt x="0" y="172"/>
                      <a:pt x="0" y="172"/>
                    </a:cubicBezTo>
                    <a:cubicBezTo>
                      <a:pt x="0" y="190"/>
                      <a:pt x="22" y="212"/>
                      <a:pt x="40" y="212"/>
                    </a:cubicBezTo>
                    <a:cubicBezTo>
                      <a:pt x="386" y="212"/>
                      <a:pt x="386" y="212"/>
                      <a:pt x="386" y="212"/>
                    </a:cubicBezTo>
                    <a:cubicBezTo>
                      <a:pt x="404" y="212"/>
                      <a:pt x="412" y="190"/>
                      <a:pt x="412" y="172"/>
                    </a:cubicBezTo>
                    <a:cubicBezTo>
                      <a:pt x="412" y="0"/>
                      <a:pt x="412" y="0"/>
                      <a:pt x="412" y="0"/>
                    </a:cubicBezTo>
                    <a:lnTo>
                      <a:pt x="0" y="0"/>
                    </a:lnTo>
                    <a:close/>
                    <a:moveTo>
                      <a:pt x="260" y="46"/>
                    </a:moveTo>
                    <a:cubicBezTo>
                      <a:pt x="260" y="54"/>
                      <a:pt x="254" y="60"/>
                      <a:pt x="246" y="60"/>
                    </a:cubicBezTo>
                    <a:cubicBezTo>
                      <a:pt x="166" y="60"/>
                      <a:pt x="166" y="60"/>
                      <a:pt x="166" y="60"/>
                    </a:cubicBezTo>
                    <a:cubicBezTo>
                      <a:pt x="158" y="60"/>
                      <a:pt x="152" y="54"/>
                      <a:pt x="152" y="46"/>
                    </a:cubicBezTo>
                    <a:cubicBezTo>
                      <a:pt x="152" y="42"/>
                      <a:pt x="152" y="42"/>
                      <a:pt x="152" y="42"/>
                    </a:cubicBezTo>
                    <a:cubicBezTo>
                      <a:pt x="152" y="34"/>
                      <a:pt x="158" y="28"/>
                      <a:pt x="166" y="28"/>
                    </a:cubicBezTo>
                    <a:cubicBezTo>
                      <a:pt x="246" y="28"/>
                      <a:pt x="246" y="28"/>
                      <a:pt x="246" y="28"/>
                    </a:cubicBezTo>
                    <a:cubicBezTo>
                      <a:pt x="254" y="28"/>
                      <a:pt x="260" y="34"/>
                      <a:pt x="260" y="42"/>
                    </a:cubicBezTo>
                    <a:lnTo>
                      <a:pt x="26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pic>
        <p:nvPicPr>
          <p:cNvPr id="865" name="Picture 864">
            <a:extLst>
              <a:ext uri="{FF2B5EF4-FFF2-40B4-BE49-F238E27FC236}">
                <a16:creationId xmlns:a16="http://schemas.microsoft.com/office/drawing/2014/main" id="{0CE66496-CF38-4D61-ACCC-35628B83E4F1}"/>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t="23263"/>
          <a:stretch/>
        </p:blipFill>
        <p:spPr>
          <a:xfrm>
            <a:off x="0" y="5935704"/>
            <a:ext cx="12192000" cy="921810"/>
          </a:xfrm>
          <a:prstGeom prst="rect">
            <a:avLst/>
          </a:prstGeom>
        </p:spPr>
      </p:pic>
      <p:sp>
        <p:nvSpPr>
          <p:cNvPr id="729" name="Title 1">
            <a:extLst>
              <a:ext uri="{FF2B5EF4-FFF2-40B4-BE49-F238E27FC236}">
                <a16:creationId xmlns:a16="http://schemas.microsoft.com/office/drawing/2014/main" id="{E8DE928E-165B-46ED-8355-CA43E8581344}"/>
              </a:ext>
            </a:extLst>
          </p:cNvPr>
          <p:cNvSpPr txBox="1">
            <a:spLocks/>
          </p:cNvSpPr>
          <p:nvPr/>
        </p:nvSpPr>
        <p:spPr>
          <a:xfrm>
            <a:off x="1617938" y="6065550"/>
            <a:ext cx="8074814" cy="376683"/>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algn="ctr" defTabSz="914367">
              <a:defRPr/>
            </a:pPr>
            <a:r>
              <a:rPr lang="en-US" sz="1765" b="1" spc="118" dirty="0">
                <a:solidFill>
                  <a:srgbClr val="FFFFFF"/>
                </a:solidFill>
              </a:rPr>
              <a:t>ON-PREMISES</a:t>
            </a:r>
          </a:p>
        </p:txBody>
      </p:sp>
    </p:spTree>
    <p:extLst>
      <p:ext uri="{BB962C8B-B14F-4D97-AF65-F5344CB8AC3E}">
        <p14:creationId xmlns:p14="http://schemas.microsoft.com/office/powerpoint/2010/main" val="4499549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866"/>
                                        </p:tgtEl>
                                        <p:attrNameLst>
                                          <p:attrName>style.visibility</p:attrName>
                                        </p:attrNameLst>
                                      </p:cBhvr>
                                      <p:to>
                                        <p:strVal val="visible"/>
                                      </p:to>
                                    </p:set>
                                    <p:anim calcmode="lin" valueType="num">
                                      <p:cBhvr additive="base">
                                        <p:cTn id="7" dur="750" fill="hold"/>
                                        <p:tgtEl>
                                          <p:spTgt spid="866"/>
                                        </p:tgtEl>
                                        <p:attrNameLst>
                                          <p:attrName>ppt_x</p:attrName>
                                        </p:attrNameLst>
                                      </p:cBhvr>
                                      <p:tavLst>
                                        <p:tav tm="0">
                                          <p:val>
                                            <p:strVal val="#ppt_x"/>
                                          </p:val>
                                        </p:tav>
                                        <p:tav tm="100000">
                                          <p:val>
                                            <p:strVal val="#ppt_x"/>
                                          </p:val>
                                        </p:tav>
                                      </p:tavLst>
                                    </p:anim>
                                    <p:anim calcmode="lin" valueType="num">
                                      <p:cBhvr additive="base">
                                        <p:cTn id="8" dur="750" fill="hold"/>
                                        <p:tgtEl>
                                          <p:spTgt spid="866"/>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729"/>
                                        </p:tgtEl>
                                        <p:attrNameLst>
                                          <p:attrName>style.visibility</p:attrName>
                                        </p:attrNameLst>
                                      </p:cBhvr>
                                      <p:to>
                                        <p:strVal val="visible"/>
                                      </p:to>
                                    </p:set>
                                    <p:animEffect transition="in" filter="fade">
                                      <p:cBhvr>
                                        <p:cTn id="11" dur="750"/>
                                        <p:tgtEl>
                                          <p:spTgt spid="729"/>
                                        </p:tgtEl>
                                      </p:cBhvr>
                                    </p:animEffect>
                                    <p:anim calcmode="lin" valueType="num">
                                      <p:cBhvr>
                                        <p:cTn id="12" dur="750" fill="hold"/>
                                        <p:tgtEl>
                                          <p:spTgt spid="729"/>
                                        </p:tgtEl>
                                        <p:attrNameLst>
                                          <p:attrName>ppt_x</p:attrName>
                                        </p:attrNameLst>
                                      </p:cBhvr>
                                      <p:tavLst>
                                        <p:tav tm="0">
                                          <p:val>
                                            <p:strVal val="#ppt_x"/>
                                          </p:val>
                                        </p:tav>
                                        <p:tav tm="100000">
                                          <p:val>
                                            <p:strVal val="#ppt_x"/>
                                          </p:val>
                                        </p:tav>
                                      </p:tavLst>
                                    </p:anim>
                                    <p:anim calcmode="lin" valueType="num">
                                      <p:cBhvr>
                                        <p:cTn id="13" dur="750" fill="hold"/>
                                        <p:tgtEl>
                                          <p:spTgt spid="729"/>
                                        </p:tgtEl>
                                        <p:attrNameLst>
                                          <p:attrName>ppt_y</p:attrName>
                                        </p:attrNameLst>
                                      </p:cBhvr>
                                      <p:tavLst>
                                        <p:tav tm="0">
                                          <p:val>
                                            <p:strVal val="#ppt_y+.1"/>
                                          </p:val>
                                        </p:tav>
                                        <p:tav tm="100000">
                                          <p:val>
                                            <p:strVal val="#ppt_y"/>
                                          </p:val>
                                        </p:tav>
                                      </p:tavLst>
                                    </p:anim>
                                  </p:childTnLst>
                                </p:cTn>
                              </p:par>
                              <p:par>
                                <p:cTn id="14" presetID="2" presetClass="entr" presetSubtype="4" decel="100000" fill="hold" nodeType="withEffect">
                                  <p:stCondLst>
                                    <p:cond delay="250"/>
                                  </p:stCondLst>
                                  <p:childTnLst>
                                    <p:set>
                                      <p:cBhvr>
                                        <p:cTn id="15" dur="1" fill="hold">
                                          <p:stCondLst>
                                            <p:cond delay="0"/>
                                          </p:stCondLst>
                                        </p:cTn>
                                        <p:tgtEl>
                                          <p:spTgt spid="728"/>
                                        </p:tgtEl>
                                        <p:attrNameLst>
                                          <p:attrName>style.visibility</p:attrName>
                                        </p:attrNameLst>
                                      </p:cBhvr>
                                      <p:to>
                                        <p:strVal val="visible"/>
                                      </p:to>
                                    </p:set>
                                    <p:anim calcmode="lin" valueType="num">
                                      <p:cBhvr additive="base">
                                        <p:cTn id="16" dur="750" fill="hold"/>
                                        <p:tgtEl>
                                          <p:spTgt spid="728"/>
                                        </p:tgtEl>
                                        <p:attrNameLst>
                                          <p:attrName>ppt_x</p:attrName>
                                        </p:attrNameLst>
                                      </p:cBhvr>
                                      <p:tavLst>
                                        <p:tav tm="0">
                                          <p:val>
                                            <p:strVal val="#ppt_x"/>
                                          </p:val>
                                        </p:tav>
                                        <p:tav tm="100000">
                                          <p:val>
                                            <p:strVal val="#ppt_x"/>
                                          </p:val>
                                        </p:tav>
                                      </p:tavLst>
                                    </p:anim>
                                    <p:anim calcmode="lin" valueType="num">
                                      <p:cBhvr additive="base">
                                        <p:cTn id="17" dur="750" fill="hold"/>
                                        <p:tgtEl>
                                          <p:spTgt spid="72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69"/>
                                        </p:tgtEl>
                                        <p:attrNameLst>
                                          <p:attrName>style.visibility</p:attrName>
                                        </p:attrNameLst>
                                      </p:cBhvr>
                                      <p:to>
                                        <p:strVal val="visible"/>
                                      </p:to>
                                    </p:set>
                                    <p:animEffect transition="in" filter="fade">
                                      <p:cBhvr>
                                        <p:cTn id="21" dur="500"/>
                                        <p:tgtEl>
                                          <p:spTgt spid="869"/>
                                        </p:tgtEl>
                                      </p:cBhvr>
                                    </p:animEffect>
                                  </p:childTnLst>
                                </p:cTn>
                              </p:par>
                              <p:par>
                                <p:cTn id="22" presetID="10" presetClass="entr" presetSubtype="0" fill="hold" nodeType="withEffect">
                                  <p:stCondLst>
                                    <p:cond delay="200"/>
                                  </p:stCondLst>
                                  <p:childTnLst>
                                    <p:set>
                                      <p:cBhvr>
                                        <p:cTn id="23" dur="1" fill="hold">
                                          <p:stCondLst>
                                            <p:cond delay="0"/>
                                          </p:stCondLst>
                                        </p:cTn>
                                        <p:tgtEl>
                                          <p:spTgt spid="773"/>
                                        </p:tgtEl>
                                        <p:attrNameLst>
                                          <p:attrName>style.visibility</p:attrName>
                                        </p:attrNameLst>
                                      </p:cBhvr>
                                      <p:to>
                                        <p:strVal val="visible"/>
                                      </p:to>
                                    </p:set>
                                    <p:animEffect transition="in" filter="fade">
                                      <p:cBhvr>
                                        <p:cTn id="24" dur="500"/>
                                        <p:tgtEl>
                                          <p:spTgt spid="773"/>
                                        </p:tgtEl>
                                      </p:cBhvr>
                                    </p:animEffect>
                                  </p:childTnLst>
                                </p:cTn>
                              </p:par>
                              <p:par>
                                <p:cTn id="25" presetID="10" presetClass="entr" presetSubtype="0" fill="hold" nodeType="withEffect">
                                  <p:stCondLst>
                                    <p:cond delay="400"/>
                                  </p:stCondLst>
                                  <p:childTnLst>
                                    <p:set>
                                      <p:cBhvr>
                                        <p:cTn id="26" dur="1" fill="hold">
                                          <p:stCondLst>
                                            <p:cond delay="0"/>
                                          </p:stCondLst>
                                        </p:cTn>
                                        <p:tgtEl>
                                          <p:spTgt spid="835"/>
                                        </p:tgtEl>
                                        <p:attrNameLst>
                                          <p:attrName>style.visibility</p:attrName>
                                        </p:attrNameLst>
                                      </p:cBhvr>
                                      <p:to>
                                        <p:strVal val="visible"/>
                                      </p:to>
                                    </p:set>
                                    <p:animEffect transition="in" filter="fade">
                                      <p:cBhvr>
                                        <p:cTn id="27" dur="500"/>
                                        <p:tgtEl>
                                          <p:spTgt spid="835"/>
                                        </p:tgtEl>
                                      </p:cBhvr>
                                    </p:animEffect>
                                  </p:childTnLst>
                                </p:cTn>
                              </p:par>
                              <p:par>
                                <p:cTn id="28" presetID="10" presetClass="entr" presetSubtype="0" fill="hold" nodeType="withEffect">
                                  <p:stCondLst>
                                    <p:cond delay="600"/>
                                  </p:stCondLst>
                                  <p:childTnLst>
                                    <p:set>
                                      <p:cBhvr>
                                        <p:cTn id="29" dur="1" fill="hold">
                                          <p:stCondLst>
                                            <p:cond delay="0"/>
                                          </p:stCondLst>
                                        </p:cTn>
                                        <p:tgtEl>
                                          <p:spTgt spid="754"/>
                                        </p:tgtEl>
                                        <p:attrNameLst>
                                          <p:attrName>style.visibility</p:attrName>
                                        </p:attrNameLst>
                                      </p:cBhvr>
                                      <p:to>
                                        <p:strVal val="visible"/>
                                      </p:to>
                                    </p:set>
                                    <p:animEffect transition="in" filter="fade">
                                      <p:cBhvr>
                                        <p:cTn id="30" dur="500"/>
                                        <p:tgtEl>
                                          <p:spTgt spid="754"/>
                                        </p:tgtEl>
                                      </p:cBhvr>
                                    </p:animEffect>
                                  </p:childTnLst>
                                </p:cTn>
                              </p:par>
                              <p:par>
                                <p:cTn id="31" presetID="10" presetClass="entr" presetSubtype="0" fill="hold" nodeType="withEffect">
                                  <p:stCondLst>
                                    <p:cond delay="800"/>
                                  </p:stCondLst>
                                  <p:childTnLst>
                                    <p:set>
                                      <p:cBhvr>
                                        <p:cTn id="32" dur="1" fill="hold">
                                          <p:stCondLst>
                                            <p:cond delay="0"/>
                                          </p:stCondLst>
                                        </p:cTn>
                                        <p:tgtEl>
                                          <p:spTgt spid="861"/>
                                        </p:tgtEl>
                                        <p:attrNameLst>
                                          <p:attrName>style.visibility</p:attrName>
                                        </p:attrNameLst>
                                      </p:cBhvr>
                                      <p:to>
                                        <p:strVal val="visible"/>
                                      </p:to>
                                    </p:set>
                                    <p:animEffect transition="in" filter="fade">
                                      <p:cBhvr>
                                        <p:cTn id="33" dur="500"/>
                                        <p:tgtEl>
                                          <p:spTgt spid="861"/>
                                        </p:tgtEl>
                                      </p:cBhvr>
                                    </p:animEffect>
                                  </p:childTnLst>
                                </p:cTn>
                              </p:par>
                              <p:par>
                                <p:cTn id="34" presetID="10" presetClass="entr" presetSubtype="0" fill="hold" nodeType="withEffect">
                                  <p:stCondLst>
                                    <p:cond delay="1000"/>
                                  </p:stCondLst>
                                  <p:childTnLst>
                                    <p:set>
                                      <p:cBhvr>
                                        <p:cTn id="35" dur="1" fill="hold">
                                          <p:stCondLst>
                                            <p:cond delay="0"/>
                                          </p:stCondLst>
                                        </p:cTn>
                                        <p:tgtEl>
                                          <p:spTgt spid="821"/>
                                        </p:tgtEl>
                                        <p:attrNameLst>
                                          <p:attrName>style.visibility</p:attrName>
                                        </p:attrNameLst>
                                      </p:cBhvr>
                                      <p:to>
                                        <p:strVal val="visible"/>
                                      </p:to>
                                    </p:set>
                                    <p:animEffect transition="in" filter="fade">
                                      <p:cBhvr>
                                        <p:cTn id="36" dur="500"/>
                                        <p:tgtEl>
                                          <p:spTgt spid="821"/>
                                        </p:tgtEl>
                                      </p:cBhvr>
                                    </p:animEffect>
                                  </p:childTnLst>
                                </p:cTn>
                              </p:par>
                              <p:par>
                                <p:cTn id="37" presetID="10" presetClass="entr" presetSubtype="0" fill="hold" nodeType="withEffect">
                                  <p:stCondLst>
                                    <p:cond delay="1200"/>
                                  </p:stCondLst>
                                  <p:childTnLst>
                                    <p:set>
                                      <p:cBhvr>
                                        <p:cTn id="38" dur="1" fill="hold">
                                          <p:stCondLst>
                                            <p:cond delay="0"/>
                                          </p:stCondLst>
                                        </p:cTn>
                                        <p:tgtEl>
                                          <p:spTgt spid="762"/>
                                        </p:tgtEl>
                                        <p:attrNameLst>
                                          <p:attrName>style.visibility</p:attrName>
                                        </p:attrNameLst>
                                      </p:cBhvr>
                                      <p:to>
                                        <p:strVal val="visible"/>
                                      </p:to>
                                    </p:set>
                                    <p:animEffect transition="in" filter="fade">
                                      <p:cBhvr>
                                        <p:cTn id="39" dur="500"/>
                                        <p:tgtEl>
                                          <p:spTgt spid="762"/>
                                        </p:tgtEl>
                                      </p:cBhvr>
                                    </p:animEffect>
                                  </p:childTnLst>
                                </p:cTn>
                              </p:par>
                              <p:par>
                                <p:cTn id="40" presetID="10" presetClass="entr" presetSubtype="0" fill="hold" nodeType="withEffect">
                                  <p:stCondLst>
                                    <p:cond delay="1400"/>
                                  </p:stCondLst>
                                  <p:childTnLst>
                                    <p:set>
                                      <p:cBhvr>
                                        <p:cTn id="41" dur="1" fill="hold">
                                          <p:stCondLst>
                                            <p:cond delay="0"/>
                                          </p:stCondLst>
                                        </p:cTn>
                                        <p:tgtEl>
                                          <p:spTgt spid="822"/>
                                        </p:tgtEl>
                                        <p:attrNameLst>
                                          <p:attrName>style.visibility</p:attrName>
                                        </p:attrNameLst>
                                      </p:cBhvr>
                                      <p:to>
                                        <p:strVal val="visible"/>
                                      </p:to>
                                    </p:set>
                                    <p:animEffect transition="in" filter="fade">
                                      <p:cBhvr>
                                        <p:cTn id="42" dur="500"/>
                                        <p:tgtEl>
                                          <p:spTgt spid="822"/>
                                        </p:tgtEl>
                                      </p:cBhvr>
                                    </p:animEffect>
                                  </p:childTnLst>
                                </p:cTn>
                              </p:par>
                              <p:par>
                                <p:cTn id="43" presetID="10" presetClass="entr" presetSubtype="0" fill="hold" nodeType="withEffect">
                                  <p:stCondLst>
                                    <p:cond delay="1600"/>
                                  </p:stCondLst>
                                  <p:childTnLst>
                                    <p:set>
                                      <p:cBhvr>
                                        <p:cTn id="44" dur="1" fill="hold">
                                          <p:stCondLst>
                                            <p:cond delay="0"/>
                                          </p:stCondLst>
                                        </p:cTn>
                                        <p:tgtEl>
                                          <p:spTgt spid="828"/>
                                        </p:tgtEl>
                                        <p:attrNameLst>
                                          <p:attrName>style.visibility</p:attrName>
                                        </p:attrNameLst>
                                      </p:cBhvr>
                                      <p:to>
                                        <p:strVal val="visible"/>
                                      </p:to>
                                    </p:set>
                                    <p:animEffect transition="in" filter="fade">
                                      <p:cBhvr>
                                        <p:cTn id="45" dur="500"/>
                                        <p:tgtEl>
                                          <p:spTgt spid="828"/>
                                        </p:tgtEl>
                                      </p:cBhvr>
                                    </p:animEffect>
                                  </p:childTnLst>
                                </p:cTn>
                              </p:par>
                              <p:par>
                                <p:cTn id="46" presetID="10" presetClass="entr" presetSubtype="0" fill="hold" nodeType="withEffect">
                                  <p:stCondLst>
                                    <p:cond delay="1800"/>
                                  </p:stCondLst>
                                  <p:childTnLst>
                                    <p:set>
                                      <p:cBhvr>
                                        <p:cTn id="47" dur="1" fill="hold">
                                          <p:stCondLst>
                                            <p:cond delay="0"/>
                                          </p:stCondLst>
                                        </p:cTn>
                                        <p:tgtEl>
                                          <p:spTgt spid="755"/>
                                        </p:tgtEl>
                                        <p:attrNameLst>
                                          <p:attrName>style.visibility</p:attrName>
                                        </p:attrNameLst>
                                      </p:cBhvr>
                                      <p:to>
                                        <p:strVal val="visible"/>
                                      </p:to>
                                    </p:set>
                                    <p:animEffect transition="in" filter="fade">
                                      <p:cBhvr>
                                        <p:cTn id="48" dur="500"/>
                                        <p:tgtEl>
                                          <p:spTgt spid="755"/>
                                        </p:tgtEl>
                                      </p:cBhvr>
                                    </p:animEffect>
                                  </p:childTnLst>
                                </p:cTn>
                              </p:par>
                              <p:par>
                                <p:cTn id="49" presetID="10" presetClass="entr" presetSubtype="0" fill="hold" nodeType="withEffect">
                                  <p:stCondLst>
                                    <p:cond delay="2000"/>
                                  </p:stCondLst>
                                  <p:childTnLst>
                                    <p:set>
                                      <p:cBhvr>
                                        <p:cTn id="50" dur="1" fill="hold">
                                          <p:stCondLst>
                                            <p:cond delay="0"/>
                                          </p:stCondLst>
                                        </p:cTn>
                                        <p:tgtEl>
                                          <p:spTgt spid="827"/>
                                        </p:tgtEl>
                                        <p:attrNameLst>
                                          <p:attrName>style.visibility</p:attrName>
                                        </p:attrNameLst>
                                      </p:cBhvr>
                                      <p:to>
                                        <p:strVal val="visible"/>
                                      </p:to>
                                    </p:set>
                                    <p:animEffect transition="in" filter="fade">
                                      <p:cBhvr>
                                        <p:cTn id="51" dur="500"/>
                                        <p:tgtEl>
                                          <p:spTgt spid="827"/>
                                        </p:tgtEl>
                                      </p:cBhvr>
                                    </p:animEffect>
                                  </p:childTnLst>
                                </p:cTn>
                              </p:par>
                              <p:par>
                                <p:cTn id="52" presetID="10" presetClass="entr" presetSubtype="0" fill="hold" nodeType="withEffect">
                                  <p:stCondLst>
                                    <p:cond delay="2200"/>
                                  </p:stCondLst>
                                  <p:childTnLst>
                                    <p:set>
                                      <p:cBhvr>
                                        <p:cTn id="53" dur="1" fill="hold">
                                          <p:stCondLst>
                                            <p:cond delay="0"/>
                                          </p:stCondLst>
                                        </p:cTn>
                                        <p:tgtEl>
                                          <p:spTgt spid="862"/>
                                        </p:tgtEl>
                                        <p:attrNameLst>
                                          <p:attrName>style.visibility</p:attrName>
                                        </p:attrNameLst>
                                      </p:cBhvr>
                                      <p:to>
                                        <p:strVal val="visible"/>
                                      </p:to>
                                    </p:set>
                                    <p:animEffect transition="in" filter="fade">
                                      <p:cBhvr>
                                        <p:cTn id="54" dur="500"/>
                                        <p:tgtEl>
                                          <p:spTgt spid="862"/>
                                        </p:tgtEl>
                                      </p:cBhvr>
                                    </p:animEffect>
                                  </p:childTnLst>
                                </p:cTn>
                              </p:par>
                              <p:par>
                                <p:cTn id="55" presetID="10" presetClass="entr" presetSubtype="0" fill="hold" nodeType="withEffect">
                                  <p:stCondLst>
                                    <p:cond delay="2400"/>
                                  </p:stCondLst>
                                  <p:childTnLst>
                                    <p:set>
                                      <p:cBhvr>
                                        <p:cTn id="56" dur="1" fill="hold">
                                          <p:stCondLst>
                                            <p:cond delay="0"/>
                                          </p:stCondLst>
                                        </p:cTn>
                                        <p:tgtEl>
                                          <p:spTgt spid="752"/>
                                        </p:tgtEl>
                                        <p:attrNameLst>
                                          <p:attrName>style.visibility</p:attrName>
                                        </p:attrNameLst>
                                      </p:cBhvr>
                                      <p:to>
                                        <p:strVal val="visible"/>
                                      </p:to>
                                    </p:set>
                                    <p:animEffect transition="in" filter="fade">
                                      <p:cBhvr>
                                        <p:cTn id="57" dur="500"/>
                                        <p:tgtEl>
                                          <p:spTgt spid="752"/>
                                        </p:tgtEl>
                                      </p:cBhvr>
                                    </p:animEffect>
                                  </p:childTnLst>
                                </p:cTn>
                              </p:par>
                              <p:par>
                                <p:cTn id="58" presetID="10" presetClass="entr" presetSubtype="0" fill="hold" nodeType="withEffect">
                                  <p:stCondLst>
                                    <p:cond delay="2600"/>
                                  </p:stCondLst>
                                  <p:childTnLst>
                                    <p:set>
                                      <p:cBhvr>
                                        <p:cTn id="59" dur="1" fill="hold">
                                          <p:stCondLst>
                                            <p:cond delay="0"/>
                                          </p:stCondLst>
                                        </p:cTn>
                                        <p:tgtEl>
                                          <p:spTgt spid="870"/>
                                        </p:tgtEl>
                                        <p:attrNameLst>
                                          <p:attrName>style.visibility</p:attrName>
                                        </p:attrNameLst>
                                      </p:cBhvr>
                                      <p:to>
                                        <p:strVal val="visible"/>
                                      </p:to>
                                    </p:set>
                                    <p:animEffect transition="in" filter="fade">
                                      <p:cBhvr>
                                        <p:cTn id="60" dur="500"/>
                                        <p:tgtEl>
                                          <p:spTgt spid="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8ACE-A9ED-4CDE-9BD0-91D410D11FDB}"/>
              </a:ext>
            </a:extLst>
          </p:cNvPr>
          <p:cNvSpPr>
            <a:spLocks noGrp="1"/>
          </p:cNvSpPr>
          <p:nvPr>
            <p:ph type="title"/>
          </p:nvPr>
        </p:nvSpPr>
        <p:spPr>
          <a:xfrm>
            <a:off x="268080" y="1788861"/>
            <a:ext cx="11655840" cy="899665"/>
          </a:xfrm>
        </p:spPr>
        <p:txBody>
          <a:bodyPr/>
          <a:lstStyle/>
          <a:p>
            <a:r>
              <a:rPr lang="en-GB" sz="4800" dirty="0"/>
              <a:t>User </a:t>
            </a:r>
            <a:r>
              <a:rPr lang="en-GB" sz="4800" spc="0" dirty="0">
                <a:ln w="0"/>
                <a:solidFill>
                  <a:schemeClr val="accent1"/>
                </a:solidFill>
                <a:effectLst>
                  <a:outerShdw blurRad="38100" dist="25400" dir="5400000" algn="ctr" rotWithShape="0">
                    <a:srgbClr val="6E747A">
                      <a:alpha val="43000"/>
                    </a:srgbClr>
                  </a:outerShdw>
                </a:effectLst>
              </a:rPr>
              <a:t>Identity</a:t>
            </a:r>
            <a:r>
              <a:rPr lang="en-GB" sz="4800" dirty="0"/>
              <a:t> Management Protection</a:t>
            </a:r>
            <a:endParaRPr lang="en-US" sz="4800" dirty="0"/>
          </a:p>
        </p:txBody>
      </p:sp>
    </p:spTree>
    <p:extLst>
      <p:ext uri="{BB962C8B-B14F-4D97-AF65-F5344CB8AC3E}">
        <p14:creationId xmlns:p14="http://schemas.microsoft.com/office/powerpoint/2010/main" val="3066743068"/>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4510" y="5004841"/>
            <a:ext cx="1695661" cy="1137330"/>
          </a:xfrm>
          <a:prstGeom prst="rect">
            <a:avLst/>
          </a:prstGeom>
        </p:spPr>
      </p:pic>
      <p:grpSp>
        <p:nvGrpSpPr>
          <p:cNvPr id="3" name="Group 244">
            <a:extLst>
              <a:ext uri="{FF2B5EF4-FFF2-40B4-BE49-F238E27FC236}">
                <a16:creationId xmlns:a16="http://schemas.microsoft.com/office/drawing/2014/main" id="{A4A78A99-6911-4F64-B524-7D6489E457FD}"/>
              </a:ext>
            </a:extLst>
          </p:cNvPr>
          <p:cNvGrpSpPr/>
          <p:nvPr/>
        </p:nvGrpSpPr>
        <p:grpSpPr>
          <a:xfrm>
            <a:off x="5800604" y="237089"/>
            <a:ext cx="6015584" cy="3828890"/>
            <a:chOff x="5916917" y="241346"/>
            <a:chExt cx="6136209" cy="3905667"/>
          </a:xfrm>
        </p:grpSpPr>
        <p:grpSp>
          <p:nvGrpSpPr>
            <p:cNvPr id="4" name="Group 7">
              <a:extLst>
                <a:ext uri="{FF2B5EF4-FFF2-40B4-BE49-F238E27FC236}">
                  <a16:creationId xmlns:a16="http://schemas.microsoft.com/office/drawing/2014/main" id="{6756C1DD-27FE-4F0C-9D90-709853AD7BDB}"/>
                </a:ext>
              </a:extLst>
            </p:cNvPr>
            <p:cNvGrpSpPr/>
            <p:nvPr/>
          </p:nvGrpSpPr>
          <p:grpSpPr>
            <a:xfrm>
              <a:off x="5916917" y="241346"/>
              <a:ext cx="6136209" cy="3738707"/>
              <a:chOff x="5916917" y="241346"/>
              <a:chExt cx="6136209" cy="3738707"/>
            </a:xfrm>
          </p:grpSpPr>
          <p:grpSp>
            <p:nvGrpSpPr>
              <p:cNvPr id="5" name="Group 47">
                <a:extLst>
                  <a:ext uri="{FF2B5EF4-FFF2-40B4-BE49-F238E27FC236}">
                    <a16:creationId xmlns:a16="http://schemas.microsoft.com/office/drawing/2014/main" id="{990A88AB-3C68-4BB9-922C-D4D38236B9DC}"/>
                  </a:ext>
                </a:extLst>
              </p:cNvPr>
              <p:cNvGrpSpPr/>
              <p:nvPr/>
            </p:nvGrpSpPr>
            <p:grpSpPr>
              <a:xfrm>
                <a:off x="5916917" y="241346"/>
                <a:ext cx="6136209" cy="3738707"/>
                <a:chOff x="5916917" y="241346"/>
                <a:chExt cx="6136209" cy="3738707"/>
              </a:xfrm>
            </p:grpSpPr>
            <p:sp>
              <p:nvSpPr>
                <p:cNvPr id="6" name="Freeform: Shape 52">
                  <a:extLst>
                    <a:ext uri="{FF2B5EF4-FFF2-40B4-BE49-F238E27FC236}">
                      <a16:creationId xmlns:a16="http://schemas.microsoft.com/office/drawing/2014/main" id="{BD46CD01-22C2-4A60-921B-42ED822AE03A}"/>
                    </a:ext>
                  </a:extLst>
                </p:cNvPr>
                <p:cNvSpPr/>
                <p:nvPr/>
              </p:nvSpPr>
              <p:spPr>
                <a:xfrm>
                  <a:off x="7712607" y="241346"/>
                  <a:ext cx="2708919" cy="1772555"/>
                </a:xfrm>
                <a:custGeom>
                  <a:avLst/>
                  <a:gdLst>
                    <a:gd name="f0" fmla="val 10800000"/>
                    <a:gd name="f1" fmla="val 5400000"/>
                    <a:gd name="f2" fmla="val 180"/>
                    <a:gd name="f3" fmla="val w"/>
                    <a:gd name="f4" fmla="val h"/>
                    <a:gd name="f5" fmla="val 0"/>
                    <a:gd name="f6" fmla="val 1851818"/>
                    <a:gd name="f7" fmla="val 1211722"/>
                    <a:gd name="f8" fmla="val 1049020"/>
                    <a:gd name="f9" fmla="val 1325372"/>
                    <a:gd name="f10" fmla="val 1549400"/>
                    <a:gd name="f11" fmla="val 224028"/>
                    <a:gd name="f12" fmla="val 500380"/>
                    <a:gd name="f13" fmla="val 1545255"/>
                    <a:gd name="f14" fmla="val 541495"/>
                    <a:gd name="f15" fmla="val 1583031"/>
                    <a:gd name="f16" fmla="val 545303"/>
                    <a:gd name="f17" fmla="val 1736428"/>
                    <a:gd name="f18" fmla="val 576692"/>
                    <a:gd name="f19" fmla="val 712417"/>
                    <a:gd name="f20" fmla="val 875093"/>
                    <a:gd name="f21" fmla="val 1061008"/>
                    <a:gd name="f22" fmla="val 1701104"/>
                    <a:gd name="f23" fmla="val 1515189"/>
                    <a:gd name="f24" fmla="val 1498599"/>
                    <a:gd name="f25" fmla="val 1210050"/>
                    <a:gd name="f26" fmla="val 1211721"/>
                    <a:gd name="f27" fmla="val 391160"/>
                    <a:gd name="f28" fmla="val 384174"/>
                    <a:gd name="f29" fmla="val 1211017"/>
                    <a:gd name="f30" fmla="val 312327"/>
                    <a:gd name="f31" fmla="val 1203774"/>
                    <a:gd name="f32" fmla="val 134082"/>
                    <a:gd name="f33" fmla="val 1167300"/>
                    <a:gd name="f34" fmla="val 1009589"/>
                    <a:gd name="f35" fmla="val 820561"/>
                    <a:gd name="f36" fmla="val 685541"/>
                    <a:gd name="f37" fmla="val 68409"/>
                    <a:gd name="f38" fmla="val 566499"/>
                    <a:gd name="f39" fmla="val 172458"/>
                    <a:gd name="f40" fmla="val 496205"/>
                    <a:gd name="f41" fmla="val 198974"/>
                    <a:gd name="f42" fmla="val 481813"/>
                    <a:gd name="f43" fmla="val 193040"/>
                    <a:gd name="f44" fmla="val 452422"/>
                    <a:gd name="f45" fmla="val 307845"/>
                    <a:gd name="f46" fmla="val 310242"/>
                    <a:gd name="f47" fmla="val 190643"/>
                    <a:gd name="f48" fmla="val 454819"/>
                    <a:gd name="f49" fmla="val 509036"/>
                    <a:gd name="f50" fmla="val 559402"/>
                    <a:gd name="f51" fmla="val 207124"/>
                    <a:gd name="f52" fmla="val 601182"/>
                    <a:gd name="f53" fmla="val 235351"/>
                    <a:gd name="f54" fmla="val 618391"/>
                    <a:gd name="f55" fmla="val 249549"/>
                    <a:gd name="f56" fmla="val 634097"/>
                    <a:gd name="f57" fmla="val 220613"/>
                    <a:gd name="f58" fmla="val 724019"/>
                    <a:gd name="f59" fmla="val 87511"/>
                    <a:gd name="f60" fmla="val 876300"/>
                    <a:gd name="f61" fmla="+- 0 0 -90"/>
                    <a:gd name="f62" fmla="*/ f3 1 1851818"/>
                    <a:gd name="f63" fmla="*/ f4 1 1211722"/>
                    <a:gd name="f64" fmla="val f5"/>
                    <a:gd name="f65" fmla="val f6"/>
                    <a:gd name="f66" fmla="val f7"/>
                    <a:gd name="f67" fmla="*/ f61 f0 1"/>
                    <a:gd name="f68" fmla="+- f66 0 f64"/>
                    <a:gd name="f69" fmla="+- f65 0 f64"/>
                    <a:gd name="f70" fmla="*/ f67 1 f2"/>
                    <a:gd name="f71" fmla="*/ f69 1 1851818"/>
                    <a:gd name="f72" fmla="*/ f68 1 1211722"/>
                    <a:gd name="f73" fmla="*/ 1049020 f69 1"/>
                    <a:gd name="f74" fmla="*/ 0 f68 1"/>
                    <a:gd name="f75" fmla="*/ 1549400 f69 1"/>
                    <a:gd name="f76" fmla="*/ 500380 f68 1"/>
                    <a:gd name="f77" fmla="*/ 1545255 f69 1"/>
                    <a:gd name="f78" fmla="*/ 541495 f68 1"/>
                    <a:gd name="f79" fmla="*/ 1583031 f69 1"/>
                    <a:gd name="f80" fmla="*/ 545303 f68 1"/>
                    <a:gd name="f81" fmla="*/ 1851818 f69 1"/>
                    <a:gd name="f82" fmla="*/ 875093 f68 1"/>
                    <a:gd name="f83" fmla="*/ 1515189 f69 1"/>
                    <a:gd name="f84" fmla="*/ 1211722 f68 1"/>
                    <a:gd name="f85" fmla="*/ 1498599 f69 1"/>
                    <a:gd name="f86" fmla="*/ 1210050 f68 1"/>
                    <a:gd name="f87" fmla="*/ 1211721 f68 1"/>
                    <a:gd name="f88" fmla="*/ 391160 f69 1"/>
                    <a:gd name="f89" fmla="*/ 384174 f69 1"/>
                    <a:gd name="f90" fmla="*/ 1211017 f68 1"/>
                    <a:gd name="f91" fmla="*/ 312327 f69 1"/>
                    <a:gd name="f92" fmla="*/ 1203774 f68 1"/>
                    <a:gd name="f93" fmla="*/ 0 f69 1"/>
                    <a:gd name="f94" fmla="*/ 820561 f68 1"/>
                    <a:gd name="f95" fmla="*/ 172458 f69 1"/>
                    <a:gd name="f96" fmla="*/ 496205 f68 1"/>
                    <a:gd name="f97" fmla="*/ 198974 f69 1"/>
                    <a:gd name="f98" fmla="*/ 481813 f68 1"/>
                    <a:gd name="f99" fmla="*/ 193040 f69 1"/>
                    <a:gd name="f100" fmla="*/ 452422 f68 1"/>
                    <a:gd name="f101" fmla="*/ 454819 f69 1"/>
                    <a:gd name="f102" fmla="*/ 190643 f68 1"/>
                    <a:gd name="f103" fmla="*/ 601182 f69 1"/>
                    <a:gd name="f104" fmla="*/ 235351 f68 1"/>
                    <a:gd name="f105" fmla="*/ 618391 f69 1"/>
                    <a:gd name="f106" fmla="*/ 249549 f68 1"/>
                    <a:gd name="f107" fmla="*/ 634097 f69 1"/>
                    <a:gd name="f108" fmla="*/ 220613 f68 1"/>
                    <a:gd name="f109" fmla="+- f70 0 f1"/>
                    <a:gd name="f110" fmla="*/ f73 1 1851818"/>
                    <a:gd name="f111" fmla="*/ f74 1 1211722"/>
                    <a:gd name="f112" fmla="*/ f75 1 1851818"/>
                    <a:gd name="f113" fmla="*/ f76 1 1211722"/>
                    <a:gd name="f114" fmla="*/ f77 1 1851818"/>
                    <a:gd name="f115" fmla="*/ f78 1 1211722"/>
                    <a:gd name="f116" fmla="*/ f79 1 1851818"/>
                    <a:gd name="f117" fmla="*/ f80 1 1211722"/>
                    <a:gd name="f118" fmla="*/ f81 1 1851818"/>
                    <a:gd name="f119" fmla="*/ f82 1 1211722"/>
                    <a:gd name="f120" fmla="*/ f83 1 1851818"/>
                    <a:gd name="f121" fmla="*/ f84 1 1211722"/>
                    <a:gd name="f122" fmla="*/ f85 1 1851818"/>
                    <a:gd name="f123" fmla="*/ f86 1 1211722"/>
                    <a:gd name="f124" fmla="*/ f87 1 1211722"/>
                    <a:gd name="f125" fmla="*/ f88 1 1851818"/>
                    <a:gd name="f126" fmla="*/ f89 1 1851818"/>
                    <a:gd name="f127" fmla="*/ f90 1 1211722"/>
                    <a:gd name="f128" fmla="*/ f91 1 1851818"/>
                    <a:gd name="f129" fmla="*/ f92 1 1211722"/>
                    <a:gd name="f130" fmla="*/ f93 1 1851818"/>
                    <a:gd name="f131" fmla="*/ f94 1 1211722"/>
                    <a:gd name="f132" fmla="*/ f95 1 1851818"/>
                    <a:gd name="f133" fmla="*/ f96 1 1211722"/>
                    <a:gd name="f134" fmla="*/ f97 1 1851818"/>
                    <a:gd name="f135" fmla="*/ f98 1 1211722"/>
                    <a:gd name="f136" fmla="*/ f99 1 1851818"/>
                    <a:gd name="f137" fmla="*/ f100 1 1211722"/>
                    <a:gd name="f138" fmla="*/ f101 1 1851818"/>
                    <a:gd name="f139" fmla="*/ f102 1 1211722"/>
                    <a:gd name="f140" fmla="*/ f103 1 1851818"/>
                    <a:gd name="f141" fmla="*/ f104 1 1211722"/>
                    <a:gd name="f142" fmla="*/ f105 1 1851818"/>
                    <a:gd name="f143" fmla="*/ f106 1 1211722"/>
                    <a:gd name="f144" fmla="*/ f107 1 1851818"/>
                    <a:gd name="f145" fmla="*/ f108 1 1211722"/>
                    <a:gd name="f146" fmla="*/ f64 1 f71"/>
                    <a:gd name="f147" fmla="*/ f65 1 f71"/>
                    <a:gd name="f148" fmla="*/ f64 1 f72"/>
                    <a:gd name="f149" fmla="*/ f66 1 f72"/>
                    <a:gd name="f150" fmla="*/ f110 1 f71"/>
                    <a:gd name="f151" fmla="*/ f111 1 f72"/>
                    <a:gd name="f152" fmla="*/ f112 1 f71"/>
                    <a:gd name="f153" fmla="*/ f113 1 f72"/>
                    <a:gd name="f154" fmla="*/ f114 1 f71"/>
                    <a:gd name="f155" fmla="*/ f115 1 f72"/>
                    <a:gd name="f156" fmla="*/ f116 1 f71"/>
                    <a:gd name="f157" fmla="*/ f117 1 f72"/>
                    <a:gd name="f158" fmla="*/ f118 1 f71"/>
                    <a:gd name="f159" fmla="*/ f119 1 f72"/>
                    <a:gd name="f160" fmla="*/ f120 1 f71"/>
                    <a:gd name="f161" fmla="*/ f121 1 f72"/>
                    <a:gd name="f162" fmla="*/ f122 1 f71"/>
                    <a:gd name="f163" fmla="*/ f123 1 f72"/>
                    <a:gd name="f164" fmla="*/ f124 1 f72"/>
                    <a:gd name="f165" fmla="*/ f125 1 f71"/>
                    <a:gd name="f166" fmla="*/ f126 1 f71"/>
                    <a:gd name="f167" fmla="*/ f127 1 f72"/>
                    <a:gd name="f168" fmla="*/ f128 1 f71"/>
                    <a:gd name="f169" fmla="*/ f129 1 f72"/>
                    <a:gd name="f170" fmla="*/ f130 1 f71"/>
                    <a:gd name="f171" fmla="*/ f131 1 f72"/>
                    <a:gd name="f172" fmla="*/ f132 1 f71"/>
                    <a:gd name="f173" fmla="*/ f133 1 f72"/>
                    <a:gd name="f174" fmla="*/ f134 1 f71"/>
                    <a:gd name="f175" fmla="*/ f135 1 f72"/>
                    <a:gd name="f176" fmla="*/ f136 1 f71"/>
                    <a:gd name="f177" fmla="*/ f137 1 f72"/>
                    <a:gd name="f178" fmla="*/ f138 1 f71"/>
                    <a:gd name="f179" fmla="*/ f139 1 f72"/>
                    <a:gd name="f180" fmla="*/ f140 1 f71"/>
                    <a:gd name="f181" fmla="*/ f141 1 f72"/>
                    <a:gd name="f182" fmla="*/ f142 1 f71"/>
                    <a:gd name="f183" fmla="*/ f143 1 f72"/>
                    <a:gd name="f184" fmla="*/ f144 1 f71"/>
                    <a:gd name="f185" fmla="*/ f145 1 f72"/>
                    <a:gd name="f186" fmla="*/ f146 f62 1"/>
                    <a:gd name="f187" fmla="*/ f147 f62 1"/>
                    <a:gd name="f188" fmla="*/ f149 f63 1"/>
                    <a:gd name="f189" fmla="*/ f148 f63 1"/>
                    <a:gd name="f190" fmla="*/ f150 f62 1"/>
                    <a:gd name="f191" fmla="*/ f151 f63 1"/>
                    <a:gd name="f192" fmla="*/ f152 f62 1"/>
                    <a:gd name="f193" fmla="*/ f153 f63 1"/>
                    <a:gd name="f194" fmla="*/ f154 f62 1"/>
                    <a:gd name="f195" fmla="*/ f155 f63 1"/>
                    <a:gd name="f196" fmla="*/ f156 f62 1"/>
                    <a:gd name="f197" fmla="*/ f157 f63 1"/>
                    <a:gd name="f198" fmla="*/ f158 f62 1"/>
                    <a:gd name="f199" fmla="*/ f159 f63 1"/>
                    <a:gd name="f200" fmla="*/ f160 f62 1"/>
                    <a:gd name="f201" fmla="*/ f161 f63 1"/>
                    <a:gd name="f202" fmla="*/ f162 f62 1"/>
                    <a:gd name="f203" fmla="*/ f163 f63 1"/>
                    <a:gd name="f204" fmla="*/ f164 f63 1"/>
                    <a:gd name="f205" fmla="*/ f165 f62 1"/>
                    <a:gd name="f206" fmla="*/ f166 f62 1"/>
                    <a:gd name="f207" fmla="*/ f167 f63 1"/>
                    <a:gd name="f208" fmla="*/ f168 f62 1"/>
                    <a:gd name="f209" fmla="*/ f169 f63 1"/>
                    <a:gd name="f210" fmla="*/ f170 f62 1"/>
                    <a:gd name="f211" fmla="*/ f171 f63 1"/>
                    <a:gd name="f212" fmla="*/ f172 f62 1"/>
                    <a:gd name="f213" fmla="*/ f173 f63 1"/>
                    <a:gd name="f214" fmla="*/ f174 f62 1"/>
                    <a:gd name="f215" fmla="*/ f175 f63 1"/>
                    <a:gd name="f216" fmla="*/ f176 f62 1"/>
                    <a:gd name="f217" fmla="*/ f177 f63 1"/>
                    <a:gd name="f218" fmla="*/ f178 f62 1"/>
                    <a:gd name="f219" fmla="*/ f179 f63 1"/>
                    <a:gd name="f220" fmla="*/ f180 f62 1"/>
                    <a:gd name="f221" fmla="*/ f181 f63 1"/>
                    <a:gd name="f222" fmla="*/ f182 f62 1"/>
                    <a:gd name="f223" fmla="*/ f183 f63 1"/>
                    <a:gd name="f224" fmla="*/ f184 f62 1"/>
                    <a:gd name="f225" fmla="*/ f185 f63 1"/>
                  </a:gdLst>
                  <a:ahLst/>
                  <a:cxnLst>
                    <a:cxn ang="3cd4">
                      <a:pos x="hc" y="t"/>
                    </a:cxn>
                    <a:cxn ang="0">
                      <a:pos x="r" y="vc"/>
                    </a:cxn>
                    <a:cxn ang="cd4">
                      <a:pos x="hc" y="b"/>
                    </a:cxn>
                    <a:cxn ang="cd2">
                      <a:pos x="l" y="vc"/>
                    </a:cxn>
                    <a:cxn ang="f109">
                      <a:pos x="f190" y="f191"/>
                    </a:cxn>
                    <a:cxn ang="f109">
                      <a:pos x="f192" y="f193"/>
                    </a:cxn>
                    <a:cxn ang="f109">
                      <a:pos x="f194" y="f195"/>
                    </a:cxn>
                    <a:cxn ang="f109">
                      <a:pos x="f196" y="f197"/>
                    </a:cxn>
                    <a:cxn ang="f109">
                      <a:pos x="f198" y="f199"/>
                    </a:cxn>
                    <a:cxn ang="f109">
                      <a:pos x="f200" y="f201"/>
                    </a:cxn>
                    <a:cxn ang="f109">
                      <a:pos x="f202" y="f203"/>
                    </a:cxn>
                    <a:cxn ang="f109">
                      <a:pos x="f202" y="f204"/>
                    </a:cxn>
                    <a:cxn ang="f109">
                      <a:pos x="f205" y="f204"/>
                    </a:cxn>
                    <a:cxn ang="f109">
                      <a:pos x="f206" y="f204"/>
                    </a:cxn>
                    <a:cxn ang="f109">
                      <a:pos x="f206" y="f207"/>
                    </a:cxn>
                    <a:cxn ang="f109">
                      <a:pos x="f208" y="f209"/>
                    </a:cxn>
                    <a:cxn ang="f109">
                      <a:pos x="f210" y="f211"/>
                    </a:cxn>
                    <a:cxn ang="f109">
                      <a:pos x="f212" y="f213"/>
                    </a:cxn>
                    <a:cxn ang="f109">
                      <a:pos x="f214" y="f215"/>
                    </a:cxn>
                    <a:cxn ang="f109">
                      <a:pos x="f216" y="f217"/>
                    </a:cxn>
                    <a:cxn ang="f109">
                      <a:pos x="f218" y="f219"/>
                    </a:cxn>
                    <a:cxn ang="f109">
                      <a:pos x="f220" y="f221"/>
                    </a:cxn>
                    <a:cxn ang="f109">
                      <a:pos x="f222" y="f223"/>
                    </a:cxn>
                    <a:cxn ang="f109">
                      <a:pos x="f224" y="f225"/>
                    </a:cxn>
                    <a:cxn ang="f109">
                      <a:pos x="f190" y="f191"/>
                    </a:cxn>
                  </a:cxnLst>
                  <a:rect l="f186" t="f189" r="f187" b="f188"/>
                  <a:pathLst>
                    <a:path w="1851818" h="1211722">
                      <a:moveTo>
                        <a:pt x="f8" y="f5"/>
                      </a:moveTo>
                      <a:cubicBezTo>
                        <a:pt x="f9" y="f5"/>
                        <a:pt x="f10" y="f11"/>
                        <a:pt x="f10" y="f12"/>
                      </a:cubicBezTo>
                      <a:lnTo>
                        <a:pt x="f13" y="f14"/>
                      </a:lnTo>
                      <a:lnTo>
                        <a:pt x="f15" y="f16"/>
                      </a:lnTo>
                      <a:cubicBezTo>
                        <a:pt x="f17" y="f18"/>
                        <a:pt x="f6" y="f19"/>
                        <a:pt x="f6" y="f20"/>
                      </a:cubicBezTo>
                      <a:cubicBezTo>
                        <a:pt x="f6" y="f21"/>
                        <a:pt x="f22" y="f7"/>
                        <a:pt x="f23" y="f7"/>
                      </a:cubicBezTo>
                      <a:lnTo>
                        <a:pt x="f24" y="f25"/>
                      </a:lnTo>
                      <a:lnTo>
                        <a:pt x="f24" y="f26"/>
                      </a:lnTo>
                      <a:lnTo>
                        <a:pt x="f27" y="f26"/>
                      </a:lnTo>
                      <a:lnTo>
                        <a:pt x="f28" y="f26"/>
                      </a:lnTo>
                      <a:lnTo>
                        <a:pt x="f28" y="f29"/>
                      </a:lnTo>
                      <a:lnTo>
                        <a:pt x="f30" y="f31"/>
                      </a:lnTo>
                      <a:cubicBezTo>
                        <a:pt x="f32" y="f33"/>
                        <a:pt x="f5" y="f34"/>
                        <a:pt x="f5" y="f35"/>
                      </a:cubicBezTo>
                      <a:cubicBezTo>
                        <a:pt x="f5" y="f36"/>
                        <a:pt x="f37" y="f38"/>
                        <a:pt x="f39" y="f40"/>
                      </a:cubicBezTo>
                      <a:lnTo>
                        <a:pt x="f41" y="f42"/>
                      </a:lnTo>
                      <a:lnTo>
                        <a:pt x="f43" y="f44"/>
                      </a:lnTo>
                      <a:cubicBezTo>
                        <a:pt x="f43" y="f45"/>
                        <a:pt x="f46" y="f47"/>
                        <a:pt x="f48" y="f47"/>
                      </a:cubicBezTo>
                      <a:cubicBezTo>
                        <a:pt x="f49" y="f47"/>
                        <a:pt x="f50" y="f51"/>
                        <a:pt x="f52" y="f53"/>
                      </a:cubicBezTo>
                      <a:lnTo>
                        <a:pt x="f54" y="f55"/>
                      </a:lnTo>
                      <a:lnTo>
                        <a:pt x="f56" y="f57"/>
                      </a:lnTo>
                      <a:cubicBezTo>
                        <a:pt x="f58" y="f59"/>
                        <a:pt x="f60" y="f5"/>
                        <a:pt x="f8" y="f5"/>
                      </a:cubicBezTo>
                      <a:close/>
                    </a:path>
                  </a:pathLst>
                </a:custGeom>
                <a:solidFill>
                  <a:srgbClr val="0078D7"/>
                </a:solidFill>
                <a:ln w="38103" cap="flat">
                  <a:solidFill>
                    <a:srgbClr val="F8F8F8"/>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7" name="Freeform: Shape 53">
                  <a:extLst>
                    <a:ext uri="{FF2B5EF4-FFF2-40B4-BE49-F238E27FC236}">
                      <a16:creationId xmlns:a16="http://schemas.microsoft.com/office/drawing/2014/main" id="{C31D1730-C9D3-4039-9C23-412FBF8C7D38}"/>
                    </a:ext>
                  </a:extLst>
                </p:cNvPr>
                <p:cNvSpPr/>
                <p:nvPr/>
              </p:nvSpPr>
              <p:spPr>
                <a:xfrm>
                  <a:off x="5916917" y="1532506"/>
                  <a:ext cx="3740472" cy="2447547"/>
                </a:xfrm>
                <a:custGeom>
                  <a:avLst/>
                  <a:gdLst>
                    <a:gd name="f0" fmla="val 10800000"/>
                    <a:gd name="f1" fmla="val 5400000"/>
                    <a:gd name="f2" fmla="val 180"/>
                    <a:gd name="f3" fmla="val w"/>
                    <a:gd name="f4" fmla="val h"/>
                    <a:gd name="f5" fmla="val 0"/>
                    <a:gd name="f6" fmla="val 1851818"/>
                    <a:gd name="f7" fmla="val 1211722"/>
                    <a:gd name="f8" fmla="val 1049020"/>
                    <a:gd name="f9" fmla="val 1325372"/>
                    <a:gd name="f10" fmla="val 1549400"/>
                    <a:gd name="f11" fmla="val 224028"/>
                    <a:gd name="f12" fmla="val 500380"/>
                    <a:gd name="f13" fmla="val 1545255"/>
                    <a:gd name="f14" fmla="val 541495"/>
                    <a:gd name="f15" fmla="val 1583031"/>
                    <a:gd name="f16" fmla="val 545303"/>
                    <a:gd name="f17" fmla="val 1736428"/>
                    <a:gd name="f18" fmla="val 576692"/>
                    <a:gd name="f19" fmla="val 712417"/>
                    <a:gd name="f20" fmla="val 875093"/>
                    <a:gd name="f21" fmla="val 1061008"/>
                    <a:gd name="f22" fmla="val 1701104"/>
                    <a:gd name="f23" fmla="val 1515189"/>
                    <a:gd name="f24" fmla="val 1498599"/>
                    <a:gd name="f25" fmla="val 1210050"/>
                    <a:gd name="f26" fmla="val 1211721"/>
                    <a:gd name="f27" fmla="val 391160"/>
                    <a:gd name="f28" fmla="val 384174"/>
                    <a:gd name="f29" fmla="val 1211017"/>
                    <a:gd name="f30" fmla="val 312327"/>
                    <a:gd name="f31" fmla="val 1203774"/>
                    <a:gd name="f32" fmla="val 134082"/>
                    <a:gd name="f33" fmla="val 1167300"/>
                    <a:gd name="f34" fmla="val 1009589"/>
                    <a:gd name="f35" fmla="val 820561"/>
                    <a:gd name="f36" fmla="val 685541"/>
                    <a:gd name="f37" fmla="val 68409"/>
                    <a:gd name="f38" fmla="val 566499"/>
                    <a:gd name="f39" fmla="val 172458"/>
                    <a:gd name="f40" fmla="val 496205"/>
                    <a:gd name="f41" fmla="val 198974"/>
                    <a:gd name="f42" fmla="val 481813"/>
                    <a:gd name="f43" fmla="val 193040"/>
                    <a:gd name="f44" fmla="val 452422"/>
                    <a:gd name="f45" fmla="val 307845"/>
                    <a:gd name="f46" fmla="val 310242"/>
                    <a:gd name="f47" fmla="val 190643"/>
                    <a:gd name="f48" fmla="val 454819"/>
                    <a:gd name="f49" fmla="val 509036"/>
                    <a:gd name="f50" fmla="val 559402"/>
                    <a:gd name="f51" fmla="val 207124"/>
                    <a:gd name="f52" fmla="val 601182"/>
                    <a:gd name="f53" fmla="val 235351"/>
                    <a:gd name="f54" fmla="val 618391"/>
                    <a:gd name="f55" fmla="val 249549"/>
                    <a:gd name="f56" fmla="val 634097"/>
                    <a:gd name="f57" fmla="val 220613"/>
                    <a:gd name="f58" fmla="val 724019"/>
                    <a:gd name="f59" fmla="val 87511"/>
                    <a:gd name="f60" fmla="val 876300"/>
                    <a:gd name="f61" fmla="+- 0 0 -90"/>
                    <a:gd name="f62" fmla="*/ f3 1 1851818"/>
                    <a:gd name="f63" fmla="*/ f4 1 1211722"/>
                    <a:gd name="f64" fmla="val f5"/>
                    <a:gd name="f65" fmla="val f6"/>
                    <a:gd name="f66" fmla="val f7"/>
                    <a:gd name="f67" fmla="*/ f61 f0 1"/>
                    <a:gd name="f68" fmla="+- f66 0 f64"/>
                    <a:gd name="f69" fmla="+- f65 0 f64"/>
                    <a:gd name="f70" fmla="*/ f67 1 f2"/>
                    <a:gd name="f71" fmla="*/ f69 1 1851818"/>
                    <a:gd name="f72" fmla="*/ f68 1 1211722"/>
                    <a:gd name="f73" fmla="*/ 1049020 f69 1"/>
                    <a:gd name="f74" fmla="*/ 0 f68 1"/>
                    <a:gd name="f75" fmla="*/ 1549400 f69 1"/>
                    <a:gd name="f76" fmla="*/ 500380 f68 1"/>
                    <a:gd name="f77" fmla="*/ 1545255 f69 1"/>
                    <a:gd name="f78" fmla="*/ 541495 f68 1"/>
                    <a:gd name="f79" fmla="*/ 1583031 f69 1"/>
                    <a:gd name="f80" fmla="*/ 545303 f68 1"/>
                    <a:gd name="f81" fmla="*/ 1851818 f69 1"/>
                    <a:gd name="f82" fmla="*/ 875093 f68 1"/>
                    <a:gd name="f83" fmla="*/ 1515189 f69 1"/>
                    <a:gd name="f84" fmla="*/ 1211722 f68 1"/>
                    <a:gd name="f85" fmla="*/ 1498599 f69 1"/>
                    <a:gd name="f86" fmla="*/ 1210050 f68 1"/>
                    <a:gd name="f87" fmla="*/ 1211721 f68 1"/>
                    <a:gd name="f88" fmla="*/ 391160 f69 1"/>
                    <a:gd name="f89" fmla="*/ 384174 f69 1"/>
                    <a:gd name="f90" fmla="*/ 1211017 f68 1"/>
                    <a:gd name="f91" fmla="*/ 312327 f69 1"/>
                    <a:gd name="f92" fmla="*/ 1203774 f68 1"/>
                    <a:gd name="f93" fmla="*/ 0 f69 1"/>
                    <a:gd name="f94" fmla="*/ 820561 f68 1"/>
                    <a:gd name="f95" fmla="*/ 172458 f69 1"/>
                    <a:gd name="f96" fmla="*/ 496205 f68 1"/>
                    <a:gd name="f97" fmla="*/ 198974 f69 1"/>
                    <a:gd name="f98" fmla="*/ 481813 f68 1"/>
                    <a:gd name="f99" fmla="*/ 193040 f69 1"/>
                    <a:gd name="f100" fmla="*/ 452422 f68 1"/>
                    <a:gd name="f101" fmla="*/ 454819 f69 1"/>
                    <a:gd name="f102" fmla="*/ 190643 f68 1"/>
                    <a:gd name="f103" fmla="*/ 601182 f69 1"/>
                    <a:gd name="f104" fmla="*/ 235351 f68 1"/>
                    <a:gd name="f105" fmla="*/ 618391 f69 1"/>
                    <a:gd name="f106" fmla="*/ 249549 f68 1"/>
                    <a:gd name="f107" fmla="*/ 634097 f69 1"/>
                    <a:gd name="f108" fmla="*/ 220613 f68 1"/>
                    <a:gd name="f109" fmla="+- f70 0 f1"/>
                    <a:gd name="f110" fmla="*/ f73 1 1851818"/>
                    <a:gd name="f111" fmla="*/ f74 1 1211722"/>
                    <a:gd name="f112" fmla="*/ f75 1 1851818"/>
                    <a:gd name="f113" fmla="*/ f76 1 1211722"/>
                    <a:gd name="f114" fmla="*/ f77 1 1851818"/>
                    <a:gd name="f115" fmla="*/ f78 1 1211722"/>
                    <a:gd name="f116" fmla="*/ f79 1 1851818"/>
                    <a:gd name="f117" fmla="*/ f80 1 1211722"/>
                    <a:gd name="f118" fmla="*/ f81 1 1851818"/>
                    <a:gd name="f119" fmla="*/ f82 1 1211722"/>
                    <a:gd name="f120" fmla="*/ f83 1 1851818"/>
                    <a:gd name="f121" fmla="*/ f84 1 1211722"/>
                    <a:gd name="f122" fmla="*/ f85 1 1851818"/>
                    <a:gd name="f123" fmla="*/ f86 1 1211722"/>
                    <a:gd name="f124" fmla="*/ f87 1 1211722"/>
                    <a:gd name="f125" fmla="*/ f88 1 1851818"/>
                    <a:gd name="f126" fmla="*/ f89 1 1851818"/>
                    <a:gd name="f127" fmla="*/ f90 1 1211722"/>
                    <a:gd name="f128" fmla="*/ f91 1 1851818"/>
                    <a:gd name="f129" fmla="*/ f92 1 1211722"/>
                    <a:gd name="f130" fmla="*/ f93 1 1851818"/>
                    <a:gd name="f131" fmla="*/ f94 1 1211722"/>
                    <a:gd name="f132" fmla="*/ f95 1 1851818"/>
                    <a:gd name="f133" fmla="*/ f96 1 1211722"/>
                    <a:gd name="f134" fmla="*/ f97 1 1851818"/>
                    <a:gd name="f135" fmla="*/ f98 1 1211722"/>
                    <a:gd name="f136" fmla="*/ f99 1 1851818"/>
                    <a:gd name="f137" fmla="*/ f100 1 1211722"/>
                    <a:gd name="f138" fmla="*/ f101 1 1851818"/>
                    <a:gd name="f139" fmla="*/ f102 1 1211722"/>
                    <a:gd name="f140" fmla="*/ f103 1 1851818"/>
                    <a:gd name="f141" fmla="*/ f104 1 1211722"/>
                    <a:gd name="f142" fmla="*/ f105 1 1851818"/>
                    <a:gd name="f143" fmla="*/ f106 1 1211722"/>
                    <a:gd name="f144" fmla="*/ f107 1 1851818"/>
                    <a:gd name="f145" fmla="*/ f108 1 1211722"/>
                    <a:gd name="f146" fmla="*/ f64 1 f71"/>
                    <a:gd name="f147" fmla="*/ f65 1 f71"/>
                    <a:gd name="f148" fmla="*/ f64 1 f72"/>
                    <a:gd name="f149" fmla="*/ f66 1 f72"/>
                    <a:gd name="f150" fmla="*/ f110 1 f71"/>
                    <a:gd name="f151" fmla="*/ f111 1 f72"/>
                    <a:gd name="f152" fmla="*/ f112 1 f71"/>
                    <a:gd name="f153" fmla="*/ f113 1 f72"/>
                    <a:gd name="f154" fmla="*/ f114 1 f71"/>
                    <a:gd name="f155" fmla="*/ f115 1 f72"/>
                    <a:gd name="f156" fmla="*/ f116 1 f71"/>
                    <a:gd name="f157" fmla="*/ f117 1 f72"/>
                    <a:gd name="f158" fmla="*/ f118 1 f71"/>
                    <a:gd name="f159" fmla="*/ f119 1 f72"/>
                    <a:gd name="f160" fmla="*/ f120 1 f71"/>
                    <a:gd name="f161" fmla="*/ f121 1 f72"/>
                    <a:gd name="f162" fmla="*/ f122 1 f71"/>
                    <a:gd name="f163" fmla="*/ f123 1 f72"/>
                    <a:gd name="f164" fmla="*/ f124 1 f72"/>
                    <a:gd name="f165" fmla="*/ f125 1 f71"/>
                    <a:gd name="f166" fmla="*/ f126 1 f71"/>
                    <a:gd name="f167" fmla="*/ f127 1 f72"/>
                    <a:gd name="f168" fmla="*/ f128 1 f71"/>
                    <a:gd name="f169" fmla="*/ f129 1 f72"/>
                    <a:gd name="f170" fmla="*/ f130 1 f71"/>
                    <a:gd name="f171" fmla="*/ f131 1 f72"/>
                    <a:gd name="f172" fmla="*/ f132 1 f71"/>
                    <a:gd name="f173" fmla="*/ f133 1 f72"/>
                    <a:gd name="f174" fmla="*/ f134 1 f71"/>
                    <a:gd name="f175" fmla="*/ f135 1 f72"/>
                    <a:gd name="f176" fmla="*/ f136 1 f71"/>
                    <a:gd name="f177" fmla="*/ f137 1 f72"/>
                    <a:gd name="f178" fmla="*/ f138 1 f71"/>
                    <a:gd name="f179" fmla="*/ f139 1 f72"/>
                    <a:gd name="f180" fmla="*/ f140 1 f71"/>
                    <a:gd name="f181" fmla="*/ f141 1 f72"/>
                    <a:gd name="f182" fmla="*/ f142 1 f71"/>
                    <a:gd name="f183" fmla="*/ f143 1 f72"/>
                    <a:gd name="f184" fmla="*/ f144 1 f71"/>
                    <a:gd name="f185" fmla="*/ f145 1 f72"/>
                    <a:gd name="f186" fmla="*/ f146 f62 1"/>
                    <a:gd name="f187" fmla="*/ f147 f62 1"/>
                    <a:gd name="f188" fmla="*/ f149 f63 1"/>
                    <a:gd name="f189" fmla="*/ f148 f63 1"/>
                    <a:gd name="f190" fmla="*/ f150 f62 1"/>
                    <a:gd name="f191" fmla="*/ f151 f63 1"/>
                    <a:gd name="f192" fmla="*/ f152 f62 1"/>
                    <a:gd name="f193" fmla="*/ f153 f63 1"/>
                    <a:gd name="f194" fmla="*/ f154 f62 1"/>
                    <a:gd name="f195" fmla="*/ f155 f63 1"/>
                    <a:gd name="f196" fmla="*/ f156 f62 1"/>
                    <a:gd name="f197" fmla="*/ f157 f63 1"/>
                    <a:gd name="f198" fmla="*/ f158 f62 1"/>
                    <a:gd name="f199" fmla="*/ f159 f63 1"/>
                    <a:gd name="f200" fmla="*/ f160 f62 1"/>
                    <a:gd name="f201" fmla="*/ f161 f63 1"/>
                    <a:gd name="f202" fmla="*/ f162 f62 1"/>
                    <a:gd name="f203" fmla="*/ f163 f63 1"/>
                    <a:gd name="f204" fmla="*/ f164 f63 1"/>
                    <a:gd name="f205" fmla="*/ f165 f62 1"/>
                    <a:gd name="f206" fmla="*/ f166 f62 1"/>
                    <a:gd name="f207" fmla="*/ f167 f63 1"/>
                    <a:gd name="f208" fmla="*/ f168 f62 1"/>
                    <a:gd name="f209" fmla="*/ f169 f63 1"/>
                    <a:gd name="f210" fmla="*/ f170 f62 1"/>
                    <a:gd name="f211" fmla="*/ f171 f63 1"/>
                    <a:gd name="f212" fmla="*/ f172 f62 1"/>
                    <a:gd name="f213" fmla="*/ f173 f63 1"/>
                    <a:gd name="f214" fmla="*/ f174 f62 1"/>
                    <a:gd name="f215" fmla="*/ f175 f63 1"/>
                    <a:gd name="f216" fmla="*/ f176 f62 1"/>
                    <a:gd name="f217" fmla="*/ f177 f63 1"/>
                    <a:gd name="f218" fmla="*/ f178 f62 1"/>
                    <a:gd name="f219" fmla="*/ f179 f63 1"/>
                    <a:gd name="f220" fmla="*/ f180 f62 1"/>
                    <a:gd name="f221" fmla="*/ f181 f63 1"/>
                    <a:gd name="f222" fmla="*/ f182 f62 1"/>
                    <a:gd name="f223" fmla="*/ f183 f63 1"/>
                    <a:gd name="f224" fmla="*/ f184 f62 1"/>
                    <a:gd name="f225" fmla="*/ f185 f63 1"/>
                  </a:gdLst>
                  <a:ahLst/>
                  <a:cxnLst>
                    <a:cxn ang="3cd4">
                      <a:pos x="hc" y="t"/>
                    </a:cxn>
                    <a:cxn ang="0">
                      <a:pos x="r" y="vc"/>
                    </a:cxn>
                    <a:cxn ang="cd4">
                      <a:pos x="hc" y="b"/>
                    </a:cxn>
                    <a:cxn ang="cd2">
                      <a:pos x="l" y="vc"/>
                    </a:cxn>
                    <a:cxn ang="f109">
                      <a:pos x="f190" y="f191"/>
                    </a:cxn>
                    <a:cxn ang="f109">
                      <a:pos x="f192" y="f193"/>
                    </a:cxn>
                    <a:cxn ang="f109">
                      <a:pos x="f194" y="f195"/>
                    </a:cxn>
                    <a:cxn ang="f109">
                      <a:pos x="f196" y="f197"/>
                    </a:cxn>
                    <a:cxn ang="f109">
                      <a:pos x="f198" y="f199"/>
                    </a:cxn>
                    <a:cxn ang="f109">
                      <a:pos x="f200" y="f201"/>
                    </a:cxn>
                    <a:cxn ang="f109">
                      <a:pos x="f202" y="f203"/>
                    </a:cxn>
                    <a:cxn ang="f109">
                      <a:pos x="f202" y="f204"/>
                    </a:cxn>
                    <a:cxn ang="f109">
                      <a:pos x="f205" y="f204"/>
                    </a:cxn>
                    <a:cxn ang="f109">
                      <a:pos x="f206" y="f204"/>
                    </a:cxn>
                    <a:cxn ang="f109">
                      <a:pos x="f206" y="f207"/>
                    </a:cxn>
                    <a:cxn ang="f109">
                      <a:pos x="f208" y="f209"/>
                    </a:cxn>
                    <a:cxn ang="f109">
                      <a:pos x="f210" y="f211"/>
                    </a:cxn>
                    <a:cxn ang="f109">
                      <a:pos x="f212" y="f213"/>
                    </a:cxn>
                    <a:cxn ang="f109">
                      <a:pos x="f214" y="f215"/>
                    </a:cxn>
                    <a:cxn ang="f109">
                      <a:pos x="f216" y="f217"/>
                    </a:cxn>
                    <a:cxn ang="f109">
                      <a:pos x="f218" y="f219"/>
                    </a:cxn>
                    <a:cxn ang="f109">
                      <a:pos x="f220" y="f221"/>
                    </a:cxn>
                    <a:cxn ang="f109">
                      <a:pos x="f222" y="f223"/>
                    </a:cxn>
                    <a:cxn ang="f109">
                      <a:pos x="f224" y="f225"/>
                    </a:cxn>
                    <a:cxn ang="f109">
                      <a:pos x="f190" y="f191"/>
                    </a:cxn>
                  </a:cxnLst>
                  <a:rect l="f186" t="f189" r="f187" b="f188"/>
                  <a:pathLst>
                    <a:path w="1851818" h="1211722">
                      <a:moveTo>
                        <a:pt x="f8" y="f5"/>
                      </a:moveTo>
                      <a:cubicBezTo>
                        <a:pt x="f9" y="f5"/>
                        <a:pt x="f10" y="f11"/>
                        <a:pt x="f10" y="f12"/>
                      </a:cubicBezTo>
                      <a:lnTo>
                        <a:pt x="f13" y="f14"/>
                      </a:lnTo>
                      <a:lnTo>
                        <a:pt x="f15" y="f16"/>
                      </a:lnTo>
                      <a:cubicBezTo>
                        <a:pt x="f17" y="f18"/>
                        <a:pt x="f6" y="f19"/>
                        <a:pt x="f6" y="f20"/>
                      </a:cubicBezTo>
                      <a:cubicBezTo>
                        <a:pt x="f6" y="f21"/>
                        <a:pt x="f22" y="f7"/>
                        <a:pt x="f23" y="f7"/>
                      </a:cubicBezTo>
                      <a:lnTo>
                        <a:pt x="f24" y="f25"/>
                      </a:lnTo>
                      <a:lnTo>
                        <a:pt x="f24" y="f26"/>
                      </a:lnTo>
                      <a:lnTo>
                        <a:pt x="f27" y="f26"/>
                      </a:lnTo>
                      <a:lnTo>
                        <a:pt x="f28" y="f26"/>
                      </a:lnTo>
                      <a:lnTo>
                        <a:pt x="f28" y="f29"/>
                      </a:lnTo>
                      <a:lnTo>
                        <a:pt x="f30" y="f31"/>
                      </a:lnTo>
                      <a:cubicBezTo>
                        <a:pt x="f32" y="f33"/>
                        <a:pt x="f5" y="f34"/>
                        <a:pt x="f5" y="f35"/>
                      </a:cubicBezTo>
                      <a:cubicBezTo>
                        <a:pt x="f5" y="f36"/>
                        <a:pt x="f37" y="f38"/>
                        <a:pt x="f39" y="f40"/>
                      </a:cubicBezTo>
                      <a:lnTo>
                        <a:pt x="f41" y="f42"/>
                      </a:lnTo>
                      <a:lnTo>
                        <a:pt x="f43" y="f44"/>
                      </a:lnTo>
                      <a:cubicBezTo>
                        <a:pt x="f43" y="f45"/>
                        <a:pt x="f46" y="f47"/>
                        <a:pt x="f48" y="f47"/>
                      </a:cubicBezTo>
                      <a:cubicBezTo>
                        <a:pt x="f49" y="f47"/>
                        <a:pt x="f50" y="f51"/>
                        <a:pt x="f52" y="f53"/>
                      </a:cubicBezTo>
                      <a:lnTo>
                        <a:pt x="f54" y="f55"/>
                      </a:lnTo>
                      <a:lnTo>
                        <a:pt x="f56" y="f57"/>
                      </a:lnTo>
                      <a:cubicBezTo>
                        <a:pt x="f58" y="f59"/>
                        <a:pt x="f60" y="f5"/>
                        <a:pt x="f8" y="f5"/>
                      </a:cubicBezTo>
                      <a:close/>
                    </a:path>
                  </a:pathLst>
                </a:custGeom>
                <a:solidFill>
                  <a:srgbClr val="0078D7"/>
                </a:solidFill>
                <a:ln w="38103" cap="flat">
                  <a:solidFill>
                    <a:srgbClr val="F8F8F8"/>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8" name="Freeform: Shape 54">
                  <a:extLst>
                    <a:ext uri="{FF2B5EF4-FFF2-40B4-BE49-F238E27FC236}">
                      <a16:creationId xmlns:a16="http://schemas.microsoft.com/office/drawing/2014/main" id="{AE68C897-01CB-49CD-BB7B-EFA181954C64}"/>
                    </a:ext>
                  </a:extLst>
                </p:cNvPr>
                <p:cNvSpPr/>
                <p:nvPr/>
              </p:nvSpPr>
              <p:spPr>
                <a:xfrm>
                  <a:off x="9036283" y="1297853"/>
                  <a:ext cx="3016843" cy="1974052"/>
                </a:xfrm>
                <a:custGeom>
                  <a:avLst/>
                  <a:gdLst>
                    <a:gd name="f0" fmla="val 10800000"/>
                    <a:gd name="f1" fmla="val 5400000"/>
                    <a:gd name="f2" fmla="val 180"/>
                    <a:gd name="f3" fmla="val w"/>
                    <a:gd name="f4" fmla="val h"/>
                    <a:gd name="f5" fmla="val 0"/>
                    <a:gd name="f6" fmla="val 1851818"/>
                    <a:gd name="f7" fmla="val 1211722"/>
                    <a:gd name="f8" fmla="val 1049020"/>
                    <a:gd name="f9" fmla="val 1325372"/>
                    <a:gd name="f10" fmla="val 1549400"/>
                    <a:gd name="f11" fmla="val 224028"/>
                    <a:gd name="f12" fmla="val 500380"/>
                    <a:gd name="f13" fmla="val 1545255"/>
                    <a:gd name="f14" fmla="val 541495"/>
                    <a:gd name="f15" fmla="val 1583031"/>
                    <a:gd name="f16" fmla="val 545303"/>
                    <a:gd name="f17" fmla="val 1736428"/>
                    <a:gd name="f18" fmla="val 576692"/>
                    <a:gd name="f19" fmla="val 712417"/>
                    <a:gd name="f20" fmla="val 875093"/>
                    <a:gd name="f21" fmla="val 1061008"/>
                    <a:gd name="f22" fmla="val 1701104"/>
                    <a:gd name="f23" fmla="val 1515189"/>
                    <a:gd name="f24" fmla="val 1498599"/>
                    <a:gd name="f25" fmla="val 1210050"/>
                    <a:gd name="f26" fmla="val 1211721"/>
                    <a:gd name="f27" fmla="val 391160"/>
                    <a:gd name="f28" fmla="val 384174"/>
                    <a:gd name="f29" fmla="val 1211017"/>
                    <a:gd name="f30" fmla="val 312327"/>
                    <a:gd name="f31" fmla="val 1203774"/>
                    <a:gd name="f32" fmla="val 134082"/>
                    <a:gd name="f33" fmla="val 1167300"/>
                    <a:gd name="f34" fmla="val 1009589"/>
                    <a:gd name="f35" fmla="val 820561"/>
                    <a:gd name="f36" fmla="val 685541"/>
                    <a:gd name="f37" fmla="val 68409"/>
                    <a:gd name="f38" fmla="val 566499"/>
                    <a:gd name="f39" fmla="val 172458"/>
                    <a:gd name="f40" fmla="val 496205"/>
                    <a:gd name="f41" fmla="val 198974"/>
                    <a:gd name="f42" fmla="val 481813"/>
                    <a:gd name="f43" fmla="val 193040"/>
                    <a:gd name="f44" fmla="val 452422"/>
                    <a:gd name="f45" fmla="val 307845"/>
                    <a:gd name="f46" fmla="val 310242"/>
                    <a:gd name="f47" fmla="val 190643"/>
                    <a:gd name="f48" fmla="val 454819"/>
                    <a:gd name="f49" fmla="val 509036"/>
                    <a:gd name="f50" fmla="val 559402"/>
                    <a:gd name="f51" fmla="val 207124"/>
                    <a:gd name="f52" fmla="val 601182"/>
                    <a:gd name="f53" fmla="val 235351"/>
                    <a:gd name="f54" fmla="val 618391"/>
                    <a:gd name="f55" fmla="val 249549"/>
                    <a:gd name="f56" fmla="val 634097"/>
                    <a:gd name="f57" fmla="val 220613"/>
                    <a:gd name="f58" fmla="val 724019"/>
                    <a:gd name="f59" fmla="val 87511"/>
                    <a:gd name="f60" fmla="val 876300"/>
                    <a:gd name="f61" fmla="+- 0 0 -90"/>
                    <a:gd name="f62" fmla="*/ f3 1 1851818"/>
                    <a:gd name="f63" fmla="*/ f4 1 1211722"/>
                    <a:gd name="f64" fmla="val f5"/>
                    <a:gd name="f65" fmla="val f6"/>
                    <a:gd name="f66" fmla="val f7"/>
                    <a:gd name="f67" fmla="*/ f61 f0 1"/>
                    <a:gd name="f68" fmla="+- f66 0 f64"/>
                    <a:gd name="f69" fmla="+- f65 0 f64"/>
                    <a:gd name="f70" fmla="*/ f67 1 f2"/>
                    <a:gd name="f71" fmla="*/ f69 1 1851818"/>
                    <a:gd name="f72" fmla="*/ f68 1 1211722"/>
                    <a:gd name="f73" fmla="*/ 1049020 f69 1"/>
                    <a:gd name="f74" fmla="*/ 0 f68 1"/>
                    <a:gd name="f75" fmla="*/ 1549400 f69 1"/>
                    <a:gd name="f76" fmla="*/ 500380 f68 1"/>
                    <a:gd name="f77" fmla="*/ 1545255 f69 1"/>
                    <a:gd name="f78" fmla="*/ 541495 f68 1"/>
                    <a:gd name="f79" fmla="*/ 1583031 f69 1"/>
                    <a:gd name="f80" fmla="*/ 545303 f68 1"/>
                    <a:gd name="f81" fmla="*/ 1851818 f69 1"/>
                    <a:gd name="f82" fmla="*/ 875093 f68 1"/>
                    <a:gd name="f83" fmla="*/ 1515189 f69 1"/>
                    <a:gd name="f84" fmla="*/ 1211722 f68 1"/>
                    <a:gd name="f85" fmla="*/ 1498599 f69 1"/>
                    <a:gd name="f86" fmla="*/ 1210050 f68 1"/>
                    <a:gd name="f87" fmla="*/ 1211721 f68 1"/>
                    <a:gd name="f88" fmla="*/ 391160 f69 1"/>
                    <a:gd name="f89" fmla="*/ 384174 f69 1"/>
                    <a:gd name="f90" fmla="*/ 1211017 f68 1"/>
                    <a:gd name="f91" fmla="*/ 312327 f69 1"/>
                    <a:gd name="f92" fmla="*/ 1203774 f68 1"/>
                    <a:gd name="f93" fmla="*/ 0 f69 1"/>
                    <a:gd name="f94" fmla="*/ 820561 f68 1"/>
                    <a:gd name="f95" fmla="*/ 172458 f69 1"/>
                    <a:gd name="f96" fmla="*/ 496205 f68 1"/>
                    <a:gd name="f97" fmla="*/ 198974 f69 1"/>
                    <a:gd name="f98" fmla="*/ 481813 f68 1"/>
                    <a:gd name="f99" fmla="*/ 193040 f69 1"/>
                    <a:gd name="f100" fmla="*/ 452422 f68 1"/>
                    <a:gd name="f101" fmla="*/ 454819 f69 1"/>
                    <a:gd name="f102" fmla="*/ 190643 f68 1"/>
                    <a:gd name="f103" fmla="*/ 601182 f69 1"/>
                    <a:gd name="f104" fmla="*/ 235351 f68 1"/>
                    <a:gd name="f105" fmla="*/ 618391 f69 1"/>
                    <a:gd name="f106" fmla="*/ 249549 f68 1"/>
                    <a:gd name="f107" fmla="*/ 634097 f69 1"/>
                    <a:gd name="f108" fmla="*/ 220613 f68 1"/>
                    <a:gd name="f109" fmla="+- f70 0 f1"/>
                    <a:gd name="f110" fmla="*/ f73 1 1851818"/>
                    <a:gd name="f111" fmla="*/ f74 1 1211722"/>
                    <a:gd name="f112" fmla="*/ f75 1 1851818"/>
                    <a:gd name="f113" fmla="*/ f76 1 1211722"/>
                    <a:gd name="f114" fmla="*/ f77 1 1851818"/>
                    <a:gd name="f115" fmla="*/ f78 1 1211722"/>
                    <a:gd name="f116" fmla="*/ f79 1 1851818"/>
                    <a:gd name="f117" fmla="*/ f80 1 1211722"/>
                    <a:gd name="f118" fmla="*/ f81 1 1851818"/>
                    <a:gd name="f119" fmla="*/ f82 1 1211722"/>
                    <a:gd name="f120" fmla="*/ f83 1 1851818"/>
                    <a:gd name="f121" fmla="*/ f84 1 1211722"/>
                    <a:gd name="f122" fmla="*/ f85 1 1851818"/>
                    <a:gd name="f123" fmla="*/ f86 1 1211722"/>
                    <a:gd name="f124" fmla="*/ f87 1 1211722"/>
                    <a:gd name="f125" fmla="*/ f88 1 1851818"/>
                    <a:gd name="f126" fmla="*/ f89 1 1851818"/>
                    <a:gd name="f127" fmla="*/ f90 1 1211722"/>
                    <a:gd name="f128" fmla="*/ f91 1 1851818"/>
                    <a:gd name="f129" fmla="*/ f92 1 1211722"/>
                    <a:gd name="f130" fmla="*/ f93 1 1851818"/>
                    <a:gd name="f131" fmla="*/ f94 1 1211722"/>
                    <a:gd name="f132" fmla="*/ f95 1 1851818"/>
                    <a:gd name="f133" fmla="*/ f96 1 1211722"/>
                    <a:gd name="f134" fmla="*/ f97 1 1851818"/>
                    <a:gd name="f135" fmla="*/ f98 1 1211722"/>
                    <a:gd name="f136" fmla="*/ f99 1 1851818"/>
                    <a:gd name="f137" fmla="*/ f100 1 1211722"/>
                    <a:gd name="f138" fmla="*/ f101 1 1851818"/>
                    <a:gd name="f139" fmla="*/ f102 1 1211722"/>
                    <a:gd name="f140" fmla="*/ f103 1 1851818"/>
                    <a:gd name="f141" fmla="*/ f104 1 1211722"/>
                    <a:gd name="f142" fmla="*/ f105 1 1851818"/>
                    <a:gd name="f143" fmla="*/ f106 1 1211722"/>
                    <a:gd name="f144" fmla="*/ f107 1 1851818"/>
                    <a:gd name="f145" fmla="*/ f108 1 1211722"/>
                    <a:gd name="f146" fmla="*/ f64 1 f71"/>
                    <a:gd name="f147" fmla="*/ f65 1 f71"/>
                    <a:gd name="f148" fmla="*/ f64 1 f72"/>
                    <a:gd name="f149" fmla="*/ f66 1 f72"/>
                    <a:gd name="f150" fmla="*/ f110 1 f71"/>
                    <a:gd name="f151" fmla="*/ f111 1 f72"/>
                    <a:gd name="f152" fmla="*/ f112 1 f71"/>
                    <a:gd name="f153" fmla="*/ f113 1 f72"/>
                    <a:gd name="f154" fmla="*/ f114 1 f71"/>
                    <a:gd name="f155" fmla="*/ f115 1 f72"/>
                    <a:gd name="f156" fmla="*/ f116 1 f71"/>
                    <a:gd name="f157" fmla="*/ f117 1 f72"/>
                    <a:gd name="f158" fmla="*/ f118 1 f71"/>
                    <a:gd name="f159" fmla="*/ f119 1 f72"/>
                    <a:gd name="f160" fmla="*/ f120 1 f71"/>
                    <a:gd name="f161" fmla="*/ f121 1 f72"/>
                    <a:gd name="f162" fmla="*/ f122 1 f71"/>
                    <a:gd name="f163" fmla="*/ f123 1 f72"/>
                    <a:gd name="f164" fmla="*/ f124 1 f72"/>
                    <a:gd name="f165" fmla="*/ f125 1 f71"/>
                    <a:gd name="f166" fmla="*/ f126 1 f71"/>
                    <a:gd name="f167" fmla="*/ f127 1 f72"/>
                    <a:gd name="f168" fmla="*/ f128 1 f71"/>
                    <a:gd name="f169" fmla="*/ f129 1 f72"/>
                    <a:gd name="f170" fmla="*/ f130 1 f71"/>
                    <a:gd name="f171" fmla="*/ f131 1 f72"/>
                    <a:gd name="f172" fmla="*/ f132 1 f71"/>
                    <a:gd name="f173" fmla="*/ f133 1 f72"/>
                    <a:gd name="f174" fmla="*/ f134 1 f71"/>
                    <a:gd name="f175" fmla="*/ f135 1 f72"/>
                    <a:gd name="f176" fmla="*/ f136 1 f71"/>
                    <a:gd name="f177" fmla="*/ f137 1 f72"/>
                    <a:gd name="f178" fmla="*/ f138 1 f71"/>
                    <a:gd name="f179" fmla="*/ f139 1 f72"/>
                    <a:gd name="f180" fmla="*/ f140 1 f71"/>
                    <a:gd name="f181" fmla="*/ f141 1 f72"/>
                    <a:gd name="f182" fmla="*/ f142 1 f71"/>
                    <a:gd name="f183" fmla="*/ f143 1 f72"/>
                    <a:gd name="f184" fmla="*/ f144 1 f71"/>
                    <a:gd name="f185" fmla="*/ f145 1 f72"/>
                    <a:gd name="f186" fmla="*/ f146 f62 1"/>
                    <a:gd name="f187" fmla="*/ f147 f62 1"/>
                    <a:gd name="f188" fmla="*/ f149 f63 1"/>
                    <a:gd name="f189" fmla="*/ f148 f63 1"/>
                    <a:gd name="f190" fmla="*/ f150 f62 1"/>
                    <a:gd name="f191" fmla="*/ f151 f63 1"/>
                    <a:gd name="f192" fmla="*/ f152 f62 1"/>
                    <a:gd name="f193" fmla="*/ f153 f63 1"/>
                    <a:gd name="f194" fmla="*/ f154 f62 1"/>
                    <a:gd name="f195" fmla="*/ f155 f63 1"/>
                    <a:gd name="f196" fmla="*/ f156 f62 1"/>
                    <a:gd name="f197" fmla="*/ f157 f63 1"/>
                    <a:gd name="f198" fmla="*/ f158 f62 1"/>
                    <a:gd name="f199" fmla="*/ f159 f63 1"/>
                    <a:gd name="f200" fmla="*/ f160 f62 1"/>
                    <a:gd name="f201" fmla="*/ f161 f63 1"/>
                    <a:gd name="f202" fmla="*/ f162 f62 1"/>
                    <a:gd name="f203" fmla="*/ f163 f63 1"/>
                    <a:gd name="f204" fmla="*/ f164 f63 1"/>
                    <a:gd name="f205" fmla="*/ f165 f62 1"/>
                    <a:gd name="f206" fmla="*/ f166 f62 1"/>
                    <a:gd name="f207" fmla="*/ f167 f63 1"/>
                    <a:gd name="f208" fmla="*/ f168 f62 1"/>
                    <a:gd name="f209" fmla="*/ f169 f63 1"/>
                    <a:gd name="f210" fmla="*/ f170 f62 1"/>
                    <a:gd name="f211" fmla="*/ f171 f63 1"/>
                    <a:gd name="f212" fmla="*/ f172 f62 1"/>
                    <a:gd name="f213" fmla="*/ f173 f63 1"/>
                    <a:gd name="f214" fmla="*/ f174 f62 1"/>
                    <a:gd name="f215" fmla="*/ f175 f63 1"/>
                    <a:gd name="f216" fmla="*/ f176 f62 1"/>
                    <a:gd name="f217" fmla="*/ f177 f63 1"/>
                    <a:gd name="f218" fmla="*/ f178 f62 1"/>
                    <a:gd name="f219" fmla="*/ f179 f63 1"/>
                    <a:gd name="f220" fmla="*/ f180 f62 1"/>
                    <a:gd name="f221" fmla="*/ f181 f63 1"/>
                    <a:gd name="f222" fmla="*/ f182 f62 1"/>
                    <a:gd name="f223" fmla="*/ f183 f63 1"/>
                    <a:gd name="f224" fmla="*/ f184 f62 1"/>
                    <a:gd name="f225" fmla="*/ f185 f63 1"/>
                  </a:gdLst>
                  <a:ahLst/>
                  <a:cxnLst>
                    <a:cxn ang="3cd4">
                      <a:pos x="hc" y="t"/>
                    </a:cxn>
                    <a:cxn ang="0">
                      <a:pos x="r" y="vc"/>
                    </a:cxn>
                    <a:cxn ang="cd4">
                      <a:pos x="hc" y="b"/>
                    </a:cxn>
                    <a:cxn ang="cd2">
                      <a:pos x="l" y="vc"/>
                    </a:cxn>
                    <a:cxn ang="f109">
                      <a:pos x="f190" y="f191"/>
                    </a:cxn>
                    <a:cxn ang="f109">
                      <a:pos x="f192" y="f193"/>
                    </a:cxn>
                    <a:cxn ang="f109">
                      <a:pos x="f194" y="f195"/>
                    </a:cxn>
                    <a:cxn ang="f109">
                      <a:pos x="f196" y="f197"/>
                    </a:cxn>
                    <a:cxn ang="f109">
                      <a:pos x="f198" y="f199"/>
                    </a:cxn>
                    <a:cxn ang="f109">
                      <a:pos x="f200" y="f201"/>
                    </a:cxn>
                    <a:cxn ang="f109">
                      <a:pos x="f202" y="f203"/>
                    </a:cxn>
                    <a:cxn ang="f109">
                      <a:pos x="f202" y="f204"/>
                    </a:cxn>
                    <a:cxn ang="f109">
                      <a:pos x="f205" y="f204"/>
                    </a:cxn>
                    <a:cxn ang="f109">
                      <a:pos x="f206" y="f204"/>
                    </a:cxn>
                    <a:cxn ang="f109">
                      <a:pos x="f206" y="f207"/>
                    </a:cxn>
                    <a:cxn ang="f109">
                      <a:pos x="f208" y="f209"/>
                    </a:cxn>
                    <a:cxn ang="f109">
                      <a:pos x="f210" y="f211"/>
                    </a:cxn>
                    <a:cxn ang="f109">
                      <a:pos x="f212" y="f213"/>
                    </a:cxn>
                    <a:cxn ang="f109">
                      <a:pos x="f214" y="f215"/>
                    </a:cxn>
                    <a:cxn ang="f109">
                      <a:pos x="f216" y="f217"/>
                    </a:cxn>
                    <a:cxn ang="f109">
                      <a:pos x="f218" y="f219"/>
                    </a:cxn>
                    <a:cxn ang="f109">
                      <a:pos x="f220" y="f221"/>
                    </a:cxn>
                    <a:cxn ang="f109">
                      <a:pos x="f222" y="f223"/>
                    </a:cxn>
                    <a:cxn ang="f109">
                      <a:pos x="f224" y="f225"/>
                    </a:cxn>
                    <a:cxn ang="f109">
                      <a:pos x="f190" y="f191"/>
                    </a:cxn>
                  </a:cxnLst>
                  <a:rect l="f186" t="f189" r="f187" b="f188"/>
                  <a:pathLst>
                    <a:path w="1851818" h="1211722">
                      <a:moveTo>
                        <a:pt x="f8" y="f5"/>
                      </a:moveTo>
                      <a:cubicBezTo>
                        <a:pt x="f9" y="f5"/>
                        <a:pt x="f10" y="f11"/>
                        <a:pt x="f10" y="f12"/>
                      </a:cubicBezTo>
                      <a:lnTo>
                        <a:pt x="f13" y="f14"/>
                      </a:lnTo>
                      <a:lnTo>
                        <a:pt x="f15" y="f16"/>
                      </a:lnTo>
                      <a:cubicBezTo>
                        <a:pt x="f17" y="f18"/>
                        <a:pt x="f6" y="f19"/>
                        <a:pt x="f6" y="f20"/>
                      </a:cubicBezTo>
                      <a:cubicBezTo>
                        <a:pt x="f6" y="f21"/>
                        <a:pt x="f22" y="f7"/>
                        <a:pt x="f23" y="f7"/>
                      </a:cubicBezTo>
                      <a:lnTo>
                        <a:pt x="f24" y="f25"/>
                      </a:lnTo>
                      <a:lnTo>
                        <a:pt x="f24" y="f26"/>
                      </a:lnTo>
                      <a:lnTo>
                        <a:pt x="f27" y="f26"/>
                      </a:lnTo>
                      <a:lnTo>
                        <a:pt x="f28" y="f26"/>
                      </a:lnTo>
                      <a:lnTo>
                        <a:pt x="f28" y="f29"/>
                      </a:lnTo>
                      <a:lnTo>
                        <a:pt x="f30" y="f31"/>
                      </a:lnTo>
                      <a:cubicBezTo>
                        <a:pt x="f32" y="f33"/>
                        <a:pt x="f5" y="f34"/>
                        <a:pt x="f5" y="f35"/>
                      </a:cubicBezTo>
                      <a:cubicBezTo>
                        <a:pt x="f5" y="f36"/>
                        <a:pt x="f37" y="f38"/>
                        <a:pt x="f39" y="f40"/>
                      </a:cubicBezTo>
                      <a:lnTo>
                        <a:pt x="f41" y="f42"/>
                      </a:lnTo>
                      <a:lnTo>
                        <a:pt x="f43" y="f44"/>
                      </a:lnTo>
                      <a:cubicBezTo>
                        <a:pt x="f43" y="f45"/>
                        <a:pt x="f46" y="f47"/>
                        <a:pt x="f48" y="f47"/>
                      </a:cubicBezTo>
                      <a:cubicBezTo>
                        <a:pt x="f49" y="f47"/>
                        <a:pt x="f50" y="f51"/>
                        <a:pt x="f52" y="f53"/>
                      </a:cubicBezTo>
                      <a:lnTo>
                        <a:pt x="f54" y="f55"/>
                      </a:lnTo>
                      <a:lnTo>
                        <a:pt x="f56" y="f57"/>
                      </a:lnTo>
                      <a:cubicBezTo>
                        <a:pt x="f58" y="f59"/>
                        <a:pt x="f60" y="f5"/>
                        <a:pt x="f8" y="f5"/>
                      </a:cubicBezTo>
                      <a:close/>
                    </a:path>
                  </a:pathLst>
                </a:custGeom>
                <a:solidFill>
                  <a:srgbClr val="0078D7"/>
                </a:solidFill>
                <a:ln w="38103" cap="flat">
                  <a:solidFill>
                    <a:srgbClr val="F8F8F8"/>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grpSp>
            <p:nvGrpSpPr>
              <p:cNvPr id="9" name="Group 6">
                <a:extLst>
                  <a:ext uri="{FF2B5EF4-FFF2-40B4-BE49-F238E27FC236}">
                    <a16:creationId xmlns:a16="http://schemas.microsoft.com/office/drawing/2014/main" id="{262B7EDA-5F27-4151-8991-F783891ED6CC}"/>
                  </a:ext>
                </a:extLst>
              </p:cNvPr>
              <p:cNvGrpSpPr/>
              <p:nvPr/>
            </p:nvGrpSpPr>
            <p:grpSpPr>
              <a:xfrm>
                <a:off x="8424486" y="1348986"/>
                <a:ext cx="1329830" cy="1329830"/>
                <a:chOff x="8424486" y="1348986"/>
                <a:chExt cx="1329830" cy="1329830"/>
              </a:xfrm>
            </p:grpSpPr>
            <p:sp>
              <p:nvSpPr>
                <p:cNvPr id="10" name="Oval 51">
                  <a:extLst>
                    <a:ext uri="{FF2B5EF4-FFF2-40B4-BE49-F238E27FC236}">
                      <a16:creationId xmlns:a16="http://schemas.microsoft.com/office/drawing/2014/main" id="{42EFA600-F0B0-4517-9352-E240F840527B}"/>
                    </a:ext>
                  </a:extLst>
                </p:cNvPr>
                <p:cNvSpPr/>
                <p:nvPr/>
              </p:nvSpPr>
              <p:spPr>
                <a:xfrm>
                  <a:off x="8424486" y="1348986"/>
                  <a:ext cx="1329830" cy="13298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11" name="Group 70">
                  <a:extLst>
                    <a:ext uri="{FF2B5EF4-FFF2-40B4-BE49-F238E27FC236}">
                      <a16:creationId xmlns:a16="http://schemas.microsoft.com/office/drawing/2014/main" id="{1FA5A2DE-A7B3-4B8A-AD14-4A103A4388A3}"/>
                    </a:ext>
                  </a:extLst>
                </p:cNvPr>
                <p:cNvGrpSpPr/>
                <p:nvPr/>
              </p:nvGrpSpPr>
              <p:grpSpPr>
                <a:xfrm>
                  <a:off x="8722745" y="1570235"/>
                  <a:ext cx="733311" cy="887342"/>
                  <a:chOff x="8722745" y="1570235"/>
                  <a:chExt cx="733311" cy="887342"/>
                </a:xfrm>
              </p:grpSpPr>
              <p:sp>
                <p:nvSpPr>
                  <p:cNvPr id="12" name="Freeform 2117">
                    <a:extLst>
                      <a:ext uri="{FF2B5EF4-FFF2-40B4-BE49-F238E27FC236}">
                        <a16:creationId xmlns:a16="http://schemas.microsoft.com/office/drawing/2014/main" id="{ED8C6B30-4288-4BD3-BF3D-B29DF64EDA78}"/>
                      </a:ext>
                    </a:extLst>
                  </p:cNvPr>
                  <p:cNvSpPr/>
                  <p:nvPr/>
                </p:nvSpPr>
                <p:spPr>
                  <a:xfrm>
                    <a:off x="8823201" y="2069150"/>
                    <a:ext cx="284616" cy="331497"/>
                  </a:xfrm>
                  <a:custGeom>
                    <a:avLst/>
                    <a:gdLst>
                      <a:gd name="f0" fmla="val 10800000"/>
                      <a:gd name="f1" fmla="val 5400000"/>
                      <a:gd name="f2" fmla="val 180"/>
                      <a:gd name="f3" fmla="val w"/>
                      <a:gd name="f4" fmla="val h"/>
                      <a:gd name="f5" fmla="val 0"/>
                      <a:gd name="f6" fmla="val 36"/>
                      <a:gd name="f7" fmla="val 42"/>
                      <a:gd name="f8" fmla="val 4"/>
                      <a:gd name="f9" fmla="val 3"/>
                      <a:gd name="f10" fmla="val 1"/>
                      <a:gd name="f11" fmla="val 41"/>
                      <a:gd name="f12" fmla="val 39"/>
                      <a:gd name="f13" fmla="val 37"/>
                      <a:gd name="f14" fmla="val 35"/>
                      <a:gd name="f15" fmla="val 34"/>
                      <a:gd name="f16" fmla="val 17"/>
                      <a:gd name="f17" fmla="val 29"/>
                      <a:gd name="f18" fmla="val 25"/>
                      <a:gd name="f19" fmla="val 11"/>
                      <a:gd name="f20" fmla="val 27"/>
                      <a:gd name="f21" fmla="val 28"/>
                      <a:gd name="f22" fmla="val 2"/>
                      <a:gd name="f23" fmla="val 30"/>
                      <a:gd name="f24" fmla="val 32"/>
                      <a:gd name="f25" fmla="val 6"/>
                      <a:gd name="f26" fmla="val 33"/>
                      <a:gd name="f27" fmla="val 13"/>
                      <a:gd name="f28" fmla="val 24"/>
                      <a:gd name="f29" fmla="val 5"/>
                      <a:gd name="f30" fmla="+- 0 0 -90"/>
                      <a:gd name="f31" fmla="*/ f3 1 36"/>
                      <a:gd name="f32" fmla="*/ f4 1 42"/>
                      <a:gd name="f33" fmla="val f5"/>
                      <a:gd name="f34" fmla="val f6"/>
                      <a:gd name="f35" fmla="val f7"/>
                      <a:gd name="f36" fmla="*/ f30 f0 1"/>
                      <a:gd name="f37" fmla="+- f35 0 f33"/>
                      <a:gd name="f38" fmla="+- f34 0 f33"/>
                      <a:gd name="f39" fmla="*/ f36 1 f2"/>
                      <a:gd name="f40" fmla="*/ f38 1 36"/>
                      <a:gd name="f41" fmla="*/ f37 1 42"/>
                      <a:gd name="f42" fmla="*/ 4 f38 1"/>
                      <a:gd name="f43" fmla="*/ 42 f37 1"/>
                      <a:gd name="f44" fmla="*/ 1 f38 1"/>
                      <a:gd name="f45" fmla="*/ 39 f37 1"/>
                      <a:gd name="f46" fmla="*/ 3 f38 1"/>
                      <a:gd name="f47" fmla="*/ 34 f37 1"/>
                      <a:gd name="f48" fmla="*/ 27 f38 1"/>
                      <a:gd name="f49" fmla="*/ 4 f37 1"/>
                      <a:gd name="f50" fmla="*/ 32 f38 1"/>
                      <a:gd name="f51" fmla="*/ 1 f37 1"/>
                      <a:gd name="f52" fmla="*/ 35 f38 1"/>
                      <a:gd name="f53" fmla="*/ 6 f37 1"/>
                      <a:gd name="f54" fmla="*/ 6 f38 1"/>
                      <a:gd name="f55" fmla="*/ 41 f37 1"/>
                      <a:gd name="f56" fmla="+- f39 0 f1"/>
                      <a:gd name="f57" fmla="*/ f42 1 36"/>
                      <a:gd name="f58" fmla="*/ f43 1 42"/>
                      <a:gd name="f59" fmla="*/ f44 1 36"/>
                      <a:gd name="f60" fmla="*/ f45 1 42"/>
                      <a:gd name="f61" fmla="*/ f46 1 36"/>
                      <a:gd name="f62" fmla="*/ f47 1 42"/>
                      <a:gd name="f63" fmla="*/ f48 1 36"/>
                      <a:gd name="f64" fmla="*/ f49 1 42"/>
                      <a:gd name="f65" fmla="*/ f50 1 36"/>
                      <a:gd name="f66" fmla="*/ f51 1 42"/>
                      <a:gd name="f67" fmla="*/ f52 1 36"/>
                      <a:gd name="f68" fmla="*/ f53 1 42"/>
                      <a:gd name="f69" fmla="*/ f54 1 36"/>
                      <a:gd name="f70" fmla="*/ f55 1 42"/>
                      <a:gd name="f71" fmla="*/ 0 1 f40"/>
                      <a:gd name="f72" fmla="*/ f34 1 f40"/>
                      <a:gd name="f73" fmla="*/ 0 1 f41"/>
                      <a:gd name="f74" fmla="*/ f35 1 f41"/>
                      <a:gd name="f75" fmla="*/ f57 1 f40"/>
                      <a:gd name="f76" fmla="*/ f58 1 f41"/>
                      <a:gd name="f77" fmla="*/ f59 1 f40"/>
                      <a:gd name="f78" fmla="*/ f60 1 f41"/>
                      <a:gd name="f79" fmla="*/ f61 1 f40"/>
                      <a:gd name="f80" fmla="*/ f62 1 f41"/>
                      <a:gd name="f81" fmla="*/ f63 1 f40"/>
                      <a:gd name="f82" fmla="*/ f64 1 f41"/>
                      <a:gd name="f83" fmla="*/ f65 1 f40"/>
                      <a:gd name="f84" fmla="*/ f66 1 f41"/>
                      <a:gd name="f85" fmla="*/ f67 1 f40"/>
                      <a:gd name="f86" fmla="*/ f68 1 f41"/>
                      <a:gd name="f87" fmla="*/ f69 1 f40"/>
                      <a:gd name="f88" fmla="*/ f70 1 f41"/>
                      <a:gd name="f89" fmla="*/ f71 f31 1"/>
                      <a:gd name="f90" fmla="*/ f72 f31 1"/>
                      <a:gd name="f91" fmla="*/ f74 f32 1"/>
                      <a:gd name="f92" fmla="*/ f73 f32 1"/>
                      <a:gd name="f93" fmla="*/ f75 f31 1"/>
                      <a:gd name="f94" fmla="*/ f76 f32 1"/>
                      <a:gd name="f95" fmla="*/ f77 f31 1"/>
                      <a:gd name="f96" fmla="*/ f78 f32 1"/>
                      <a:gd name="f97" fmla="*/ f79 f31 1"/>
                      <a:gd name="f98" fmla="*/ f80 f32 1"/>
                      <a:gd name="f99" fmla="*/ f81 f31 1"/>
                      <a:gd name="f100" fmla="*/ f82 f32 1"/>
                      <a:gd name="f101" fmla="*/ f83 f31 1"/>
                      <a:gd name="f102" fmla="*/ f84 f32 1"/>
                      <a:gd name="f103" fmla="*/ f85 f31 1"/>
                      <a:gd name="f104" fmla="*/ f86 f32 1"/>
                      <a:gd name="f105" fmla="*/ f87 f31 1"/>
                      <a:gd name="f106" fmla="*/ f88 f32 1"/>
                    </a:gdLst>
                    <a:ahLst/>
                    <a:cxnLst>
                      <a:cxn ang="3cd4">
                        <a:pos x="hc" y="t"/>
                      </a:cxn>
                      <a:cxn ang="0">
                        <a:pos x="r" y="vc"/>
                      </a:cxn>
                      <a:cxn ang="cd4">
                        <a:pos x="hc" y="b"/>
                      </a:cxn>
                      <a:cxn ang="cd2">
                        <a:pos x="l" y="vc"/>
                      </a:cxn>
                      <a:cxn ang="f56">
                        <a:pos x="f93" y="f94"/>
                      </a:cxn>
                      <a:cxn ang="f56">
                        <a:pos x="f95" y="f96"/>
                      </a:cxn>
                      <a:cxn ang="f56">
                        <a:pos x="f97" y="f98"/>
                      </a:cxn>
                      <a:cxn ang="f56">
                        <a:pos x="f99" y="f100"/>
                      </a:cxn>
                      <a:cxn ang="f56">
                        <a:pos x="f101" y="f102"/>
                      </a:cxn>
                      <a:cxn ang="f56">
                        <a:pos x="f103" y="f104"/>
                      </a:cxn>
                      <a:cxn ang="f56">
                        <a:pos x="f105" y="f106"/>
                      </a:cxn>
                      <a:cxn ang="f56">
                        <a:pos x="f93" y="f94"/>
                      </a:cxn>
                    </a:cxnLst>
                    <a:rect l="f89" t="f92" r="f90" b="f91"/>
                    <a:pathLst>
                      <a:path w="36" h="42">
                        <a:moveTo>
                          <a:pt x="f8" y="f7"/>
                        </a:moveTo>
                        <a:cubicBezTo>
                          <a:pt x="f9" y="f7"/>
                          <a:pt x="f10" y="f11"/>
                          <a:pt x="f10" y="f12"/>
                        </a:cubicBezTo>
                        <a:cubicBezTo>
                          <a:pt x="f5" y="f13"/>
                          <a:pt x="f10" y="f14"/>
                          <a:pt x="f9" y="f15"/>
                        </a:cubicBezTo>
                        <a:cubicBezTo>
                          <a:pt x="f16" y="f17"/>
                          <a:pt x="f18" y="f19"/>
                          <a:pt x="f20" y="f8"/>
                        </a:cubicBezTo>
                        <a:cubicBezTo>
                          <a:pt x="f21" y="f22"/>
                          <a:pt x="f23" y="f5"/>
                          <a:pt x="f24" y="f10"/>
                        </a:cubicBezTo>
                        <a:cubicBezTo>
                          <a:pt x="f15" y="f10"/>
                          <a:pt x="f6" y="f8"/>
                          <a:pt x="f14" y="f25"/>
                        </a:cubicBezTo>
                        <a:cubicBezTo>
                          <a:pt x="f26" y="f27"/>
                          <a:pt x="f28" y="f14"/>
                          <a:pt x="f25" y="f11"/>
                        </a:cubicBezTo>
                        <a:cubicBezTo>
                          <a:pt x="f29" y="f7"/>
                          <a:pt x="f29"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3" name="Freeform 2118">
                    <a:extLst>
                      <a:ext uri="{FF2B5EF4-FFF2-40B4-BE49-F238E27FC236}">
                        <a16:creationId xmlns:a16="http://schemas.microsoft.com/office/drawing/2014/main" id="{EB924503-538B-4057-9DC4-E8205DCF301B}"/>
                      </a:ext>
                    </a:extLst>
                  </p:cNvPr>
                  <p:cNvSpPr/>
                  <p:nvPr/>
                </p:nvSpPr>
                <p:spPr>
                  <a:xfrm>
                    <a:off x="8783022" y="1948613"/>
                    <a:ext cx="445340" cy="508964"/>
                  </a:xfrm>
                  <a:custGeom>
                    <a:avLst/>
                    <a:gdLst>
                      <a:gd name="f0" fmla="val 10800000"/>
                      <a:gd name="f1" fmla="val 5400000"/>
                      <a:gd name="f2" fmla="val 180"/>
                      <a:gd name="f3" fmla="val w"/>
                      <a:gd name="f4" fmla="val h"/>
                      <a:gd name="f5" fmla="val 0"/>
                      <a:gd name="f6" fmla="val 56"/>
                      <a:gd name="f7" fmla="val 64"/>
                      <a:gd name="f8" fmla="val 28"/>
                      <a:gd name="f9" fmla="val 27"/>
                      <a:gd name="f10" fmla="val 26"/>
                      <a:gd name="f11" fmla="val 63"/>
                      <a:gd name="f12" fmla="val 25"/>
                      <a:gd name="f13" fmla="val 62"/>
                      <a:gd name="f14" fmla="val 24"/>
                      <a:gd name="f15" fmla="val 60"/>
                      <a:gd name="f16" fmla="val 58"/>
                      <a:gd name="f17" fmla="val 37"/>
                      <a:gd name="f18" fmla="val 49"/>
                      <a:gd name="f19" fmla="val 48"/>
                      <a:gd name="f20" fmla="val 29"/>
                      <a:gd name="f21" fmla="val 20"/>
                      <a:gd name="f22" fmla="val 13"/>
                      <a:gd name="f23" fmla="val 8"/>
                      <a:gd name="f24" fmla="val 36"/>
                      <a:gd name="f25" fmla="val 30"/>
                      <a:gd name="f26" fmla="val 12"/>
                      <a:gd name="f27" fmla="val 23"/>
                      <a:gd name="f28" fmla="val 22"/>
                      <a:gd name="f29" fmla="val 21"/>
                      <a:gd name="f30" fmla="val 15"/>
                      <a:gd name="f31" fmla="val 6"/>
                      <a:gd name="f32" fmla="val 39"/>
                      <a:gd name="f33" fmla="val 4"/>
                      <a:gd name="f34" fmla="val 40"/>
                      <a:gd name="f35" fmla="val 1"/>
                      <a:gd name="f36" fmla="val 35"/>
                      <a:gd name="f37" fmla="val 33"/>
                      <a:gd name="f38" fmla="val 3"/>
                      <a:gd name="f39" fmla="val 32"/>
                      <a:gd name="f40" fmla="val 16"/>
                      <a:gd name="f41" fmla="val 19"/>
                      <a:gd name="f42" fmla="val 17"/>
                      <a:gd name="f43" fmla="val 9"/>
                      <a:gd name="f44" fmla="val 43"/>
                      <a:gd name="f45" fmla="val 55"/>
                      <a:gd name="f46" fmla="+- 0 0 -90"/>
                      <a:gd name="f47" fmla="*/ f3 1 56"/>
                      <a:gd name="f48" fmla="*/ f4 1 64"/>
                      <a:gd name="f49" fmla="val f5"/>
                      <a:gd name="f50" fmla="val f6"/>
                      <a:gd name="f51" fmla="val f7"/>
                      <a:gd name="f52" fmla="*/ f46 f0 1"/>
                      <a:gd name="f53" fmla="+- f51 0 f49"/>
                      <a:gd name="f54" fmla="+- f50 0 f49"/>
                      <a:gd name="f55" fmla="*/ f52 1 f2"/>
                      <a:gd name="f56" fmla="*/ f54 1 56"/>
                      <a:gd name="f57" fmla="*/ f53 1 64"/>
                      <a:gd name="f58" fmla="*/ 28 f54 1"/>
                      <a:gd name="f59" fmla="*/ 64 f53 1"/>
                      <a:gd name="f60" fmla="*/ 25 f54 1"/>
                      <a:gd name="f61" fmla="*/ 62 f53 1"/>
                      <a:gd name="f62" fmla="*/ 26 f54 1"/>
                      <a:gd name="f63" fmla="*/ 56 f53 1"/>
                      <a:gd name="f64" fmla="*/ 48 f54 1"/>
                      <a:gd name="f65" fmla="*/ 20 f53 1"/>
                      <a:gd name="f66" fmla="*/ 36 f54 1"/>
                      <a:gd name="f67" fmla="*/ 8 f53 1"/>
                      <a:gd name="f68" fmla="*/ 24 f54 1"/>
                      <a:gd name="f69" fmla="*/ 23 f54 1"/>
                      <a:gd name="f70" fmla="*/ 22 f53 1"/>
                      <a:gd name="f71" fmla="*/ 6 f54 1"/>
                      <a:gd name="f72" fmla="*/ 39 f53 1"/>
                      <a:gd name="f73" fmla="*/ 1 f54 1"/>
                      <a:gd name="f74" fmla="*/ 37 f53 1"/>
                      <a:gd name="f75" fmla="*/ 3 f54 1"/>
                      <a:gd name="f76" fmla="*/ 32 f53 1"/>
                      <a:gd name="f77" fmla="*/ 16 f54 1"/>
                      <a:gd name="f78" fmla="*/ 19 f53 1"/>
                      <a:gd name="f79" fmla="*/ 17 f54 1"/>
                      <a:gd name="f80" fmla="*/ 17 f53 1"/>
                      <a:gd name="f81" fmla="*/ 0 f53 1"/>
                      <a:gd name="f82" fmla="*/ 56 f54 1"/>
                      <a:gd name="f83" fmla="*/ 30 f54 1"/>
                      <a:gd name="f84" fmla="*/ 63 f53 1"/>
                      <a:gd name="f85" fmla="+- f55 0 f1"/>
                      <a:gd name="f86" fmla="*/ f58 1 56"/>
                      <a:gd name="f87" fmla="*/ f59 1 64"/>
                      <a:gd name="f88" fmla="*/ f60 1 56"/>
                      <a:gd name="f89" fmla="*/ f61 1 64"/>
                      <a:gd name="f90" fmla="*/ f62 1 56"/>
                      <a:gd name="f91" fmla="*/ f63 1 64"/>
                      <a:gd name="f92" fmla="*/ f64 1 56"/>
                      <a:gd name="f93" fmla="*/ f65 1 64"/>
                      <a:gd name="f94" fmla="*/ f66 1 56"/>
                      <a:gd name="f95" fmla="*/ f67 1 64"/>
                      <a:gd name="f96" fmla="*/ f68 1 56"/>
                      <a:gd name="f97" fmla="*/ f69 1 56"/>
                      <a:gd name="f98" fmla="*/ f70 1 64"/>
                      <a:gd name="f99" fmla="*/ f71 1 56"/>
                      <a:gd name="f100" fmla="*/ f72 1 64"/>
                      <a:gd name="f101" fmla="*/ f73 1 56"/>
                      <a:gd name="f102" fmla="*/ f74 1 64"/>
                      <a:gd name="f103" fmla="*/ f75 1 56"/>
                      <a:gd name="f104" fmla="*/ f76 1 64"/>
                      <a:gd name="f105" fmla="*/ f77 1 56"/>
                      <a:gd name="f106" fmla="*/ f78 1 64"/>
                      <a:gd name="f107" fmla="*/ f79 1 56"/>
                      <a:gd name="f108" fmla="*/ f80 1 64"/>
                      <a:gd name="f109" fmla="*/ f81 1 64"/>
                      <a:gd name="f110" fmla="*/ f82 1 56"/>
                      <a:gd name="f111" fmla="*/ f83 1 56"/>
                      <a:gd name="f112" fmla="*/ f84 1 64"/>
                      <a:gd name="f113" fmla="*/ 0 1 f56"/>
                      <a:gd name="f114" fmla="*/ f50 1 f56"/>
                      <a:gd name="f115" fmla="*/ 0 1 f57"/>
                      <a:gd name="f116" fmla="*/ f51 1 f57"/>
                      <a:gd name="f117" fmla="*/ f86 1 f56"/>
                      <a:gd name="f118" fmla="*/ f87 1 f57"/>
                      <a:gd name="f119" fmla="*/ f88 1 f56"/>
                      <a:gd name="f120" fmla="*/ f89 1 f57"/>
                      <a:gd name="f121" fmla="*/ f90 1 f56"/>
                      <a:gd name="f122" fmla="*/ f91 1 f57"/>
                      <a:gd name="f123" fmla="*/ f92 1 f56"/>
                      <a:gd name="f124" fmla="*/ f93 1 f57"/>
                      <a:gd name="f125" fmla="*/ f94 1 f56"/>
                      <a:gd name="f126" fmla="*/ f95 1 f57"/>
                      <a:gd name="f127" fmla="*/ f96 1 f56"/>
                      <a:gd name="f128" fmla="*/ f97 1 f56"/>
                      <a:gd name="f129" fmla="*/ f98 1 f57"/>
                      <a:gd name="f130" fmla="*/ f99 1 f56"/>
                      <a:gd name="f131" fmla="*/ f100 1 f57"/>
                      <a:gd name="f132" fmla="*/ f101 1 f56"/>
                      <a:gd name="f133" fmla="*/ f102 1 f57"/>
                      <a:gd name="f134" fmla="*/ f103 1 f56"/>
                      <a:gd name="f135" fmla="*/ f104 1 f57"/>
                      <a:gd name="f136" fmla="*/ f105 1 f56"/>
                      <a:gd name="f137" fmla="*/ f106 1 f57"/>
                      <a:gd name="f138" fmla="*/ f107 1 f56"/>
                      <a:gd name="f139" fmla="*/ f108 1 f57"/>
                      <a:gd name="f140" fmla="*/ f109 1 f57"/>
                      <a:gd name="f141" fmla="*/ f110 1 f56"/>
                      <a:gd name="f142" fmla="*/ f111 1 f56"/>
                      <a:gd name="f143" fmla="*/ f112 1 f57"/>
                      <a:gd name="f144" fmla="*/ f113 f47 1"/>
                      <a:gd name="f145" fmla="*/ f114 f47 1"/>
                      <a:gd name="f146" fmla="*/ f116 f48 1"/>
                      <a:gd name="f147" fmla="*/ f115 f48 1"/>
                      <a:gd name="f148" fmla="*/ f117 f47 1"/>
                      <a:gd name="f149" fmla="*/ f118 f48 1"/>
                      <a:gd name="f150" fmla="*/ f119 f47 1"/>
                      <a:gd name="f151" fmla="*/ f120 f48 1"/>
                      <a:gd name="f152" fmla="*/ f121 f47 1"/>
                      <a:gd name="f153" fmla="*/ f122 f48 1"/>
                      <a:gd name="f154" fmla="*/ f123 f47 1"/>
                      <a:gd name="f155" fmla="*/ f124 f48 1"/>
                      <a:gd name="f156" fmla="*/ f125 f47 1"/>
                      <a:gd name="f157" fmla="*/ f126 f48 1"/>
                      <a:gd name="f158" fmla="*/ f127 f47 1"/>
                      <a:gd name="f159" fmla="*/ f128 f47 1"/>
                      <a:gd name="f160" fmla="*/ f129 f48 1"/>
                      <a:gd name="f161" fmla="*/ f130 f47 1"/>
                      <a:gd name="f162" fmla="*/ f131 f48 1"/>
                      <a:gd name="f163" fmla="*/ f132 f47 1"/>
                      <a:gd name="f164" fmla="*/ f133 f48 1"/>
                      <a:gd name="f165" fmla="*/ f134 f47 1"/>
                      <a:gd name="f166" fmla="*/ f135 f48 1"/>
                      <a:gd name="f167" fmla="*/ f136 f47 1"/>
                      <a:gd name="f168" fmla="*/ f137 f48 1"/>
                      <a:gd name="f169" fmla="*/ f138 f47 1"/>
                      <a:gd name="f170" fmla="*/ f139 f48 1"/>
                      <a:gd name="f171" fmla="*/ f140 f48 1"/>
                      <a:gd name="f172" fmla="*/ f141 f47 1"/>
                      <a:gd name="f173" fmla="*/ f142 f47 1"/>
                      <a:gd name="f174" fmla="*/ f143 f48 1"/>
                    </a:gdLst>
                    <a:ahLst/>
                    <a:cxnLst>
                      <a:cxn ang="3cd4">
                        <a:pos x="hc" y="t"/>
                      </a:cxn>
                      <a:cxn ang="0">
                        <a:pos x="r" y="vc"/>
                      </a:cxn>
                      <a:cxn ang="cd4">
                        <a:pos x="hc" y="b"/>
                      </a:cxn>
                      <a:cxn ang="cd2">
                        <a:pos x="l" y="vc"/>
                      </a:cxn>
                      <a:cxn ang="f85">
                        <a:pos x="f148" y="f149"/>
                      </a:cxn>
                      <a:cxn ang="f85">
                        <a:pos x="f150" y="f151"/>
                      </a:cxn>
                      <a:cxn ang="f85">
                        <a:pos x="f152" y="f153"/>
                      </a:cxn>
                      <a:cxn ang="f85">
                        <a:pos x="f154" y="f155"/>
                      </a:cxn>
                      <a:cxn ang="f85">
                        <a:pos x="f156" y="f157"/>
                      </a:cxn>
                      <a:cxn ang="f85">
                        <a:pos x="f158" y="f155"/>
                      </a:cxn>
                      <a:cxn ang="f85">
                        <a:pos x="f159" y="f160"/>
                      </a:cxn>
                      <a:cxn ang="f85">
                        <a:pos x="f161" y="f162"/>
                      </a:cxn>
                      <a:cxn ang="f85">
                        <a:pos x="f163" y="f164"/>
                      </a:cxn>
                      <a:cxn ang="f85">
                        <a:pos x="f165" y="f166"/>
                      </a:cxn>
                      <a:cxn ang="f85">
                        <a:pos x="f167" y="f168"/>
                      </a:cxn>
                      <a:cxn ang="f85">
                        <a:pos x="f169" y="f170"/>
                      </a:cxn>
                      <a:cxn ang="f85">
                        <a:pos x="f156" y="f171"/>
                      </a:cxn>
                      <a:cxn ang="f85">
                        <a:pos x="f172" y="f155"/>
                      </a:cxn>
                      <a:cxn ang="f85">
                        <a:pos x="f173" y="f174"/>
                      </a:cxn>
                      <a:cxn ang="f85">
                        <a:pos x="f148" y="f149"/>
                      </a:cxn>
                    </a:cxnLst>
                    <a:rect l="f144" t="f147" r="f145" b="f146"/>
                    <a:pathLst>
                      <a:path w="56" h="64">
                        <a:moveTo>
                          <a:pt x="f8" y="f7"/>
                        </a:moveTo>
                        <a:cubicBezTo>
                          <a:pt x="f9" y="f7"/>
                          <a:pt x="f10" y="f11"/>
                          <a:pt x="f12" y="f13"/>
                        </a:cubicBezTo>
                        <a:cubicBezTo>
                          <a:pt x="f14" y="f15"/>
                          <a:pt x="f14" y="f16"/>
                          <a:pt x="f10" y="f6"/>
                        </a:cubicBezTo>
                        <a:cubicBezTo>
                          <a:pt x="f17" y="f18"/>
                          <a:pt x="f19" y="f20"/>
                          <a:pt x="f19" y="f21"/>
                        </a:cubicBezTo>
                        <a:cubicBezTo>
                          <a:pt x="f19" y="f22"/>
                          <a:pt x="f19" y="f23"/>
                          <a:pt x="f24" y="f23"/>
                        </a:cubicBezTo>
                        <a:cubicBezTo>
                          <a:pt x="f25" y="f23"/>
                          <a:pt x="f8" y="f26"/>
                          <a:pt x="f14" y="f21"/>
                        </a:cubicBezTo>
                        <a:cubicBezTo>
                          <a:pt x="f27" y="f28"/>
                          <a:pt x="f27" y="f28"/>
                          <a:pt x="f27" y="f28"/>
                        </a:cubicBezTo>
                        <a:cubicBezTo>
                          <a:pt x="f29" y="f8"/>
                          <a:pt x="f30" y="f24"/>
                          <a:pt x="f31" y="f32"/>
                        </a:cubicBezTo>
                        <a:cubicBezTo>
                          <a:pt x="f33" y="f34"/>
                          <a:pt x="f35" y="f32"/>
                          <a:pt x="f35" y="f17"/>
                        </a:cubicBezTo>
                        <a:cubicBezTo>
                          <a:pt x="f5" y="f36"/>
                          <a:pt x="f35" y="f37"/>
                          <a:pt x="f38" y="f39"/>
                        </a:cubicBezTo>
                        <a:cubicBezTo>
                          <a:pt x="f23" y="f25"/>
                          <a:pt x="f22" y="f12"/>
                          <a:pt x="f40" y="f41"/>
                        </a:cubicBezTo>
                        <a:cubicBezTo>
                          <a:pt x="f42" y="f42"/>
                          <a:pt x="f42" y="f42"/>
                          <a:pt x="f42" y="f42"/>
                        </a:cubicBezTo>
                        <a:cubicBezTo>
                          <a:pt x="f21" y="f43"/>
                          <a:pt x="f14" y="f5"/>
                          <a:pt x="f24" y="f5"/>
                        </a:cubicBezTo>
                        <a:cubicBezTo>
                          <a:pt x="f6" y="f5"/>
                          <a:pt x="f6" y="f30"/>
                          <a:pt x="f6" y="f21"/>
                        </a:cubicBezTo>
                        <a:cubicBezTo>
                          <a:pt x="f6" y="f39"/>
                          <a:pt x="f44" y="f45"/>
                          <a:pt x="f25" y="f11"/>
                        </a:cubicBezTo>
                        <a:cubicBezTo>
                          <a:pt x="f25" y="f11"/>
                          <a:pt x="f20"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4" name="Freeform 2119">
                    <a:extLst>
                      <a:ext uri="{FF2B5EF4-FFF2-40B4-BE49-F238E27FC236}">
                        <a16:creationId xmlns:a16="http://schemas.microsoft.com/office/drawing/2014/main" id="{DC7D06D8-DC9F-406E-9594-36A6FF425753}"/>
                      </a:ext>
                    </a:extLst>
                  </p:cNvPr>
                  <p:cNvSpPr/>
                  <p:nvPr/>
                </p:nvSpPr>
                <p:spPr>
                  <a:xfrm>
                    <a:off x="8722745" y="1824712"/>
                    <a:ext cx="646252" cy="632856"/>
                  </a:xfrm>
                  <a:custGeom>
                    <a:avLst/>
                    <a:gdLst>
                      <a:gd name="f0" fmla="val 10800000"/>
                      <a:gd name="f1" fmla="val 5400000"/>
                      <a:gd name="f2" fmla="val 180"/>
                      <a:gd name="f3" fmla="val w"/>
                      <a:gd name="f4" fmla="val h"/>
                      <a:gd name="f5" fmla="val 0"/>
                      <a:gd name="f6" fmla="val 82"/>
                      <a:gd name="f7" fmla="val 80"/>
                      <a:gd name="f8" fmla="val 60"/>
                      <a:gd name="f9" fmla="val 59"/>
                      <a:gd name="f10" fmla="val 58"/>
                      <a:gd name="f11" fmla="val 79"/>
                      <a:gd name="f12" fmla="val 57"/>
                      <a:gd name="f13" fmla="val 78"/>
                      <a:gd name="f14" fmla="val 56"/>
                      <a:gd name="f15" fmla="val 76"/>
                      <a:gd name="f16" fmla="val 74"/>
                      <a:gd name="f17" fmla="val 73"/>
                      <a:gd name="f18" fmla="val 61"/>
                      <a:gd name="f19" fmla="val 70"/>
                      <a:gd name="f20" fmla="val 65"/>
                      <a:gd name="f21" fmla="val 64"/>
                      <a:gd name="f22" fmla="val 69"/>
                      <a:gd name="f23" fmla="val 71"/>
                      <a:gd name="f24" fmla="val 51"/>
                      <a:gd name="f25" fmla="val 42"/>
                      <a:gd name="f26" fmla="val 36"/>
                      <a:gd name="f27" fmla="val 28"/>
                      <a:gd name="f28" fmla="val 21"/>
                      <a:gd name="f29" fmla="val 66"/>
                      <a:gd name="f30" fmla="val 15"/>
                      <a:gd name="f31" fmla="val 10"/>
                      <a:gd name="f32" fmla="val 55"/>
                      <a:gd name="f33" fmla="val 8"/>
                      <a:gd name="f34" fmla="val 48"/>
                      <a:gd name="f35" fmla="val 38"/>
                      <a:gd name="f36" fmla="val 30"/>
                      <a:gd name="f37" fmla="val 9"/>
                      <a:gd name="f38" fmla="val 24"/>
                      <a:gd name="f39" fmla="val 23"/>
                      <a:gd name="f40" fmla="val 37"/>
                      <a:gd name="f41" fmla="val 5"/>
                      <a:gd name="f42" fmla="val 40"/>
                      <a:gd name="f43" fmla="val 3"/>
                      <a:gd name="f44" fmla="val 1"/>
                      <a:gd name="f45" fmla="val 39"/>
                      <a:gd name="f46" fmla="val 35"/>
                      <a:gd name="f47" fmla="val 32"/>
                      <a:gd name="f48" fmla="val 22"/>
                      <a:gd name="f49" fmla="val 17"/>
                      <a:gd name="f50" fmla="val 18"/>
                      <a:gd name="f51" fmla="val 25"/>
                      <a:gd name="f52" fmla="val 26"/>
                      <a:gd name="f53" fmla="val 43"/>
                      <a:gd name="f54" fmla="val 53"/>
                      <a:gd name="f55" fmla="val 63"/>
                      <a:gd name="f56" fmla="val 62"/>
                      <a:gd name="f57" fmla="+- 0 0 -90"/>
                      <a:gd name="f58" fmla="*/ f3 1 82"/>
                      <a:gd name="f59" fmla="*/ f4 1 80"/>
                      <a:gd name="f60" fmla="val f5"/>
                      <a:gd name="f61" fmla="val f6"/>
                      <a:gd name="f62" fmla="val f7"/>
                      <a:gd name="f63" fmla="*/ f57 f0 1"/>
                      <a:gd name="f64" fmla="+- f62 0 f60"/>
                      <a:gd name="f65" fmla="+- f61 0 f60"/>
                      <a:gd name="f66" fmla="*/ f63 1 f2"/>
                      <a:gd name="f67" fmla="*/ f65 1 82"/>
                      <a:gd name="f68" fmla="*/ f64 1 80"/>
                      <a:gd name="f69" fmla="*/ 60 f65 1"/>
                      <a:gd name="f70" fmla="*/ 80 f64 1"/>
                      <a:gd name="f71" fmla="*/ 57 f65 1"/>
                      <a:gd name="f72" fmla="*/ 78 f64 1"/>
                      <a:gd name="f73" fmla="*/ 58 f65 1"/>
                      <a:gd name="f74" fmla="*/ 73 f64 1"/>
                      <a:gd name="f75" fmla="*/ 69 f65 1"/>
                      <a:gd name="f76" fmla="*/ 57 f64 1"/>
                      <a:gd name="f77" fmla="*/ 74 f65 1"/>
                      <a:gd name="f78" fmla="*/ 36 f64 1"/>
                      <a:gd name="f79" fmla="*/ 66 f65 1"/>
                      <a:gd name="f80" fmla="*/ 15 f64 1"/>
                      <a:gd name="f81" fmla="*/ 48 f65 1"/>
                      <a:gd name="f82" fmla="*/ 8 f64 1"/>
                      <a:gd name="f83" fmla="*/ 24 f65 1"/>
                      <a:gd name="f84" fmla="*/ 21 f64 1"/>
                      <a:gd name="f85" fmla="*/ 5 f65 1"/>
                      <a:gd name="f86" fmla="*/ 40 f64 1"/>
                      <a:gd name="f87" fmla="*/ 0 f65 1"/>
                      <a:gd name="f88" fmla="*/ 37 f64 1"/>
                      <a:gd name="f89" fmla="*/ 3 f65 1"/>
                      <a:gd name="f90" fmla="*/ 32 f64 1"/>
                      <a:gd name="f91" fmla="*/ 17 f65 1"/>
                      <a:gd name="f92" fmla="*/ 18 f64 1"/>
                      <a:gd name="f93" fmla="*/ 0 f64 1"/>
                      <a:gd name="f94" fmla="*/ 71 f65 1"/>
                      <a:gd name="f95" fmla="*/ 10 f64 1"/>
                      <a:gd name="f96" fmla="*/ 82 f65 1"/>
                      <a:gd name="f97" fmla="*/ 76 f65 1"/>
                      <a:gd name="f98" fmla="*/ 60 f64 1"/>
                      <a:gd name="f99" fmla="*/ 63 f65 1"/>
                      <a:gd name="f100" fmla="*/ 79 f64 1"/>
                      <a:gd name="f101" fmla="+- f66 0 f1"/>
                      <a:gd name="f102" fmla="*/ f69 1 82"/>
                      <a:gd name="f103" fmla="*/ f70 1 80"/>
                      <a:gd name="f104" fmla="*/ f71 1 82"/>
                      <a:gd name="f105" fmla="*/ f72 1 80"/>
                      <a:gd name="f106" fmla="*/ f73 1 82"/>
                      <a:gd name="f107" fmla="*/ f74 1 80"/>
                      <a:gd name="f108" fmla="*/ f75 1 82"/>
                      <a:gd name="f109" fmla="*/ f76 1 80"/>
                      <a:gd name="f110" fmla="*/ f77 1 82"/>
                      <a:gd name="f111" fmla="*/ f78 1 80"/>
                      <a:gd name="f112" fmla="*/ f79 1 82"/>
                      <a:gd name="f113" fmla="*/ f80 1 80"/>
                      <a:gd name="f114" fmla="*/ f81 1 82"/>
                      <a:gd name="f115" fmla="*/ f82 1 80"/>
                      <a:gd name="f116" fmla="*/ f83 1 82"/>
                      <a:gd name="f117" fmla="*/ f84 1 80"/>
                      <a:gd name="f118" fmla="*/ f85 1 82"/>
                      <a:gd name="f119" fmla="*/ f86 1 80"/>
                      <a:gd name="f120" fmla="*/ f87 1 82"/>
                      <a:gd name="f121" fmla="*/ f88 1 80"/>
                      <a:gd name="f122" fmla="*/ f89 1 82"/>
                      <a:gd name="f123" fmla="*/ f90 1 80"/>
                      <a:gd name="f124" fmla="*/ f91 1 82"/>
                      <a:gd name="f125" fmla="*/ f92 1 80"/>
                      <a:gd name="f126" fmla="*/ f93 1 80"/>
                      <a:gd name="f127" fmla="*/ f94 1 82"/>
                      <a:gd name="f128" fmla="*/ f95 1 80"/>
                      <a:gd name="f129" fmla="*/ f96 1 82"/>
                      <a:gd name="f130" fmla="*/ f97 1 82"/>
                      <a:gd name="f131" fmla="*/ f98 1 80"/>
                      <a:gd name="f132" fmla="*/ f99 1 82"/>
                      <a:gd name="f133" fmla="*/ f100 1 80"/>
                      <a:gd name="f134" fmla="*/ 0 1 f67"/>
                      <a:gd name="f135" fmla="*/ f61 1 f67"/>
                      <a:gd name="f136" fmla="*/ 0 1 f68"/>
                      <a:gd name="f137" fmla="*/ f62 1 f68"/>
                      <a:gd name="f138" fmla="*/ f102 1 f67"/>
                      <a:gd name="f139" fmla="*/ f103 1 f68"/>
                      <a:gd name="f140" fmla="*/ f104 1 f67"/>
                      <a:gd name="f141" fmla="*/ f105 1 f68"/>
                      <a:gd name="f142" fmla="*/ f106 1 f67"/>
                      <a:gd name="f143" fmla="*/ f107 1 f68"/>
                      <a:gd name="f144" fmla="*/ f108 1 f67"/>
                      <a:gd name="f145" fmla="*/ f109 1 f68"/>
                      <a:gd name="f146" fmla="*/ f110 1 f67"/>
                      <a:gd name="f147" fmla="*/ f111 1 f68"/>
                      <a:gd name="f148" fmla="*/ f112 1 f67"/>
                      <a:gd name="f149" fmla="*/ f113 1 f68"/>
                      <a:gd name="f150" fmla="*/ f114 1 f67"/>
                      <a:gd name="f151" fmla="*/ f115 1 f68"/>
                      <a:gd name="f152" fmla="*/ f116 1 f67"/>
                      <a:gd name="f153" fmla="*/ f117 1 f68"/>
                      <a:gd name="f154" fmla="*/ f118 1 f67"/>
                      <a:gd name="f155" fmla="*/ f119 1 f68"/>
                      <a:gd name="f156" fmla="*/ f120 1 f67"/>
                      <a:gd name="f157" fmla="*/ f121 1 f68"/>
                      <a:gd name="f158" fmla="*/ f122 1 f67"/>
                      <a:gd name="f159" fmla="*/ f123 1 f68"/>
                      <a:gd name="f160" fmla="*/ f124 1 f67"/>
                      <a:gd name="f161" fmla="*/ f125 1 f68"/>
                      <a:gd name="f162" fmla="*/ f126 1 f68"/>
                      <a:gd name="f163" fmla="*/ f127 1 f67"/>
                      <a:gd name="f164" fmla="*/ f128 1 f68"/>
                      <a:gd name="f165" fmla="*/ f129 1 f67"/>
                      <a:gd name="f166" fmla="*/ f130 1 f67"/>
                      <a:gd name="f167" fmla="*/ f131 1 f68"/>
                      <a:gd name="f168" fmla="*/ f132 1 f67"/>
                      <a:gd name="f169" fmla="*/ f133 1 f68"/>
                      <a:gd name="f170" fmla="*/ f134 f58 1"/>
                      <a:gd name="f171" fmla="*/ f135 f58 1"/>
                      <a:gd name="f172" fmla="*/ f137 f59 1"/>
                      <a:gd name="f173" fmla="*/ f136 f59 1"/>
                      <a:gd name="f174" fmla="*/ f138 f58 1"/>
                      <a:gd name="f175" fmla="*/ f139 f59 1"/>
                      <a:gd name="f176" fmla="*/ f140 f58 1"/>
                      <a:gd name="f177" fmla="*/ f141 f59 1"/>
                      <a:gd name="f178" fmla="*/ f142 f58 1"/>
                      <a:gd name="f179" fmla="*/ f143 f59 1"/>
                      <a:gd name="f180" fmla="*/ f144 f58 1"/>
                      <a:gd name="f181" fmla="*/ f145 f59 1"/>
                      <a:gd name="f182" fmla="*/ f146 f58 1"/>
                      <a:gd name="f183" fmla="*/ f147 f59 1"/>
                      <a:gd name="f184" fmla="*/ f148 f58 1"/>
                      <a:gd name="f185" fmla="*/ f149 f59 1"/>
                      <a:gd name="f186" fmla="*/ f150 f58 1"/>
                      <a:gd name="f187" fmla="*/ f151 f59 1"/>
                      <a:gd name="f188" fmla="*/ f152 f58 1"/>
                      <a:gd name="f189" fmla="*/ f153 f59 1"/>
                      <a:gd name="f190" fmla="*/ f154 f58 1"/>
                      <a:gd name="f191" fmla="*/ f155 f59 1"/>
                      <a:gd name="f192" fmla="*/ f156 f58 1"/>
                      <a:gd name="f193" fmla="*/ f157 f59 1"/>
                      <a:gd name="f194" fmla="*/ f158 f58 1"/>
                      <a:gd name="f195" fmla="*/ f159 f59 1"/>
                      <a:gd name="f196" fmla="*/ f160 f58 1"/>
                      <a:gd name="f197" fmla="*/ f161 f59 1"/>
                      <a:gd name="f198" fmla="*/ f162 f59 1"/>
                      <a:gd name="f199" fmla="*/ f163 f58 1"/>
                      <a:gd name="f200" fmla="*/ f164 f59 1"/>
                      <a:gd name="f201" fmla="*/ f165 f58 1"/>
                      <a:gd name="f202" fmla="*/ f166 f58 1"/>
                      <a:gd name="f203" fmla="*/ f167 f59 1"/>
                      <a:gd name="f204" fmla="*/ f168 f58 1"/>
                      <a:gd name="f205" fmla="*/ f169 f59 1"/>
                    </a:gdLst>
                    <a:ahLst/>
                    <a:cxnLst>
                      <a:cxn ang="3cd4">
                        <a:pos x="hc" y="t"/>
                      </a:cxn>
                      <a:cxn ang="0">
                        <a:pos x="r" y="vc"/>
                      </a:cxn>
                      <a:cxn ang="cd4">
                        <a:pos x="hc" y="b"/>
                      </a:cxn>
                      <a:cxn ang="cd2">
                        <a:pos x="l" y="vc"/>
                      </a:cxn>
                      <a:cxn ang="f101">
                        <a:pos x="f174" y="f175"/>
                      </a:cxn>
                      <a:cxn ang="f101">
                        <a:pos x="f176" y="f177"/>
                      </a:cxn>
                      <a:cxn ang="f101">
                        <a:pos x="f178" y="f179"/>
                      </a:cxn>
                      <a:cxn ang="f101">
                        <a:pos x="f180" y="f181"/>
                      </a:cxn>
                      <a:cxn ang="f101">
                        <a:pos x="f182" y="f183"/>
                      </a:cxn>
                      <a:cxn ang="f101">
                        <a:pos x="f184" y="f185"/>
                      </a:cxn>
                      <a:cxn ang="f101">
                        <a:pos x="f186" y="f187"/>
                      </a:cxn>
                      <a:cxn ang="f101">
                        <a:pos x="f188" y="f189"/>
                      </a:cxn>
                      <a:cxn ang="f101">
                        <a:pos x="f190" y="f191"/>
                      </a:cxn>
                      <a:cxn ang="f101">
                        <a:pos x="f192" y="f193"/>
                      </a:cxn>
                      <a:cxn ang="f101">
                        <a:pos x="f194" y="f195"/>
                      </a:cxn>
                      <a:cxn ang="f101">
                        <a:pos x="f196" y="f197"/>
                      </a:cxn>
                      <a:cxn ang="f101">
                        <a:pos x="f186" y="f198"/>
                      </a:cxn>
                      <a:cxn ang="f101">
                        <a:pos x="f199" y="f200"/>
                      </a:cxn>
                      <a:cxn ang="f101">
                        <a:pos x="f201" y="f183"/>
                      </a:cxn>
                      <a:cxn ang="f101">
                        <a:pos x="f202" y="f203"/>
                      </a:cxn>
                      <a:cxn ang="f101">
                        <a:pos x="f204" y="f205"/>
                      </a:cxn>
                      <a:cxn ang="f101">
                        <a:pos x="f174" y="f175"/>
                      </a:cxn>
                    </a:cxnLst>
                    <a:rect l="f170" t="f173" r="f171" b="f172"/>
                    <a:pathLst>
                      <a:path w="82" h="80">
                        <a:moveTo>
                          <a:pt x="f8" y="f7"/>
                        </a:moveTo>
                        <a:cubicBezTo>
                          <a:pt x="f9" y="f7"/>
                          <a:pt x="f10" y="f11"/>
                          <a:pt x="f12" y="f13"/>
                        </a:cubicBezTo>
                        <a:cubicBezTo>
                          <a:pt x="f14" y="f15"/>
                          <a:pt x="f14" y="f16"/>
                          <a:pt x="f10" y="f17"/>
                        </a:cubicBezTo>
                        <a:cubicBezTo>
                          <a:pt x="f18" y="f19"/>
                          <a:pt x="f20" y="f21"/>
                          <a:pt x="f22" y="f12"/>
                        </a:cubicBezTo>
                        <a:cubicBezTo>
                          <a:pt x="f23" y="f24"/>
                          <a:pt x="f16" y="f25"/>
                          <a:pt x="f16" y="f26"/>
                        </a:cubicBezTo>
                        <a:cubicBezTo>
                          <a:pt x="f16" y="f27"/>
                          <a:pt x="f23" y="f28"/>
                          <a:pt x="f29" y="f30"/>
                        </a:cubicBezTo>
                        <a:cubicBezTo>
                          <a:pt x="f18" y="f31"/>
                          <a:pt x="f32" y="f33"/>
                          <a:pt x="f34" y="f33"/>
                        </a:cubicBezTo>
                        <a:cubicBezTo>
                          <a:pt x="f35" y="f33"/>
                          <a:pt x="f36" y="f37"/>
                          <a:pt x="f38" y="f28"/>
                        </a:cubicBezTo>
                        <a:cubicBezTo>
                          <a:pt x="f39" y="f38"/>
                          <a:pt x="f30" y="f40"/>
                          <a:pt x="f41" y="f42"/>
                        </a:cubicBezTo>
                        <a:cubicBezTo>
                          <a:pt x="f43" y="f42"/>
                          <a:pt x="f44" y="f45"/>
                          <a:pt x="f5" y="f40"/>
                        </a:cubicBezTo>
                        <a:cubicBezTo>
                          <a:pt x="f5" y="f46"/>
                          <a:pt x="f44" y="f47"/>
                          <a:pt x="f43" y="f47"/>
                        </a:cubicBezTo>
                        <a:cubicBezTo>
                          <a:pt x="f33" y="f36"/>
                          <a:pt x="f30" y="f48"/>
                          <a:pt x="f49" y="f50"/>
                        </a:cubicBezTo>
                        <a:cubicBezTo>
                          <a:pt x="f51" y="f44"/>
                          <a:pt x="f26" y="f5"/>
                          <a:pt x="f34" y="f5"/>
                        </a:cubicBezTo>
                        <a:cubicBezTo>
                          <a:pt x="f12" y="f5"/>
                          <a:pt x="f20" y="f43"/>
                          <a:pt x="f23" y="f31"/>
                        </a:cubicBezTo>
                        <a:cubicBezTo>
                          <a:pt x="f13" y="f49"/>
                          <a:pt x="f6" y="f52"/>
                          <a:pt x="f6" y="f26"/>
                        </a:cubicBezTo>
                        <a:cubicBezTo>
                          <a:pt x="f6" y="f53"/>
                          <a:pt x="f11" y="f54"/>
                          <a:pt x="f15" y="f8"/>
                        </a:cubicBezTo>
                        <a:cubicBezTo>
                          <a:pt x="f16" y="f55"/>
                          <a:pt x="f22" y="f16"/>
                          <a:pt x="f55" y="f11"/>
                        </a:cubicBezTo>
                        <a:cubicBezTo>
                          <a:pt x="f56" y="f11"/>
                          <a:pt x="f18"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5" name="Freeform 2120">
                    <a:extLst>
                      <a:ext uri="{FF2B5EF4-FFF2-40B4-BE49-F238E27FC236}">
                        <a16:creationId xmlns:a16="http://schemas.microsoft.com/office/drawing/2014/main" id="{9B494783-3663-4B1C-BA33-925D00A11C6F}"/>
                      </a:ext>
                    </a:extLst>
                  </p:cNvPr>
                  <p:cNvSpPr/>
                  <p:nvPr/>
                </p:nvSpPr>
                <p:spPr>
                  <a:xfrm>
                    <a:off x="8783022" y="1697473"/>
                    <a:ext cx="673034" cy="251130"/>
                  </a:xfrm>
                  <a:custGeom>
                    <a:avLst/>
                    <a:gdLst>
                      <a:gd name="f0" fmla="val 10800000"/>
                      <a:gd name="f1" fmla="val 5400000"/>
                      <a:gd name="f2" fmla="val 180"/>
                      <a:gd name="f3" fmla="val w"/>
                      <a:gd name="f4" fmla="val h"/>
                      <a:gd name="f5" fmla="val 0"/>
                      <a:gd name="f6" fmla="val 85"/>
                      <a:gd name="f7" fmla="val 32"/>
                      <a:gd name="f8" fmla="val 80"/>
                      <a:gd name="f9" fmla="val 79"/>
                      <a:gd name="f10" fmla="val 77"/>
                      <a:gd name="f11" fmla="val 31"/>
                      <a:gd name="f12" fmla="val 29"/>
                      <a:gd name="f13" fmla="val 70"/>
                      <a:gd name="f14" fmla="val 16"/>
                      <a:gd name="f15" fmla="val 57"/>
                      <a:gd name="f16" fmla="val 8"/>
                      <a:gd name="f17" fmla="val 40"/>
                      <a:gd name="f18" fmla="val 24"/>
                      <a:gd name="f19" fmla="val 13"/>
                      <a:gd name="f20" fmla="val 12"/>
                      <a:gd name="f21" fmla="val 22"/>
                      <a:gd name="f22" fmla="val 7"/>
                      <a:gd name="f23" fmla="val 4"/>
                      <a:gd name="f24" fmla="val 2"/>
                      <a:gd name="f25" fmla="val 23"/>
                      <a:gd name="f26" fmla="val 20"/>
                      <a:gd name="f27" fmla="val 1"/>
                      <a:gd name="f28" fmla="val 18"/>
                      <a:gd name="f29" fmla="val 6"/>
                      <a:gd name="f30" fmla="val 21"/>
                      <a:gd name="f31" fmla="val 60"/>
                      <a:gd name="f32" fmla="val 76"/>
                      <a:gd name="f33" fmla="val 10"/>
                      <a:gd name="f34" fmla="val 84"/>
                      <a:gd name="f35" fmla="val 26"/>
                      <a:gd name="f36" fmla="val 28"/>
                      <a:gd name="f37" fmla="val 30"/>
                      <a:gd name="f38" fmla="val 82"/>
                      <a:gd name="f39" fmla="val 81"/>
                      <a:gd name="f40" fmla="+- 0 0 -90"/>
                      <a:gd name="f41" fmla="*/ f3 1 85"/>
                      <a:gd name="f42" fmla="*/ f4 1 32"/>
                      <a:gd name="f43" fmla="val f5"/>
                      <a:gd name="f44" fmla="val f6"/>
                      <a:gd name="f45" fmla="val f7"/>
                      <a:gd name="f46" fmla="*/ f40 f0 1"/>
                      <a:gd name="f47" fmla="+- f45 0 f43"/>
                      <a:gd name="f48" fmla="+- f44 0 f43"/>
                      <a:gd name="f49" fmla="*/ f46 1 f2"/>
                      <a:gd name="f50" fmla="*/ f48 1 85"/>
                      <a:gd name="f51" fmla="*/ f47 1 32"/>
                      <a:gd name="f52" fmla="*/ 80 f48 1"/>
                      <a:gd name="f53" fmla="*/ 32 f47 1"/>
                      <a:gd name="f54" fmla="*/ 77 f48 1"/>
                      <a:gd name="f55" fmla="*/ 29 f47 1"/>
                      <a:gd name="f56" fmla="*/ 40 f48 1"/>
                      <a:gd name="f57" fmla="*/ 8 f47 1"/>
                      <a:gd name="f58" fmla="*/ 8 f48 1"/>
                      <a:gd name="f59" fmla="*/ 22 f47 1"/>
                      <a:gd name="f60" fmla="*/ 2 f48 1"/>
                      <a:gd name="f61" fmla="*/ 23 f47 1"/>
                      <a:gd name="f62" fmla="*/ 1 f48 1"/>
                      <a:gd name="f63" fmla="*/ 18 f47 1"/>
                      <a:gd name="f64" fmla="*/ 0 f47 1"/>
                      <a:gd name="f65" fmla="*/ 84 f48 1"/>
                      <a:gd name="f66" fmla="*/ 26 f47 1"/>
                      <a:gd name="f67" fmla="*/ 82 f48 1"/>
                      <a:gd name="f68" fmla="*/ 31 f47 1"/>
                      <a:gd name="f69" fmla="+- f49 0 f1"/>
                      <a:gd name="f70" fmla="*/ f52 1 85"/>
                      <a:gd name="f71" fmla="*/ f53 1 32"/>
                      <a:gd name="f72" fmla="*/ f54 1 85"/>
                      <a:gd name="f73" fmla="*/ f55 1 32"/>
                      <a:gd name="f74" fmla="*/ f56 1 85"/>
                      <a:gd name="f75" fmla="*/ f57 1 32"/>
                      <a:gd name="f76" fmla="*/ f58 1 85"/>
                      <a:gd name="f77" fmla="*/ f59 1 32"/>
                      <a:gd name="f78" fmla="*/ f60 1 85"/>
                      <a:gd name="f79" fmla="*/ f61 1 32"/>
                      <a:gd name="f80" fmla="*/ f62 1 85"/>
                      <a:gd name="f81" fmla="*/ f63 1 32"/>
                      <a:gd name="f82" fmla="*/ f64 1 32"/>
                      <a:gd name="f83" fmla="*/ f65 1 85"/>
                      <a:gd name="f84" fmla="*/ f66 1 32"/>
                      <a:gd name="f85" fmla="*/ f67 1 85"/>
                      <a:gd name="f86" fmla="*/ f68 1 32"/>
                      <a:gd name="f87" fmla="*/ 0 1 f50"/>
                      <a:gd name="f88" fmla="*/ f44 1 f50"/>
                      <a:gd name="f89" fmla="*/ 0 1 f51"/>
                      <a:gd name="f90" fmla="*/ f45 1 f51"/>
                      <a:gd name="f91" fmla="*/ f70 1 f50"/>
                      <a:gd name="f92" fmla="*/ f71 1 f51"/>
                      <a:gd name="f93" fmla="*/ f72 1 f50"/>
                      <a:gd name="f94" fmla="*/ f73 1 f51"/>
                      <a:gd name="f95" fmla="*/ f74 1 f50"/>
                      <a:gd name="f96" fmla="*/ f75 1 f51"/>
                      <a:gd name="f97" fmla="*/ f76 1 f50"/>
                      <a:gd name="f98" fmla="*/ f77 1 f51"/>
                      <a:gd name="f99" fmla="*/ f78 1 f50"/>
                      <a:gd name="f100" fmla="*/ f79 1 f51"/>
                      <a:gd name="f101" fmla="*/ f80 1 f50"/>
                      <a:gd name="f102" fmla="*/ f81 1 f51"/>
                      <a:gd name="f103" fmla="*/ f82 1 f51"/>
                      <a:gd name="f104" fmla="*/ f83 1 f50"/>
                      <a:gd name="f105" fmla="*/ f84 1 f51"/>
                      <a:gd name="f106" fmla="*/ f85 1 f50"/>
                      <a:gd name="f107" fmla="*/ f86 1 f51"/>
                      <a:gd name="f108" fmla="*/ f87 f41 1"/>
                      <a:gd name="f109" fmla="*/ f88 f41 1"/>
                      <a:gd name="f110" fmla="*/ f90 f42 1"/>
                      <a:gd name="f111" fmla="*/ f89 f42 1"/>
                      <a:gd name="f112" fmla="*/ f91 f41 1"/>
                      <a:gd name="f113" fmla="*/ f92 f42 1"/>
                      <a:gd name="f114" fmla="*/ f93 f41 1"/>
                      <a:gd name="f115" fmla="*/ f94 f42 1"/>
                      <a:gd name="f116" fmla="*/ f95 f41 1"/>
                      <a:gd name="f117" fmla="*/ f96 f42 1"/>
                      <a:gd name="f118" fmla="*/ f97 f41 1"/>
                      <a:gd name="f119" fmla="*/ f98 f42 1"/>
                      <a:gd name="f120" fmla="*/ f99 f41 1"/>
                      <a:gd name="f121" fmla="*/ f100 f42 1"/>
                      <a:gd name="f122" fmla="*/ f101 f41 1"/>
                      <a:gd name="f123" fmla="*/ f102 f42 1"/>
                      <a:gd name="f124" fmla="*/ f103 f42 1"/>
                      <a:gd name="f125" fmla="*/ f104 f41 1"/>
                      <a:gd name="f126" fmla="*/ f105 f42 1"/>
                      <a:gd name="f127" fmla="*/ f106 f41 1"/>
                      <a:gd name="f128" fmla="*/ f107 f42 1"/>
                    </a:gdLst>
                    <a:ahLst/>
                    <a:cxnLst>
                      <a:cxn ang="3cd4">
                        <a:pos x="hc" y="t"/>
                      </a:cxn>
                      <a:cxn ang="0">
                        <a:pos x="r" y="vc"/>
                      </a:cxn>
                      <a:cxn ang="cd4">
                        <a:pos x="hc" y="b"/>
                      </a:cxn>
                      <a:cxn ang="cd2">
                        <a:pos x="l" y="vc"/>
                      </a:cxn>
                      <a:cxn ang="f69">
                        <a:pos x="f112" y="f113"/>
                      </a:cxn>
                      <a:cxn ang="f69">
                        <a:pos x="f114" y="f115"/>
                      </a:cxn>
                      <a:cxn ang="f69">
                        <a:pos x="f116" y="f117"/>
                      </a:cxn>
                      <a:cxn ang="f69">
                        <a:pos x="f118" y="f119"/>
                      </a:cxn>
                      <a:cxn ang="f69">
                        <a:pos x="f120" y="f121"/>
                      </a:cxn>
                      <a:cxn ang="f69">
                        <a:pos x="f122" y="f123"/>
                      </a:cxn>
                      <a:cxn ang="f69">
                        <a:pos x="f116" y="f124"/>
                      </a:cxn>
                      <a:cxn ang="f69">
                        <a:pos x="f125" y="f126"/>
                      </a:cxn>
                      <a:cxn ang="f69">
                        <a:pos x="f127" y="f128"/>
                      </a:cxn>
                      <a:cxn ang="f69">
                        <a:pos x="f112" y="f113"/>
                      </a:cxn>
                    </a:cxnLst>
                    <a:rect l="f108" t="f111" r="f109" b="f110"/>
                    <a:pathLst>
                      <a:path w="85" h="32">
                        <a:moveTo>
                          <a:pt x="f8" y="f7"/>
                        </a:moveTo>
                        <a:cubicBezTo>
                          <a:pt x="f9" y="f7"/>
                          <a:pt x="f10" y="f11"/>
                          <a:pt x="f10" y="f12"/>
                        </a:cubicBezTo>
                        <a:cubicBezTo>
                          <a:pt x="f13" y="f14"/>
                          <a:pt x="f15" y="f16"/>
                          <a:pt x="f17" y="f16"/>
                        </a:cubicBezTo>
                        <a:cubicBezTo>
                          <a:pt x="f18" y="f16"/>
                          <a:pt x="f19" y="f20"/>
                          <a:pt x="f16" y="f21"/>
                        </a:cubicBezTo>
                        <a:cubicBezTo>
                          <a:pt x="f22" y="f18"/>
                          <a:pt x="f23" y="f18"/>
                          <a:pt x="f24" y="f25"/>
                        </a:cubicBezTo>
                        <a:cubicBezTo>
                          <a:pt x="f5" y="f21"/>
                          <a:pt x="f5" y="f26"/>
                          <a:pt x="f27" y="f28"/>
                        </a:cubicBezTo>
                        <a:cubicBezTo>
                          <a:pt x="f22" y="f29"/>
                          <a:pt x="f30" y="f5"/>
                          <a:pt x="f17" y="f5"/>
                        </a:cubicBezTo>
                        <a:cubicBezTo>
                          <a:pt x="f31" y="f5"/>
                          <a:pt x="f32" y="f33"/>
                          <a:pt x="f34" y="f35"/>
                        </a:cubicBezTo>
                        <a:cubicBezTo>
                          <a:pt x="f6" y="f36"/>
                          <a:pt x="f34" y="f37"/>
                          <a:pt x="f38" y="f11"/>
                        </a:cubicBezTo>
                        <a:cubicBezTo>
                          <a:pt x="f39" y="f7"/>
                          <a:pt x="f39"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6" name="Freeform 2121">
                    <a:extLst>
                      <a:ext uri="{FF2B5EF4-FFF2-40B4-BE49-F238E27FC236}">
                        <a16:creationId xmlns:a16="http://schemas.microsoft.com/office/drawing/2014/main" id="{B9F13E5D-98E8-4C6A-A68F-4AC667B3E65D}"/>
                      </a:ext>
                    </a:extLst>
                  </p:cNvPr>
                  <p:cNvSpPr/>
                  <p:nvPr/>
                </p:nvSpPr>
                <p:spPr>
                  <a:xfrm>
                    <a:off x="8846637" y="1570235"/>
                    <a:ext cx="545796" cy="127238"/>
                  </a:xfrm>
                  <a:custGeom>
                    <a:avLst/>
                    <a:gdLst>
                      <a:gd name="f0" fmla="val 10800000"/>
                      <a:gd name="f1" fmla="val 5400000"/>
                      <a:gd name="f2" fmla="val 180"/>
                      <a:gd name="f3" fmla="val w"/>
                      <a:gd name="f4" fmla="val h"/>
                      <a:gd name="f5" fmla="val 0"/>
                      <a:gd name="f6" fmla="val 69"/>
                      <a:gd name="f7" fmla="val 16"/>
                      <a:gd name="f8" fmla="val 64"/>
                      <a:gd name="f9" fmla="val 63"/>
                      <a:gd name="f10" fmla="val 62"/>
                      <a:gd name="f11" fmla="val 15"/>
                      <a:gd name="f12" fmla="val 53"/>
                      <a:gd name="f13" fmla="val 10"/>
                      <a:gd name="f14" fmla="val 43"/>
                      <a:gd name="f15" fmla="val 8"/>
                      <a:gd name="f16" fmla="val 32"/>
                      <a:gd name="f17" fmla="val 23"/>
                      <a:gd name="f18" fmla="val 14"/>
                      <a:gd name="f19" fmla="val 6"/>
                      <a:gd name="f20" fmla="val 4"/>
                      <a:gd name="f21" fmla="val 2"/>
                      <a:gd name="f22" fmla="val 1"/>
                      <a:gd name="f23" fmla="val 12"/>
                      <a:gd name="f24" fmla="val 7"/>
                      <a:gd name="f25" fmla="val 3"/>
                      <a:gd name="f26" fmla="val 22"/>
                      <a:gd name="f27" fmla="val 44"/>
                      <a:gd name="f28" fmla="val 56"/>
                      <a:gd name="f29" fmla="val 66"/>
                      <a:gd name="f30" fmla="val 68"/>
                      <a:gd name="f31" fmla="val 9"/>
                      <a:gd name="f32" fmla="val 67"/>
                      <a:gd name="f33" fmla="+- 0 0 -90"/>
                      <a:gd name="f34" fmla="*/ f3 1 69"/>
                      <a:gd name="f35" fmla="*/ f4 1 16"/>
                      <a:gd name="f36" fmla="val f5"/>
                      <a:gd name="f37" fmla="val f6"/>
                      <a:gd name="f38" fmla="val f7"/>
                      <a:gd name="f39" fmla="*/ f33 f0 1"/>
                      <a:gd name="f40" fmla="+- f38 0 f36"/>
                      <a:gd name="f41" fmla="+- f37 0 f36"/>
                      <a:gd name="f42" fmla="*/ f39 1 f2"/>
                      <a:gd name="f43" fmla="*/ f41 1 69"/>
                      <a:gd name="f44" fmla="*/ f40 1 16"/>
                      <a:gd name="f45" fmla="*/ 64 f41 1"/>
                      <a:gd name="f46" fmla="*/ 16 f40 1"/>
                      <a:gd name="f47" fmla="*/ 62 f41 1"/>
                      <a:gd name="f48" fmla="*/ 15 f40 1"/>
                      <a:gd name="f49" fmla="*/ 32 f41 1"/>
                      <a:gd name="f50" fmla="*/ 8 f40 1"/>
                      <a:gd name="f51" fmla="*/ 6 f41 1"/>
                      <a:gd name="f52" fmla="*/ 14 f40 1"/>
                      <a:gd name="f53" fmla="*/ 1 f41 1"/>
                      <a:gd name="f54" fmla="*/ 12 f40 1"/>
                      <a:gd name="f55" fmla="*/ 3 f41 1"/>
                      <a:gd name="f56" fmla="*/ 6 f40 1"/>
                      <a:gd name="f57" fmla="*/ 0 f40 1"/>
                      <a:gd name="f58" fmla="*/ 66 f41 1"/>
                      <a:gd name="f59" fmla="*/ 68 f41 1"/>
                      <a:gd name="f60" fmla="+- f42 0 f1"/>
                      <a:gd name="f61" fmla="*/ f45 1 69"/>
                      <a:gd name="f62" fmla="*/ f46 1 16"/>
                      <a:gd name="f63" fmla="*/ f47 1 69"/>
                      <a:gd name="f64" fmla="*/ f48 1 16"/>
                      <a:gd name="f65" fmla="*/ f49 1 69"/>
                      <a:gd name="f66" fmla="*/ f50 1 16"/>
                      <a:gd name="f67" fmla="*/ f51 1 69"/>
                      <a:gd name="f68" fmla="*/ f52 1 16"/>
                      <a:gd name="f69" fmla="*/ f53 1 69"/>
                      <a:gd name="f70" fmla="*/ f54 1 16"/>
                      <a:gd name="f71" fmla="*/ f55 1 69"/>
                      <a:gd name="f72" fmla="*/ f56 1 16"/>
                      <a:gd name="f73" fmla="*/ f57 1 16"/>
                      <a:gd name="f74" fmla="*/ f58 1 69"/>
                      <a:gd name="f75" fmla="*/ f59 1 69"/>
                      <a:gd name="f76" fmla="*/ 0 1 f43"/>
                      <a:gd name="f77" fmla="*/ f37 1 f43"/>
                      <a:gd name="f78" fmla="*/ 0 1 f44"/>
                      <a:gd name="f79" fmla="*/ f38 1 f44"/>
                      <a:gd name="f80" fmla="*/ f61 1 f43"/>
                      <a:gd name="f81" fmla="*/ f62 1 f44"/>
                      <a:gd name="f82" fmla="*/ f63 1 f43"/>
                      <a:gd name="f83" fmla="*/ f64 1 f44"/>
                      <a:gd name="f84" fmla="*/ f65 1 f43"/>
                      <a:gd name="f85" fmla="*/ f66 1 f44"/>
                      <a:gd name="f86" fmla="*/ f67 1 f43"/>
                      <a:gd name="f87" fmla="*/ f68 1 f44"/>
                      <a:gd name="f88" fmla="*/ f69 1 f43"/>
                      <a:gd name="f89" fmla="*/ f70 1 f44"/>
                      <a:gd name="f90" fmla="*/ f71 1 f43"/>
                      <a:gd name="f91" fmla="*/ f72 1 f44"/>
                      <a:gd name="f92" fmla="*/ f73 1 f44"/>
                      <a:gd name="f93" fmla="*/ f74 1 f43"/>
                      <a:gd name="f94" fmla="*/ f75 1 f43"/>
                      <a:gd name="f95" fmla="*/ f76 f34 1"/>
                      <a:gd name="f96" fmla="*/ f77 f34 1"/>
                      <a:gd name="f97" fmla="*/ f79 f35 1"/>
                      <a:gd name="f98" fmla="*/ f78 f35 1"/>
                      <a:gd name="f99" fmla="*/ f80 f34 1"/>
                      <a:gd name="f100" fmla="*/ f81 f35 1"/>
                      <a:gd name="f101" fmla="*/ f82 f34 1"/>
                      <a:gd name="f102" fmla="*/ f83 f35 1"/>
                      <a:gd name="f103" fmla="*/ f84 f34 1"/>
                      <a:gd name="f104" fmla="*/ f85 f35 1"/>
                      <a:gd name="f105" fmla="*/ f86 f34 1"/>
                      <a:gd name="f106" fmla="*/ f87 f35 1"/>
                      <a:gd name="f107" fmla="*/ f88 f34 1"/>
                      <a:gd name="f108" fmla="*/ f89 f35 1"/>
                      <a:gd name="f109" fmla="*/ f90 f34 1"/>
                      <a:gd name="f110" fmla="*/ f91 f35 1"/>
                      <a:gd name="f111" fmla="*/ f92 f35 1"/>
                      <a:gd name="f112" fmla="*/ f93 f34 1"/>
                      <a:gd name="f113" fmla="*/ f94 f34 1"/>
                    </a:gdLst>
                    <a:ahLst/>
                    <a:cxnLst>
                      <a:cxn ang="3cd4">
                        <a:pos x="hc" y="t"/>
                      </a:cxn>
                      <a:cxn ang="0">
                        <a:pos x="r" y="vc"/>
                      </a:cxn>
                      <a:cxn ang="cd4">
                        <a:pos x="hc" y="b"/>
                      </a:cxn>
                      <a:cxn ang="cd2">
                        <a:pos x="l" y="vc"/>
                      </a:cxn>
                      <a:cxn ang="f60">
                        <a:pos x="f99" y="f100"/>
                      </a:cxn>
                      <a:cxn ang="f60">
                        <a:pos x="f101" y="f102"/>
                      </a:cxn>
                      <a:cxn ang="f60">
                        <a:pos x="f103" y="f104"/>
                      </a:cxn>
                      <a:cxn ang="f60">
                        <a:pos x="f105" y="f106"/>
                      </a:cxn>
                      <a:cxn ang="f60">
                        <a:pos x="f107" y="f108"/>
                      </a:cxn>
                      <a:cxn ang="f60">
                        <a:pos x="f109" y="f110"/>
                      </a:cxn>
                      <a:cxn ang="f60">
                        <a:pos x="f103" y="f111"/>
                      </a:cxn>
                      <a:cxn ang="f60">
                        <a:pos x="f112" y="f104"/>
                      </a:cxn>
                      <a:cxn ang="f60">
                        <a:pos x="f113" y="f106"/>
                      </a:cxn>
                      <a:cxn ang="f60">
                        <a:pos x="f99" y="f100"/>
                      </a:cxn>
                    </a:cxnLst>
                    <a:rect l="f95" t="f98" r="f96" b="f97"/>
                    <a:pathLst>
                      <a:path w="69" h="16">
                        <a:moveTo>
                          <a:pt x="f8" y="f7"/>
                        </a:moveTo>
                        <a:cubicBezTo>
                          <a:pt x="f8" y="f7"/>
                          <a:pt x="f9" y="f7"/>
                          <a:pt x="f10" y="f11"/>
                        </a:cubicBezTo>
                        <a:cubicBezTo>
                          <a:pt x="f12" y="f13"/>
                          <a:pt x="f14" y="f15"/>
                          <a:pt x="f16" y="f15"/>
                        </a:cubicBezTo>
                        <a:cubicBezTo>
                          <a:pt x="f17" y="f15"/>
                          <a:pt x="f18" y="f13"/>
                          <a:pt x="f19" y="f18"/>
                        </a:cubicBezTo>
                        <a:cubicBezTo>
                          <a:pt x="f20" y="f18"/>
                          <a:pt x="f21" y="f18"/>
                          <a:pt x="f22" y="f23"/>
                        </a:cubicBezTo>
                        <a:cubicBezTo>
                          <a:pt x="f5" y="f13"/>
                          <a:pt x="f22" y="f24"/>
                          <a:pt x="f25" y="f19"/>
                        </a:cubicBezTo>
                        <a:cubicBezTo>
                          <a:pt x="f23" y="f21"/>
                          <a:pt x="f26" y="f5"/>
                          <a:pt x="f16" y="f5"/>
                        </a:cubicBezTo>
                        <a:cubicBezTo>
                          <a:pt x="f27" y="f5"/>
                          <a:pt x="f28" y="f25"/>
                          <a:pt x="f29" y="f15"/>
                        </a:cubicBezTo>
                        <a:cubicBezTo>
                          <a:pt x="f30" y="f31"/>
                          <a:pt x="f6" y="f23"/>
                          <a:pt x="f30" y="f18"/>
                        </a:cubicBezTo>
                        <a:cubicBezTo>
                          <a:pt x="f32" y="f11"/>
                          <a:pt x="f29"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grpSp>
        <p:grpSp>
          <p:nvGrpSpPr>
            <p:cNvPr id="17" name="Group 236">
              <a:extLst>
                <a:ext uri="{FF2B5EF4-FFF2-40B4-BE49-F238E27FC236}">
                  <a16:creationId xmlns:a16="http://schemas.microsoft.com/office/drawing/2014/main" id="{5FDE3AEA-EE07-409D-A896-F2B533693182}"/>
                </a:ext>
              </a:extLst>
            </p:cNvPr>
            <p:cNvGrpSpPr/>
            <p:nvPr/>
          </p:nvGrpSpPr>
          <p:grpSpPr>
            <a:xfrm>
              <a:off x="9851379" y="1942478"/>
              <a:ext cx="1572274" cy="1029220"/>
              <a:chOff x="9851379" y="1942478"/>
              <a:chExt cx="1572274" cy="1029220"/>
            </a:xfrm>
          </p:grpSpPr>
          <p:grpSp>
            <p:nvGrpSpPr>
              <p:cNvPr id="18" name="Group 10">
                <a:extLst>
                  <a:ext uri="{FF2B5EF4-FFF2-40B4-BE49-F238E27FC236}">
                    <a16:creationId xmlns:a16="http://schemas.microsoft.com/office/drawing/2014/main" id="{658CB514-B87F-4FEA-820E-92BB993EC661}"/>
                  </a:ext>
                </a:extLst>
              </p:cNvPr>
              <p:cNvGrpSpPr/>
              <p:nvPr/>
            </p:nvGrpSpPr>
            <p:grpSpPr>
              <a:xfrm>
                <a:off x="10415857" y="1942478"/>
                <a:ext cx="443328" cy="443602"/>
                <a:chOff x="10415857" y="1942478"/>
                <a:chExt cx="443328" cy="443602"/>
              </a:xfrm>
            </p:grpSpPr>
            <p:sp>
              <p:nvSpPr>
                <p:cNvPr id="19" name="Rectangle 9">
                  <a:extLst>
                    <a:ext uri="{FF2B5EF4-FFF2-40B4-BE49-F238E27FC236}">
                      <a16:creationId xmlns:a16="http://schemas.microsoft.com/office/drawing/2014/main" id="{54142C57-F22C-4894-B0EF-A061602B001D}"/>
                    </a:ext>
                  </a:extLst>
                </p:cNvPr>
                <p:cNvSpPr/>
                <p:nvPr/>
              </p:nvSpPr>
              <p:spPr>
                <a:xfrm>
                  <a:off x="10415857" y="1942478"/>
                  <a:ext cx="308024" cy="308024"/>
                </a:xfrm>
                <a:prstGeom prst="rect">
                  <a:avLst/>
                </a:prstGeom>
                <a:noFill/>
                <a:ln w="4127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1176">
                    <a:solidFill>
                      <a:srgbClr val="000000"/>
                    </a:solidFill>
                    <a:latin typeface="Segoe UI"/>
                    <a:ea typeface="Segoe UI" pitchFamily="34"/>
                    <a:cs typeface="Segoe UI" pitchFamily="34"/>
                  </a:endParaRPr>
                </a:p>
              </p:txBody>
            </p:sp>
            <p:sp>
              <p:nvSpPr>
                <p:cNvPr id="20" name="Rectangle 82">
                  <a:extLst>
                    <a:ext uri="{FF2B5EF4-FFF2-40B4-BE49-F238E27FC236}">
                      <a16:creationId xmlns:a16="http://schemas.microsoft.com/office/drawing/2014/main" id="{D955D511-F9B7-4987-A601-5573E4B97951}"/>
                    </a:ext>
                  </a:extLst>
                </p:cNvPr>
                <p:cNvSpPr/>
                <p:nvPr/>
              </p:nvSpPr>
              <p:spPr>
                <a:xfrm>
                  <a:off x="10551161" y="2078056"/>
                  <a:ext cx="308024" cy="308024"/>
                </a:xfrm>
                <a:prstGeom prst="rect">
                  <a:avLst/>
                </a:prstGeom>
                <a:solidFill>
                  <a:srgbClr val="FFFFFF"/>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1176">
                    <a:solidFill>
                      <a:srgbClr val="000000"/>
                    </a:solidFill>
                    <a:latin typeface="Segoe UI"/>
                    <a:ea typeface="Segoe UI" pitchFamily="34"/>
                    <a:cs typeface="Segoe UI" pitchFamily="34"/>
                  </a:endParaRPr>
                </a:p>
              </p:txBody>
            </p:sp>
          </p:grpSp>
          <p:sp>
            <p:nvSpPr>
              <p:cNvPr id="21" name="TextBox 83">
                <a:extLst>
                  <a:ext uri="{FF2B5EF4-FFF2-40B4-BE49-F238E27FC236}">
                    <a16:creationId xmlns:a16="http://schemas.microsoft.com/office/drawing/2014/main" id="{34A4E38B-F41B-47F5-B53A-9DEFE71075FA}"/>
                  </a:ext>
                </a:extLst>
              </p:cNvPr>
              <p:cNvSpPr txBox="1"/>
              <p:nvPr/>
            </p:nvSpPr>
            <p:spPr>
              <a:xfrm>
                <a:off x="9851379" y="2343835"/>
                <a:ext cx="1572274" cy="627863"/>
              </a:xfrm>
              <a:prstGeom prst="rect">
                <a:avLst/>
              </a:prstGeom>
              <a:noFill/>
              <a:ln cap="flat">
                <a:noFill/>
              </a:ln>
            </p:spPr>
            <p:txBody>
              <a:bodyPr vert="horz" wrap="square" lIns="179285" tIns="143428" rIns="179285" bIns="143428" anchor="t" anchorCtr="1" compatLnSpc="1">
                <a:spAutoFit/>
              </a:bodyPr>
              <a:lstStyle/>
              <a:p>
                <a:pPr algn="ctr" defTabSz="914367">
                  <a:lnSpc>
                    <a:spcPct val="90000"/>
                  </a:lnSpc>
                  <a:spcAft>
                    <a:spcPts val="588"/>
                  </a:spcAft>
                  <a:defRPr sz="1800" b="0" i="0" u="none" strike="noStrike" kern="0" cap="none" spc="0" baseline="0">
                    <a:solidFill>
                      <a:srgbClr val="000000"/>
                    </a:solidFill>
                    <a:uFillTx/>
                  </a:defRPr>
                </a:pPr>
                <a:r>
                  <a:rPr lang="en-US" sz="1176">
                    <a:solidFill>
                      <a:srgbClr val="FFFFFF"/>
                    </a:solidFill>
                    <a:latin typeface="Segoe UI"/>
                  </a:rPr>
                  <a:t>Third party apps and clouds</a:t>
                </a:r>
              </a:p>
            </p:txBody>
          </p:sp>
        </p:grpSp>
        <p:grpSp>
          <p:nvGrpSpPr>
            <p:cNvPr id="22" name="Group 107">
              <a:extLst>
                <a:ext uri="{FF2B5EF4-FFF2-40B4-BE49-F238E27FC236}">
                  <a16:creationId xmlns:a16="http://schemas.microsoft.com/office/drawing/2014/main" id="{82EE0057-395A-49B6-953D-6B905D24C453}"/>
                </a:ext>
              </a:extLst>
            </p:cNvPr>
            <p:cNvGrpSpPr/>
            <p:nvPr/>
          </p:nvGrpSpPr>
          <p:grpSpPr>
            <a:xfrm>
              <a:off x="7477950" y="2374018"/>
              <a:ext cx="1572274" cy="935422"/>
              <a:chOff x="7477950" y="2374018"/>
              <a:chExt cx="1572274" cy="935422"/>
            </a:xfrm>
          </p:grpSpPr>
          <p:grpSp>
            <p:nvGrpSpPr>
              <p:cNvPr id="23" name="Group 110">
                <a:extLst>
                  <a:ext uri="{FF2B5EF4-FFF2-40B4-BE49-F238E27FC236}">
                    <a16:creationId xmlns:a16="http://schemas.microsoft.com/office/drawing/2014/main" id="{E8FE1055-E147-4461-A2A6-E0991A5BC408}"/>
                  </a:ext>
                </a:extLst>
              </p:cNvPr>
              <p:cNvGrpSpPr/>
              <p:nvPr/>
            </p:nvGrpSpPr>
            <p:grpSpPr>
              <a:xfrm>
                <a:off x="8042764" y="2374018"/>
                <a:ext cx="443337" cy="443602"/>
                <a:chOff x="8042764" y="2374018"/>
                <a:chExt cx="443337" cy="443602"/>
              </a:xfrm>
            </p:grpSpPr>
            <p:sp>
              <p:nvSpPr>
                <p:cNvPr id="24" name="Rectangle 113">
                  <a:extLst>
                    <a:ext uri="{FF2B5EF4-FFF2-40B4-BE49-F238E27FC236}">
                      <a16:creationId xmlns:a16="http://schemas.microsoft.com/office/drawing/2014/main" id="{1969BF15-BFA9-44FA-813C-4F1A1B41F1D3}"/>
                    </a:ext>
                  </a:extLst>
                </p:cNvPr>
                <p:cNvSpPr/>
                <p:nvPr/>
              </p:nvSpPr>
              <p:spPr>
                <a:xfrm>
                  <a:off x="8042764" y="2374018"/>
                  <a:ext cx="308024" cy="308024"/>
                </a:xfrm>
                <a:prstGeom prst="rect">
                  <a:avLst/>
                </a:prstGeom>
                <a:noFill/>
                <a:ln w="4127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1176">
                    <a:solidFill>
                      <a:srgbClr val="000000"/>
                    </a:solidFill>
                    <a:latin typeface="Segoe UI"/>
                    <a:ea typeface="Segoe UI" pitchFamily="34"/>
                    <a:cs typeface="Segoe UI" pitchFamily="34"/>
                  </a:endParaRPr>
                </a:p>
              </p:txBody>
            </p:sp>
            <p:sp>
              <p:nvSpPr>
                <p:cNvPr id="25" name="Rectangle 114">
                  <a:extLst>
                    <a:ext uri="{FF2B5EF4-FFF2-40B4-BE49-F238E27FC236}">
                      <a16:creationId xmlns:a16="http://schemas.microsoft.com/office/drawing/2014/main" id="{883406CB-3669-4CEB-9D90-6C050C6ED588}"/>
                    </a:ext>
                  </a:extLst>
                </p:cNvPr>
                <p:cNvSpPr/>
                <p:nvPr/>
              </p:nvSpPr>
              <p:spPr>
                <a:xfrm>
                  <a:off x="8178077" y="2509596"/>
                  <a:ext cx="308024" cy="308024"/>
                </a:xfrm>
                <a:prstGeom prst="rect">
                  <a:avLst/>
                </a:prstGeom>
                <a:solidFill>
                  <a:srgbClr val="FFFFFF"/>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1176">
                    <a:solidFill>
                      <a:srgbClr val="000000"/>
                    </a:solidFill>
                    <a:latin typeface="Segoe UI"/>
                    <a:ea typeface="Segoe UI" pitchFamily="34"/>
                    <a:cs typeface="Segoe UI" pitchFamily="34"/>
                  </a:endParaRPr>
                </a:p>
              </p:txBody>
            </p:sp>
          </p:grpSp>
          <p:sp>
            <p:nvSpPr>
              <p:cNvPr id="26" name="TextBox 112">
                <a:extLst>
                  <a:ext uri="{FF2B5EF4-FFF2-40B4-BE49-F238E27FC236}">
                    <a16:creationId xmlns:a16="http://schemas.microsoft.com/office/drawing/2014/main" id="{994F617B-726B-4B81-A314-C928E41604F0}"/>
                  </a:ext>
                </a:extLst>
              </p:cNvPr>
              <p:cNvSpPr txBox="1"/>
              <p:nvPr/>
            </p:nvSpPr>
            <p:spPr>
              <a:xfrm>
                <a:off x="7477950" y="2847778"/>
                <a:ext cx="1572274" cy="461662"/>
              </a:xfrm>
              <a:prstGeom prst="rect">
                <a:avLst/>
              </a:prstGeom>
              <a:noFill/>
              <a:ln cap="flat">
                <a:noFill/>
              </a:ln>
            </p:spPr>
            <p:txBody>
              <a:bodyPr vert="horz" wrap="square" lIns="179285" tIns="143428" rIns="179285" bIns="143428" anchor="t" anchorCtr="1" compatLnSpc="1">
                <a:spAutoFit/>
              </a:bodyPr>
              <a:lstStyle/>
              <a:p>
                <a:pPr algn="ctr" defTabSz="914367">
                  <a:lnSpc>
                    <a:spcPct val="90000"/>
                  </a:lnSpc>
                  <a:spcAft>
                    <a:spcPts val="588"/>
                  </a:spcAft>
                  <a:defRPr sz="1800" b="0" i="0" u="none" strike="noStrike" kern="0" cap="none" spc="0" baseline="0">
                    <a:solidFill>
                      <a:srgbClr val="000000"/>
                    </a:solidFill>
                    <a:uFillTx/>
                  </a:defRPr>
                </a:pPr>
                <a:r>
                  <a:rPr lang="en-US" sz="1176" dirty="0">
                    <a:solidFill>
                      <a:srgbClr val="FFFFFF"/>
                    </a:solidFill>
                    <a:latin typeface="Segoe UI"/>
                  </a:rPr>
                  <a:t>App in Azure</a:t>
                </a:r>
              </a:p>
            </p:txBody>
          </p:sp>
        </p:grpSp>
        <p:sp>
          <p:nvSpPr>
            <p:cNvPr id="27" name="TextBox 116">
              <a:extLst>
                <a:ext uri="{FF2B5EF4-FFF2-40B4-BE49-F238E27FC236}">
                  <a16:creationId xmlns:a16="http://schemas.microsoft.com/office/drawing/2014/main" id="{0EF615E2-1122-439F-90D1-A775DD6F607B}"/>
                </a:ext>
              </a:extLst>
            </p:cNvPr>
            <p:cNvSpPr txBox="1"/>
            <p:nvPr/>
          </p:nvSpPr>
          <p:spPr>
            <a:xfrm>
              <a:off x="6249780" y="2847778"/>
              <a:ext cx="1455935" cy="627864"/>
            </a:xfrm>
            <a:prstGeom prst="rect">
              <a:avLst/>
            </a:prstGeom>
            <a:noFill/>
            <a:ln cap="flat">
              <a:noFill/>
            </a:ln>
          </p:spPr>
          <p:txBody>
            <a:bodyPr vert="horz" wrap="square" lIns="179285" tIns="143428" rIns="179285" bIns="143428" anchor="t" anchorCtr="1" compatLnSpc="1">
              <a:spAutoFit/>
            </a:bodyPr>
            <a:lstStyle/>
            <a:p>
              <a:pPr algn="ctr" defTabSz="914367">
                <a:lnSpc>
                  <a:spcPct val="90000"/>
                </a:lnSpc>
                <a:spcAft>
                  <a:spcPts val="588"/>
                </a:spcAft>
                <a:defRPr sz="1800" b="0" i="0" u="none" strike="noStrike" kern="0" cap="none" spc="0" baseline="0">
                  <a:solidFill>
                    <a:srgbClr val="000000"/>
                  </a:solidFill>
                  <a:uFillTx/>
                </a:defRPr>
              </a:pPr>
              <a:r>
                <a:rPr lang="en-US" sz="1176" dirty="0">
                  <a:solidFill>
                    <a:srgbClr val="FFFFFF"/>
                  </a:solidFill>
                  <a:latin typeface="Segoe UI"/>
                </a:rPr>
                <a:t>Azure Active Directory</a:t>
              </a:r>
            </a:p>
          </p:txBody>
        </p:sp>
        <p:sp>
          <p:nvSpPr>
            <p:cNvPr id="28" name="TextBox 132">
              <a:extLst>
                <a:ext uri="{FF2B5EF4-FFF2-40B4-BE49-F238E27FC236}">
                  <a16:creationId xmlns:a16="http://schemas.microsoft.com/office/drawing/2014/main" id="{F09CC998-D67B-4AF3-A493-4324D6F35677}"/>
                </a:ext>
              </a:extLst>
            </p:cNvPr>
            <p:cNvSpPr txBox="1"/>
            <p:nvPr/>
          </p:nvSpPr>
          <p:spPr>
            <a:xfrm>
              <a:off x="6283564" y="3297629"/>
              <a:ext cx="1601535" cy="458331"/>
            </a:xfrm>
            <a:prstGeom prst="rect">
              <a:avLst/>
            </a:prstGeom>
            <a:noFill/>
            <a:ln cap="flat">
              <a:noFill/>
            </a:ln>
          </p:spPr>
          <p:txBody>
            <a:bodyPr vert="horz" wrap="square" lIns="179285" tIns="143428" rIns="179285" bIns="143428" anchor="ctr" anchorCtr="1" compatLnSpc="1">
              <a:spAutoFit/>
            </a:bodyPr>
            <a:lstStyle/>
            <a:p>
              <a:pPr algn="ctr" defTabSz="914367">
                <a:lnSpc>
                  <a:spcPct val="90000"/>
                </a:lnSpc>
                <a:spcAft>
                  <a:spcPts val="588"/>
                </a:spcAft>
                <a:defRPr sz="1800" b="0" i="0" u="none" strike="noStrike" kern="0" cap="none" spc="0" baseline="0">
                  <a:solidFill>
                    <a:srgbClr val="000000"/>
                  </a:solidFill>
                  <a:uFillTx/>
                </a:defRPr>
              </a:pPr>
              <a:r>
                <a:rPr lang="en-US" sz="1176">
                  <a:solidFill>
                    <a:srgbClr val="FFFFFF"/>
                  </a:solidFill>
                  <a:latin typeface="Segoe UI"/>
                </a:rPr>
                <a:t>Microsoft Intune</a:t>
              </a:r>
            </a:p>
          </p:txBody>
        </p:sp>
        <p:grpSp>
          <p:nvGrpSpPr>
            <p:cNvPr id="29" name="Group 13">
              <a:extLst>
                <a:ext uri="{FF2B5EF4-FFF2-40B4-BE49-F238E27FC236}">
                  <a16:creationId xmlns:a16="http://schemas.microsoft.com/office/drawing/2014/main" id="{FE4F3886-0BC6-4984-8441-DA5C050150F2}"/>
                </a:ext>
              </a:extLst>
            </p:cNvPr>
            <p:cNvGrpSpPr/>
            <p:nvPr/>
          </p:nvGrpSpPr>
          <p:grpSpPr>
            <a:xfrm>
              <a:off x="6923580" y="3663049"/>
              <a:ext cx="389808" cy="483964"/>
              <a:chOff x="6923580" y="3663049"/>
              <a:chExt cx="389808" cy="483964"/>
            </a:xfrm>
          </p:grpSpPr>
          <p:sp>
            <p:nvSpPr>
              <p:cNvPr id="30" name="Oval 12">
                <a:extLst>
                  <a:ext uri="{FF2B5EF4-FFF2-40B4-BE49-F238E27FC236}">
                    <a16:creationId xmlns:a16="http://schemas.microsoft.com/office/drawing/2014/main" id="{D0A0F6DB-8439-4487-9A91-CBDE0D189A13}"/>
                  </a:ext>
                </a:extLst>
              </p:cNvPr>
              <p:cNvSpPr/>
              <p:nvPr/>
            </p:nvSpPr>
            <p:spPr>
              <a:xfrm>
                <a:off x="6923580" y="3663049"/>
                <a:ext cx="389808" cy="38980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31" name="Group 133">
                <a:extLst>
                  <a:ext uri="{FF2B5EF4-FFF2-40B4-BE49-F238E27FC236}">
                    <a16:creationId xmlns:a16="http://schemas.microsoft.com/office/drawing/2014/main" id="{701C0878-6049-4D1F-98CF-A7A9CCEAA60D}"/>
                  </a:ext>
                </a:extLst>
              </p:cNvPr>
              <p:cNvGrpSpPr/>
              <p:nvPr/>
            </p:nvGrpSpPr>
            <p:grpSpPr>
              <a:xfrm>
                <a:off x="6957715" y="3696160"/>
                <a:ext cx="321530" cy="450853"/>
                <a:chOff x="6957715" y="3696160"/>
                <a:chExt cx="321530" cy="450853"/>
              </a:xfrm>
            </p:grpSpPr>
            <p:sp>
              <p:nvSpPr>
                <p:cNvPr id="32" name="Freeform 399">
                  <a:extLst>
                    <a:ext uri="{FF2B5EF4-FFF2-40B4-BE49-F238E27FC236}">
                      <a16:creationId xmlns:a16="http://schemas.microsoft.com/office/drawing/2014/main" id="{53D585DD-02E8-40BC-9372-582C728DB461}"/>
                    </a:ext>
                  </a:extLst>
                </p:cNvPr>
                <p:cNvSpPr/>
                <p:nvPr/>
              </p:nvSpPr>
              <p:spPr>
                <a:xfrm>
                  <a:off x="6957715" y="3696160"/>
                  <a:ext cx="321530" cy="324063"/>
                </a:xfrm>
                <a:custGeom>
                  <a:avLst/>
                  <a:gdLst>
                    <a:gd name="f0" fmla="val 10800000"/>
                    <a:gd name="f1" fmla="val 5400000"/>
                    <a:gd name="f2" fmla="val 180"/>
                    <a:gd name="f3" fmla="val w"/>
                    <a:gd name="f4" fmla="val h"/>
                    <a:gd name="f5" fmla="val 0"/>
                    <a:gd name="f6" fmla="val 178"/>
                    <a:gd name="f7" fmla="val 179"/>
                    <a:gd name="f8" fmla="val 89"/>
                    <a:gd name="f9" fmla="val 40"/>
                    <a:gd name="f10" fmla="val 139"/>
                    <a:gd name="f11" fmla="val 90"/>
                    <a:gd name="f12" fmla="val 138"/>
                    <a:gd name="f13" fmla="val 12"/>
                    <a:gd name="f14" fmla="val 47"/>
                    <a:gd name="f15" fmla="val 132"/>
                    <a:gd name="f16" fmla="val 167"/>
                    <a:gd name="f17" fmla="val 166"/>
                    <a:gd name="f18" fmla="+- 0 0 -90"/>
                    <a:gd name="f19" fmla="*/ f3 1 178"/>
                    <a:gd name="f20" fmla="*/ f4 1 179"/>
                    <a:gd name="f21" fmla="val f5"/>
                    <a:gd name="f22" fmla="val f6"/>
                    <a:gd name="f23" fmla="val f7"/>
                    <a:gd name="f24" fmla="*/ f18 f0 1"/>
                    <a:gd name="f25" fmla="+- f23 0 f21"/>
                    <a:gd name="f26" fmla="+- f22 0 f21"/>
                    <a:gd name="f27" fmla="*/ f24 1 f2"/>
                    <a:gd name="f28" fmla="*/ f26 1 178"/>
                    <a:gd name="f29" fmla="*/ f25 1 179"/>
                    <a:gd name="f30" fmla="*/ 89 f26 1"/>
                    <a:gd name="f31" fmla="*/ 179 f25 1"/>
                    <a:gd name="f32" fmla="*/ 0 f26 1"/>
                    <a:gd name="f33" fmla="*/ 90 f25 1"/>
                    <a:gd name="f34" fmla="*/ 0 f25 1"/>
                    <a:gd name="f35" fmla="*/ 178 f26 1"/>
                    <a:gd name="f36" fmla="*/ 12 f25 1"/>
                    <a:gd name="f37" fmla="*/ 12 f26 1"/>
                    <a:gd name="f38" fmla="*/ 167 f25 1"/>
                    <a:gd name="f39" fmla="*/ 166 f26 1"/>
                    <a:gd name="f40" fmla="+- f27 0 f1"/>
                    <a:gd name="f41" fmla="*/ f30 1 178"/>
                    <a:gd name="f42" fmla="*/ f31 1 179"/>
                    <a:gd name="f43" fmla="*/ f32 1 178"/>
                    <a:gd name="f44" fmla="*/ f33 1 179"/>
                    <a:gd name="f45" fmla="*/ f34 1 179"/>
                    <a:gd name="f46" fmla="*/ f35 1 178"/>
                    <a:gd name="f47" fmla="*/ f36 1 179"/>
                    <a:gd name="f48" fmla="*/ f37 1 178"/>
                    <a:gd name="f49" fmla="*/ f38 1 179"/>
                    <a:gd name="f50" fmla="*/ f39 1 178"/>
                    <a:gd name="f51" fmla="*/ 0 1 f28"/>
                    <a:gd name="f52" fmla="*/ f22 1 f28"/>
                    <a:gd name="f53" fmla="*/ 0 1 f29"/>
                    <a:gd name="f54" fmla="*/ f23 1 f29"/>
                    <a:gd name="f55" fmla="*/ f41 1 f28"/>
                    <a:gd name="f56" fmla="*/ f42 1 f29"/>
                    <a:gd name="f57" fmla="*/ f43 1 f28"/>
                    <a:gd name="f58" fmla="*/ f44 1 f29"/>
                    <a:gd name="f59" fmla="*/ f45 1 f29"/>
                    <a:gd name="f60" fmla="*/ f46 1 f28"/>
                    <a:gd name="f61" fmla="*/ f47 1 f29"/>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19 1"/>
                    <a:gd name="f75" fmla="*/ f61 f20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69" y="f73"/>
                    </a:cxn>
                    <a:cxn ang="f40">
                      <a:pos x="f74" y="f72"/>
                    </a:cxn>
                    <a:cxn ang="f40">
                      <a:pos x="f69" y="f70"/>
                    </a:cxn>
                    <a:cxn ang="f40">
                      <a:pos x="f69" y="f75"/>
                    </a:cxn>
                    <a:cxn ang="f40">
                      <a:pos x="f76" y="f72"/>
                    </a:cxn>
                    <a:cxn ang="f40">
                      <a:pos x="f69" y="f77"/>
                    </a:cxn>
                    <a:cxn ang="f40">
                      <a:pos x="f78" y="f72"/>
                    </a:cxn>
                    <a:cxn ang="f40">
                      <a:pos x="f69" y="f75"/>
                    </a:cxn>
                  </a:cxnLst>
                  <a:rect l="f65" t="f68" r="f66" b="f67"/>
                  <a:pathLst>
                    <a:path w="178" h="179">
                      <a:moveTo>
                        <a:pt x="f8" y="f7"/>
                      </a:moveTo>
                      <a:cubicBezTo>
                        <a:pt x="f9" y="f7"/>
                        <a:pt x="f5" y="f10"/>
                        <a:pt x="f5" y="f11"/>
                      </a:cubicBezTo>
                      <a:cubicBezTo>
                        <a:pt x="f5" y="f9"/>
                        <a:pt x="f9" y="f5"/>
                        <a:pt x="f8" y="f5"/>
                      </a:cubicBezTo>
                      <a:cubicBezTo>
                        <a:pt x="f12" y="f5"/>
                        <a:pt x="f6" y="f9"/>
                        <a:pt x="f6" y="f11"/>
                      </a:cubicBezTo>
                      <a:cubicBezTo>
                        <a:pt x="f6" y="f10"/>
                        <a:pt x="f12" y="f7"/>
                        <a:pt x="f8" y="f7"/>
                      </a:cubicBezTo>
                      <a:moveTo>
                        <a:pt x="f8" y="f13"/>
                      </a:moveTo>
                      <a:cubicBezTo>
                        <a:pt x="f14" y="f13"/>
                        <a:pt x="f13" y="f14"/>
                        <a:pt x="f13" y="f11"/>
                      </a:cubicBezTo>
                      <a:cubicBezTo>
                        <a:pt x="f13" y="f15"/>
                        <a:pt x="f14" y="f16"/>
                        <a:pt x="f8" y="f16"/>
                      </a:cubicBezTo>
                      <a:cubicBezTo>
                        <a:pt x="f15" y="f16"/>
                        <a:pt x="f17" y="f15"/>
                        <a:pt x="f17" y="f11"/>
                      </a:cubicBezTo>
                      <a:cubicBezTo>
                        <a:pt x="f17" y="f14"/>
                        <a:pt x="f15" y="f13"/>
                        <a:pt x="f8" y="f13"/>
                      </a:cubicBezTo>
                    </a:path>
                  </a:pathLst>
                </a:custGeom>
                <a:no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34" name="Freeform 401">
                  <a:extLst>
                    <a:ext uri="{FF2B5EF4-FFF2-40B4-BE49-F238E27FC236}">
                      <a16:creationId xmlns:a16="http://schemas.microsoft.com/office/drawing/2014/main" id="{658BD328-6E33-4EAF-81B0-0F0BB8FC8B8F}"/>
                    </a:ext>
                  </a:extLst>
                </p:cNvPr>
                <p:cNvSpPr/>
                <p:nvPr/>
              </p:nvSpPr>
              <p:spPr>
                <a:xfrm>
                  <a:off x="7029898" y="3972327"/>
                  <a:ext cx="108868" cy="174686"/>
                </a:xfrm>
                <a:custGeom>
                  <a:avLst/>
                  <a:gdLst>
                    <a:gd name="f0" fmla="val 10800000"/>
                    <a:gd name="f1" fmla="val 5400000"/>
                    <a:gd name="f2" fmla="val 180"/>
                    <a:gd name="f3" fmla="val w"/>
                    <a:gd name="f4" fmla="val h"/>
                    <a:gd name="f5" fmla="val 0"/>
                    <a:gd name="f6" fmla="val 60"/>
                    <a:gd name="f7" fmla="val 97"/>
                    <a:gd name="f8" fmla="val 5"/>
                    <a:gd name="f9" fmla="val 4"/>
                    <a:gd name="f10" fmla="val 3"/>
                    <a:gd name="f11" fmla="val 1"/>
                    <a:gd name="f12" fmla="val 96"/>
                    <a:gd name="f13" fmla="val 94"/>
                    <a:gd name="f14" fmla="val 91"/>
                    <a:gd name="f15" fmla="val 6"/>
                    <a:gd name="f16" fmla="val 2"/>
                    <a:gd name="f17" fmla="val 8"/>
                    <a:gd name="f18" fmla="val 28"/>
                    <a:gd name="f19" fmla="val 13"/>
                    <a:gd name="f20" fmla="val 54"/>
                    <a:gd name="f21" fmla="val 57"/>
                    <a:gd name="f22" fmla="val 16"/>
                    <a:gd name="f23" fmla="val 19"/>
                    <a:gd name="f24" fmla="val 53"/>
                    <a:gd name="f25" fmla="val 59"/>
                    <a:gd name="f26" fmla="val 56"/>
                    <a:gd name="f27" fmla="val 9"/>
                    <a:gd name="f28" fmla="val 12"/>
                    <a:gd name="f29" fmla="val 79"/>
                    <a:gd name="f30" fmla="val 48"/>
                    <a:gd name="f31" fmla="val 50"/>
                    <a:gd name="f32" fmla="val 25"/>
                    <a:gd name="f33" fmla="val 32"/>
                    <a:gd name="f34" fmla="val 24"/>
                    <a:gd name="f35" fmla="val 20"/>
                    <a:gd name="f36" fmla="+- 0 0 -90"/>
                    <a:gd name="f37" fmla="*/ f3 1 60"/>
                    <a:gd name="f38" fmla="*/ f4 1 97"/>
                    <a:gd name="f39" fmla="val f5"/>
                    <a:gd name="f40" fmla="val f6"/>
                    <a:gd name="f41" fmla="val f7"/>
                    <a:gd name="f42" fmla="*/ f36 f0 1"/>
                    <a:gd name="f43" fmla="+- f41 0 f39"/>
                    <a:gd name="f44" fmla="+- f40 0 f39"/>
                    <a:gd name="f45" fmla="*/ f42 1 f2"/>
                    <a:gd name="f46" fmla="*/ f44 1 60"/>
                    <a:gd name="f47" fmla="*/ f43 1 97"/>
                    <a:gd name="f48" fmla="*/ 5 f44 1"/>
                    <a:gd name="f49" fmla="*/ 97 f43 1"/>
                    <a:gd name="f50" fmla="*/ 3 f44 1"/>
                    <a:gd name="f51" fmla="*/ 0 f44 1"/>
                    <a:gd name="f52" fmla="*/ 91 f43 1"/>
                    <a:gd name="f53" fmla="*/ 6 f43 1"/>
                    <a:gd name="f54" fmla="*/ 1 f43 1"/>
                    <a:gd name="f55" fmla="*/ 8 f44 1"/>
                    <a:gd name="f56" fmla="*/ 54 f44 1"/>
                    <a:gd name="f57" fmla="*/ 13 f43 1"/>
                    <a:gd name="f58" fmla="*/ 60 f44 1"/>
                    <a:gd name="f59" fmla="*/ 19 f43 1"/>
                    <a:gd name="f60" fmla="*/ 53 f43 1"/>
                    <a:gd name="f61" fmla="*/ 57 f44 1"/>
                    <a:gd name="f62" fmla="*/ 57 f43 1"/>
                    <a:gd name="f63" fmla="*/ 9 f44 1"/>
                    <a:gd name="f64" fmla="*/ 96 f43 1"/>
                    <a:gd name="f65" fmla="*/ 12 f44 1"/>
                    <a:gd name="f66" fmla="*/ 16 f43 1"/>
                    <a:gd name="f67" fmla="*/ 79 f43 1"/>
                    <a:gd name="f68" fmla="*/ 48 f44 1"/>
                    <a:gd name="f69" fmla="*/ 50 f43 1"/>
                    <a:gd name="f70" fmla="*/ 25 f43 1"/>
                    <a:gd name="f71" fmla="+- f45 0 f1"/>
                    <a:gd name="f72" fmla="*/ f48 1 60"/>
                    <a:gd name="f73" fmla="*/ f49 1 97"/>
                    <a:gd name="f74" fmla="*/ f50 1 60"/>
                    <a:gd name="f75" fmla="*/ f51 1 60"/>
                    <a:gd name="f76" fmla="*/ f52 1 97"/>
                    <a:gd name="f77" fmla="*/ f53 1 97"/>
                    <a:gd name="f78" fmla="*/ f54 1 97"/>
                    <a:gd name="f79" fmla="*/ f55 1 60"/>
                    <a:gd name="f80" fmla="*/ f56 1 60"/>
                    <a:gd name="f81" fmla="*/ f57 1 97"/>
                    <a:gd name="f82" fmla="*/ f58 1 60"/>
                    <a:gd name="f83" fmla="*/ f59 1 97"/>
                    <a:gd name="f84" fmla="*/ f60 1 97"/>
                    <a:gd name="f85" fmla="*/ f61 1 60"/>
                    <a:gd name="f86" fmla="*/ f62 1 97"/>
                    <a:gd name="f87" fmla="*/ f63 1 60"/>
                    <a:gd name="f88" fmla="*/ f64 1 97"/>
                    <a:gd name="f89" fmla="*/ f65 1 60"/>
                    <a:gd name="f90" fmla="*/ f66 1 97"/>
                    <a:gd name="f91" fmla="*/ f67 1 97"/>
                    <a:gd name="f92" fmla="*/ f68 1 60"/>
                    <a:gd name="f93" fmla="*/ f69 1 97"/>
                    <a:gd name="f94" fmla="*/ f70 1 97"/>
                    <a:gd name="f95" fmla="*/ 0 1 f46"/>
                    <a:gd name="f96" fmla="*/ f40 1 f46"/>
                    <a:gd name="f97" fmla="*/ 0 1 f47"/>
                    <a:gd name="f98" fmla="*/ f41 1 f47"/>
                    <a:gd name="f99" fmla="*/ f72 1 f46"/>
                    <a:gd name="f100" fmla="*/ f73 1 f47"/>
                    <a:gd name="f101" fmla="*/ f74 1 f46"/>
                    <a:gd name="f102" fmla="*/ f75 1 f46"/>
                    <a:gd name="f103" fmla="*/ f76 1 f47"/>
                    <a:gd name="f104" fmla="*/ f77 1 f47"/>
                    <a:gd name="f105" fmla="*/ f78 1 f47"/>
                    <a:gd name="f106" fmla="*/ f79 1 f46"/>
                    <a:gd name="f107" fmla="*/ f80 1 f46"/>
                    <a:gd name="f108" fmla="*/ f81 1 f47"/>
                    <a:gd name="f109" fmla="*/ f82 1 f46"/>
                    <a:gd name="f110" fmla="*/ f83 1 f47"/>
                    <a:gd name="f111" fmla="*/ f84 1 f47"/>
                    <a:gd name="f112" fmla="*/ f85 1 f46"/>
                    <a:gd name="f113" fmla="*/ f86 1 f47"/>
                    <a:gd name="f114" fmla="*/ f87 1 f46"/>
                    <a:gd name="f115" fmla="*/ f88 1 f47"/>
                    <a:gd name="f116" fmla="*/ f89 1 f46"/>
                    <a:gd name="f117" fmla="*/ f90 1 f47"/>
                    <a:gd name="f118" fmla="*/ f91 1 f47"/>
                    <a:gd name="f119" fmla="*/ f92 1 f46"/>
                    <a:gd name="f120" fmla="*/ f93 1 f47"/>
                    <a:gd name="f121" fmla="*/ f94 1 f47"/>
                    <a:gd name="f122" fmla="*/ f95 f37 1"/>
                    <a:gd name="f123" fmla="*/ f96 f37 1"/>
                    <a:gd name="f124" fmla="*/ f98 f38 1"/>
                    <a:gd name="f125" fmla="*/ f97 f38 1"/>
                    <a:gd name="f126" fmla="*/ f99 f37 1"/>
                    <a:gd name="f127" fmla="*/ f100 f38 1"/>
                    <a:gd name="f128" fmla="*/ f101 f37 1"/>
                    <a:gd name="f129" fmla="*/ f102 f37 1"/>
                    <a:gd name="f130" fmla="*/ f103 f38 1"/>
                    <a:gd name="f131" fmla="*/ f104 f38 1"/>
                    <a:gd name="f132" fmla="*/ f105 f38 1"/>
                    <a:gd name="f133" fmla="*/ f106 f37 1"/>
                    <a:gd name="f134" fmla="*/ f107 f37 1"/>
                    <a:gd name="f135" fmla="*/ f108 f38 1"/>
                    <a:gd name="f136" fmla="*/ f109 f37 1"/>
                    <a:gd name="f137" fmla="*/ f110 f38 1"/>
                    <a:gd name="f138" fmla="*/ f111 f38 1"/>
                    <a:gd name="f139" fmla="*/ f112 f37 1"/>
                    <a:gd name="f140" fmla="*/ f113 f38 1"/>
                    <a:gd name="f141" fmla="*/ f114 f37 1"/>
                    <a:gd name="f142" fmla="*/ f115 f38 1"/>
                    <a:gd name="f143" fmla="*/ f116 f37 1"/>
                    <a:gd name="f144" fmla="*/ f117 f38 1"/>
                    <a:gd name="f145" fmla="*/ f118 f38 1"/>
                    <a:gd name="f146" fmla="*/ f119 f37 1"/>
                    <a:gd name="f147" fmla="*/ f120 f38 1"/>
                    <a:gd name="f148" fmla="*/ f121 f38 1"/>
                  </a:gdLst>
                  <a:ahLst/>
                  <a:cxnLst>
                    <a:cxn ang="3cd4">
                      <a:pos x="hc" y="t"/>
                    </a:cxn>
                    <a:cxn ang="0">
                      <a:pos x="r" y="vc"/>
                    </a:cxn>
                    <a:cxn ang="cd4">
                      <a:pos x="hc" y="b"/>
                    </a:cxn>
                    <a:cxn ang="cd2">
                      <a:pos x="l" y="vc"/>
                    </a:cxn>
                    <a:cxn ang="f71">
                      <a:pos x="f126" y="f127"/>
                    </a:cxn>
                    <a:cxn ang="f71">
                      <a:pos x="f128" y="f127"/>
                    </a:cxn>
                    <a:cxn ang="f71">
                      <a:pos x="f129" y="f130"/>
                    </a:cxn>
                    <a:cxn ang="f71">
                      <a:pos x="f129" y="f131"/>
                    </a:cxn>
                    <a:cxn ang="f71">
                      <a:pos x="f128" y="f132"/>
                    </a:cxn>
                    <a:cxn ang="f71">
                      <a:pos x="f133" y="f132"/>
                    </a:cxn>
                    <a:cxn ang="f71">
                      <a:pos x="f134" y="f135"/>
                    </a:cxn>
                    <a:cxn ang="f71">
                      <a:pos x="f136" y="f137"/>
                    </a:cxn>
                    <a:cxn ang="f71">
                      <a:pos x="f136" y="f138"/>
                    </a:cxn>
                    <a:cxn ang="f71">
                      <a:pos x="f139" y="f140"/>
                    </a:cxn>
                    <a:cxn ang="f71">
                      <a:pos x="f141" y="f142"/>
                    </a:cxn>
                    <a:cxn ang="f71">
                      <a:pos x="f126" y="f127"/>
                    </a:cxn>
                    <a:cxn ang="f71">
                      <a:pos x="f143" y="f144"/>
                    </a:cxn>
                    <a:cxn ang="f71">
                      <a:pos x="f143" y="f145"/>
                    </a:cxn>
                    <a:cxn ang="f71">
                      <a:pos x="f146" y="f147"/>
                    </a:cxn>
                    <a:cxn ang="f71">
                      <a:pos x="f146" y="f148"/>
                    </a:cxn>
                    <a:cxn ang="f71">
                      <a:pos x="f143" y="f144"/>
                    </a:cxn>
                  </a:cxnLst>
                  <a:rect l="f122" t="f125" r="f123" b="f124"/>
                  <a:pathLst>
                    <a:path w="60" h="97">
                      <a:moveTo>
                        <a:pt x="f8" y="f7"/>
                      </a:moveTo>
                      <a:cubicBezTo>
                        <a:pt x="f9" y="f7"/>
                        <a:pt x="f9" y="f7"/>
                        <a:pt x="f10" y="f7"/>
                      </a:cubicBezTo>
                      <a:cubicBezTo>
                        <a:pt x="f11" y="f12"/>
                        <a:pt x="f5" y="f13"/>
                        <a:pt x="f5" y="f14"/>
                      </a:cubicBezTo>
                      <a:cubicBezTo>
                        <a:pt x="f5" y="f15"/>
                        <a:pt x="f5" y="f15"/>
                        <a:pt x="f5" y="f15"/>
                      </a:cubicBezTo>
                      <a:cubicBezTo>
                        <a:pt x="f5" y="f9"/>
                        <a:pt x="f11" y="f16"/>
                        <a:pt x="f10" y="f11"/>
                      </a:cubicBezTo>
                      <a:cubicBezTo>
                        <a:pt x="f8" y="f5"/>
                        <a:pt x="f15" y="f5"/>
                        <a:pt x="f17" y="f11"/>
                      </a:cubicBezTo>
                      <a:cubicBezTo>
                        <a:pt x="f17" y="f11"/>
                        <a:pt x="f18" y="f19"/>
                        <a:pt x="f20" y="f19"/>
                      </a:cubicBezTo>
                      <a:cubicBezTo>
                        <a:pt x="f21" y="f19"/>
                        <a:pt x="f6" y="f22"/>
                        <a:pt x="f6" y="f23"/>
                      </a:cubicBezTo>
                      <a:cubicBezTo>
                        <a:pt x="f6" y="f24"/>
                        <a:pt x="f6" y="f24"/>
                        <a:pt x="f6" y="f24"/>
                      </a:cubicBezTo>
                      <a:cubicBezTo>
                        <a:pt x="f6" y="f20"/>
                        <a:pt x="f25" y="f26"/>
                        <a:pt x="f21" y="f21"/>
                      </a:cubicBezTo>
                      <a:cubicBezTo>
                        <a:pt x="f27" y="f12"/>
                        <a:pt x="f27" y="f12"/>
                        <a:pt x="f27" y="f12"/>
                      </a:cubicBezTo>
                      <a:cubicBezTo>
                        <a:pt x="f17" y="f7"/>
                        <a:pt x="f15" y="f7"/>
                        <a:pt x="f8" y="f7"/>
                      </a:cubicBezTo>
                      <a:moveTo>
                        <a:pt x="f28" y="f22"/>
                      </a:moveTo>
                      <a:cubicBezTo>
                        <a:pt x="f28" y="f29"/>
                        <a:pt x="f28" y="f29"/>
                        <a:pt x="f28" y="f29"/>
                      </a:cubicBezTo>
                      <a:cubicBezTo>
                        <a:pt x="f30" y="f31"/>
                        <a:pt x="f30" y="f31"/>
                        <a:pt x="f30" y="f31"/>
                      </a:cubicBezTo>
                      <a:cubicBezTo>
                        <a:pt x="f30" y="f32"/>
                        <a:pt x="f30" y="f32"/>
                        <a:pt x="f30" y="f32"/>
                      </a:cubicBezTo>
                      <a:cubicBezTo>
                        <a:pt x="f33" y="f34"/>
                        <a:pt x="f35" y="f23"/>
                        <a:pt x="f28" y="f22"/>
                      </a:cubicBezTo>
                    </a:path>
                  </a:pathLst>
                </a:custGeom>
                <a:no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sp>
          <p:nvSpPr>
            <p:cNvPr id="35" name="TextBox 8">
              <a:extLst>
                <a:ext uri="{FF2B5EF4-FFF2-40B4-BE49-F238E27FC236}">
                  <a16:creationId xmlns:a16="http://schemas.microsoft.com/office/drawing/2014/main" id="{055C4226-0346-4686-9BD6-B4A2622A810F}"/>
                </a:ext>
              </a:extLst>
            </p:cNvPr>
            <p:cNvSpPr txBox="1"/>
            <p:nvPr/>
          </p:nvSpPr>
          <p:spPr>
            <a:xfrm>
              <a:off x="8186220" y="767922"/>
              <a:ext cx="1761683" cy="461662"/>
            </a:xfrm>
            <a:prstGeom prst="rect">
              <a:avLst/>
            </a:prstGeom>
            <a:noFill/>
            <a:ln cap="flat">
              <a:noFill/>
            </a:ln>
          </p:spPr>
          <p:txBody>
            <a:bodyPr vert="horz" wrap="square" lIns="179285" tIns="143428" rIns="179285" bIns="143428" anchor="ctr" anchorCtr="1" compatLnSpc="1">
              <a:spAutoFit/>
            </a:bodyPr>
            <a:lstStyle/>
            <a:p>
              <a:pPr algn="ctr" defTabSz="914367">
                <a:lnSpc>
                  <a:spcPct val="90000"/>
                </a:lnSpc>
                <a:spcAft>
                  <a:spcPts val="588"/>
                </a:spcAft>
                <a:defRPr sz="1800" b="0" i="0" u="none" strike="noStrike" kern="0" cap="none" spc="0" baseline="0">
                  <a:solidFill>
                    <a:srgbClr val="000000"/>
                  </a:solidFill>
                  <a:uFillTx/>
                </a:defRPr>
              </a:pPr>
              <a:r>
                <a:rPr lang="en-US" sz="1176">
                  <a:solidFill>
                    <a:srgbClr val="FFFFFF"/>
                  </a:solidFill>
                  <a:latin typeface="Segoe UI"/>
                </a:rPr>
                <a:t>Office 365</a:t>
              </a:r>
            </a:p>
          </p:txBody>
        </p:sp>
      </p:grpSp>
      <p:grpSp>
        <p:nvGrpSpPr>
          <p:cNvPr id="36" name="Group 36">
            <a:extLst>
              <a:ext uri="{FF2B5EF4-FFF2-40B4-BE49-F238E27FC236}">
                <a16:creationId xmlns:a16="http://schemas.microsoft.com/office/drawing/2014/main" id="{983BC958-0E8F-4B30-A3BB-CA5999D251D1}"/>
              </a:ext>
            </a:extLst>
          </p:cNvPr>
          <p:cNvGrpSpPr/>
          <p:nvPr/>
        </p:nvGrpSpPr>
        <p:grpSpPr>
          <a:xfrm>
            <a:off x="464976" y="2921604"/>
            <a:ext cx="5110213" cy="3277355"/>
            <a:chOff x="474299" y="2979691"/>
            <a:chExt cx="5212683" cy="3343073"/>
          </a:xfrm>
        </p:grpSpPr>
        <p:grpSp>
          <p:nvGrpSpPr>
            <p:cNvPr id="37" name="Group 5">
              <a:extLst>
                <a:ext uri="{FF2B5EF4-FFF2-40B4-BE49-F238E27FC236}">
                  <a16:creationId xmlns:a16="http://schemas.microsoft.com/office/drawing/2014/main" id="{0FAB1877-1B82-4589-98D0-77813DD3C089}"/>
                </a:ext>
              </a:extLst>
            </p:cNvPr>
            <p:cNvGrpSpPr/>
            <p:nvPr/>
          </p:nvGrpSpPr>
          <p:grpSpPr>
            <a:xfrm>
              <a:off x="2674363" y="5381490"/>
              <a:ext cx="1466057" cy="941274"/>
              <a:chOff x="2674363" y="5381490"/>
              <a:chExt cx="1466057" cy="941274"/>
            </a:xfrm>
          </p:grpSpPr>
          <p:sp>
            <p:nvSpPr>
              <p:cNvPr id="38" name="Freeform 82">
                <a:extLst>
                  <a:ext uri="{FF2B5EF4-FFF2-40B4-BE49-F238E27FC236}">
                    <a16:creationId xmlns:a16="http://schemas.microsoft.com/office/drawing/2014/main" id="{51D06664-B1C4-403B-861E-80A2067C0D3D}"/>
                  </a:ext>
                </a:extLst>
              </p:cNvPr>
              <p:cNvSpPr/>
              <p:nvPr/>
            </p:nvSpPr>
            <p:spPr>
              <a:xfrm flipH="1">
                <a:off x="2674363" y="5381490"/>
                <a:ext cx="1466057" cy="941274"/>
              </a:xfrm>
              <a:custGeom>
                <a:avLst/>
                <a:gdLst>
                  <a:gd name="f0" fmla="val 10800000"/>
                  <a:gd name="f1" fmla="val 5400000"/>
                  <a:gd name="f2" fmla="val 180"/>
                  <a:gd name="f3" fmla="val w"/>
                  <a:gd name="f4" fmla="val h"/>
                  <a:gd name="f5" fmla="val 0"/>
                  <a:gd name="f6" fmla="val 4635324"/>
                  <a:gd name="f7" fmla="val 2974887"/>
                  <a:gd name="f8" fmla="val 2786728"/>
                  <a:gd name="f9" fmla="val 2813608"/>
                  <a:gd name="f10" fmla="val 2894248"/>
                  <a:gd name="f11" fmla="val 79463"/>
                  <a:gd name="f12" fmla="val 185413"/>
                  <a:gd name="f13" fmla="val 4449911"/>
                  <a:gd name="f14" fmla="val 4555862"/>
                  <a:gd name="f15" fmla="val 4005331"/>
                  <a:gd name="f16" fmla="val 205988"/>
                  <a:gd name="f17" fmla="val 2473188"/>
                  <a:gd name="f18" fmla="val 630009"/>
                  <a:gd name="f19" fmla="val 4115213"/>
                  <a:gd name="f20" fmla="val 520123"/>
                  <a:gd name="f21" fmla="val 449244"/>
                  <a:gd name="f22" fmla="val 391787"/>
                  <a:gd name="f23" fmla="val 57457"/>
                  <a:gd name="f24" fmla="val 128336"/>
                  <a:gd name="f25" fmla="val 2548645"/>
                  <a:gd name="f26" fmla="val 2619524"/>
                  <a:gd name="f27" fmla="val 2676981"/>
                  <a:gd name="f28" fmla="val 4186092"/>
                  <a:gd name="f29" fmla="val 4243549"/>
                  <a:gd name="f30" fmla="+- 0 0 -90"/>
                  <a:gd name="f31" fmla="*/ f3 1 4635324"/>
                  <a:gd name="f32" fmla="*/ f4 1 2974887"/>
                  <a:gd name="f33" fmla="val f5"/>
                  <a:gd name="f34" fmla="val f6"/>
                  <a:gd name="f35" fmla="val f7"/>
                  <a:gd name="f36" fmla="*/ f30 f0 1"/>
                  <a:gd name="f37" fmla="+- f35 0 f33"/>
                  <a:gd name="f38" fmla="+- f34 0 f33"/>
                  <a:gd name="f39" fmla="*/ f36 1 f2"/>
                  <a:gd name="f40" fmla="*/ f38 1 4635324"/>
                  <a:gd name="f41" fmla="*/ f37 1 2974887"/>
                  <a:gd name="f42" fmla="*/ 4635324 f38 1"/>
                  <a:gd name="f43" fmla="*/ 2786728 f37 1"/>
                  <a:gd name="f44" fmla="*/ 0 f38 1"/>
                  <a:gd name="f45" fmla="*/ 2813608 f37 1"/>
                  <a:gd name="f46" fmla="*/ 185413 f38 1"/>
                  <a:gd name="f47" fmla="*/ 2974887 f37 1"/>
                  <a:gd name="f48" fmla="*/ 4449911 f38 1"/>
                  <a:gd name="f49" fmla="*/ 4005331 f38 1"/>
                  <a:gd name="f50" fmla="*/ 205988 f37 1"/>
                  <a:gd name="f51" fmla="*/ 2473188 f37 1"/>
                  <a:gd name="f52" fmla="*/ 630009 f38 1"/>
                  <a:gd name="f53" fmla="*/ 4115213 f38 1"/>
                  <a:gd name="f54" fmla="*/ 0 f37 1"/>
                  <a:gd name="f55" fmla="*/ 520123 f38 1"/>
                  <a:gd name="f56" fmla="*/ 391787 f38 1"/>
                  <a:gd name="f57" fmla="*/ 128336 f37 1"/>
                  <a:gd name="f58" fmla="*/ 2548645 f37 1"/>
                  <a:gd name="f59" fmla="*/ 2676981 f37 1"/>
                  <a:gd name="f60" fmla="*/ 4243549 f38 1"/>
                  <a:gd name="f61" fmla="+- f39 0 f1"/>
                  <a:gd name="f62" fmla="*/ f42 1 4635324"/>
                  <a:gd name="f63" fmla="*/ f43 1 2974887"/>
                  <a:gd name="f64" fmla="*/ f44 1 4635324"/>
                  <a:gd name="f65" fmla="*/ f45 1 2974887"/>
                  <a:gd name="f66" fmla="*/ f46 1 4635324"/>
                  <a:gd name="f67" fmla="*/ f47 1 2974887"/>
                  <a:gd name="f68" fmla="*/ f48 1 4635324"/>
                  <a:gd name="f69" fmla="*/ f49 1 4635324"/>
                  <a:gd name="f70" fmla="*/ f50 1 2974887"/>
                  <a:gd name="f71" fmla="*/ f51 1 2974887"/>
                  <a:gd name="f72" fmla="*/ f52 1 4635324"/>
                  <a:gd name="f73" fmla="*/ f53 1 4635324"/>
                  <a:gd name="f74" fmla="*/ f54 1 2974887"/>
                  <a:gd name="f75" fmla="*/ f55 1 4635324"/>
                  <a:gd name="f76" fmla="*/ f56 1 4635324"/>
                  <a:gd name="f77" fmla="*/ f57 1 2974887"/>
                  <a:gd name="f78" fmla="*/ f58 1 2974887"/>
                  <a:gd name="f79" fmla="*/ f59 1 2974887"/>
                  <a:gd name="f80" fmla="*/ f60 1 4635324"/>
                  <a:gd name="f81" fmla="*/ f33 1 f40"/>
                  <a:gd name="f82" fmla="*/ f34 1 f40"/>
                  <a:gd name="f83" fmla="*/ f33 1 f41"/>
                  <a:gd name="f84" fmla="*/ f35 1 f41"/>
                  <a:gd name="f85" fmla="*/ f62 1 f40"/>
                  <a:gd name="f86" fmla="*/ f63 1 f41"/>
                  <a:gd name="f87" fmla="*/ f64 1 f40"/>
                  <a:gd name="f88" fmla="*/ f65 1 f41"/>
                  <a:gd name="f89" fmla="*/ f66 1 f40"/>
                  <a:gd name="f90" fmla="*/ f67 1 f41"/>
                  <a:gd name="f91" fmla="*/ f68 1 f40"/>
                  <a:gd name="f92" fmla="*/ f69 1 f40"/>
                  <a:gd name="f93" fmla="*/ f70 1 f41"/>
                  <a:gd name="f94" fmla="*/ f71 1 f41"/>
                  <a:gd name="f95" fmla="*/ f72 1 f40"/>
                  <a:gd name="f96" fmla="*/ f73 1 f40"/>
                  <a:gd name="f97" fmla="*/ f74 1 f41"/>
                  <a:gd name="f98" fmla="*/ f75 1 f40"/>
                  <a:gd name="f99" fmla="*/ f76 1 f40"/>
                  <a:gd name="f100" fmla="*/ f77 1 f41"/>
                  <a:gd name="f101" fmla="*/ f78 1 f41"/>
                  <a:gd name="f102" fmla="*/ f79 1 f41"/>
                  <a:gd name="f103" fmla="*/ f80 1 f40"/>
                  <a:gd name="f104" fmla="*/ f81 f31 1"/>
                  <a:gd name="f105" fmla="*/ f82 f31 1"/>
                  <a:gd name="f106" fmla="*/ f84 f32 1"/>
                  <a:gd name="f107" fmla="*/ f83 f32 1"/>
                  <a:gd name="f108" fmla="*/ f85 f31 1"/>
                  <a:gd name="f109" fmla="*/ f86 f32 1"/>
                  <a:gd name="f110" fmla="*/ f87 f31 1"/>
                  <a:gd name="f111" fmla="*/ f88 f32 1"/>
                  <a:gd name="f112" fmla="*/ f89 f31 1"/>
                  <a:gd name="f113" fmla="*/ f90 f32 1"/>
                  <a:gd name="f114" fmla="*/ f91 f31 1"/>
                  <a:gd name="f115" fmla="*/ f92 f31 1"/>
                  <a:gd name="f116" fmla="*/ f93 f32 1"/>
                  <a:gd name="f117" fmla="*/ f94 f32 1"/>
                  <a:gd name="f118" fmla="*/ f95 f31 1"/>
                  <a:gd name="f119" fmla="*/ f96 f31 1"/>
                  <a:gd name="f120" fmla="*/ f97 f32 1"/>
                  <a:gd name="f121" fmla="*/ f98 f31 1"/>
                  <a:gd name="f122" fmla="*/ f99 f31 1"/>
                  <a:gd name="f123" fmla="*/ f100 f32 1"/>
                  <a:gd name="f124" fmla="*/ f101 f32 1"/>
                  <a:gd name="f125" fmla="*/ f102 f32 1"/>
                  <a:gd name="f126" fmla="*/ f103 f31 1"/>
                </a:gdLst>
                <a:ahLst/>
                <a:cxnLst>
                  <a:cxn ang="3cd4">
                    <a:pos x="hc" y="t"/>
                  </a:cxn>
                  <a:cxn ang="0">
                    <a:pos x="r" y="vc"/>
                  </a:cxn>
                  <a:cxn ang="cd4">
                    <a:pos x="hc" y="b"/>
                  </a:cxn>
                  <a:cxn ang="cd2">
                    <a:pos x="l" y="vc"/>
                  </a:cxn>
                  <a:cxn ang="f61">
                    <a:pos x="f108" y="f109"/>
                  </a:cxn>
                  <a:cxn ang="f61">
                    <a:pos x="f110" y="f109"/>
                  </a:cxn>
                  <a:cxn ang="f61">
                    <a:pos x="f110" y="f111"/>
                  </a:cxn>
                  <a:cxn ang="f61">
                    <a:pos x="f112" y="f113"/>
                  </a:cxn>
                  <a:cxn ang="f61">
                    <a:pos x="f114" y="f113"/>
                  </a:cxn>
                  <a:cxn ang="f61">
                    <a:pos x="f108" y="f111"/>
                  </a:cxn>
                  <a:cxn ang="f61">
                    <a:pos x="f108" y="f109"/>
                  </a:cxn>
                  <a:cxn ang="f61">
                    <a:pos x="f115" y="f116"/>
                  </a:cxn>
                  <a:cxn ang="f61">
                    <a:pos x="f115" y="f117"/>
                  </a:cxn>
                  <a:cxn ang="f61">
                    <a:pos x="f118" y="f117"/>
                  </a:cxn>
                  <a:cxn ang="f61">
                    <a:pos x="f118" y="f116"/>
                  </a:cxn>
                  <a:cxn ang="f61">
                    <a:pos x="f119" y="f120"/>
                  </a:cxn>
                  <a:cxn ang="f61">
                    <a:pos x="f121" y="f120"/>
                  </a:cxn>
                  <a:cxn ang="f61">
                    <a:pos x="f122" y="f123"/>
                  </a:cxn>
                  <a:cxn ang="f61">
                    <a:pos x="f122" y="f124"/>
                  </a:cxn>
                  <a:cxn ang="f61">
                    <a:pos x="f121" y="f125"/>
                  </a:cxn>
                  <a:cxn ang="f61">
                    <a:pos x="f119" y="f125"/>
                  </a:cxn>
                  <a:cxn ang="f61">
                    <a:pos x="f126" y="f124"/>
                  </a:cxn>
                  <a:cxn ang="f61">
                    <a:pos x="f126" y="f123"/>
                  </a:cxn>
                  <a:cxn ang="f61">
                    <a:pos x="f119" y="f120"/>
                  </a:cxn>
                </a:cxnLst>
                <a:rect l="f104" t="f107" r="f105" b="f106"/>
                <a:pathLst>
                  <a:path w="4635324" h="2974887">
                    <a:moveTo>
                      <a:pt x="f6" y="f8"/>
                    </a:moveTo>
                    <a:lnTo>
                      <a:pt x="f5" y="f8"/>
                    </a:lnTo>
                    <a:cubicBezTo>
                      <a:pt x="f5" y="f9"/>
                      <a:pt x="f5" y="f9"/>
                      <a:pt x="f5" y="f9"/>
                    </a:cubicBezTo>
                    <a:cubicBezTo>
                      <a:pt x="f5" y="f10"/>
                      <a:pt x="f11" y="f7"/>
                      <a:pt x="f12" y="f7"/>
                    </a:cubicBezTo>
                    <a:cubicBezTo>
                      <a:pt x="f13" y="f7"/>
                      <a:pt x="f13" y="f7"/>
                      <a:pt x="f13" y="f7"/>
                    </a:cubicBezTo>
                    <a:cubicBezTo>
                      <a:pt x="f14" y="f7"/>
                      <a:pt x="f6" y="f10"/>
                      <a:pt x="f6" y="f9"/>
                    </a:cubicBezTo>
                    <a:cubicBezTo>
                      <a:pt x="f6" y="f8"/>
                      <a:pt x="f6" y="f8"/>
                      <a:pt x="f6" y="f8"/>
                    </a:cubicBezTo>
                    <a:close/>
                    <a:moveTo>
                      <a:pt x="f15" y="f16"/>
                    </a:moveTo>
                    <a:lnTo>
                      <a:pt x="f15" y="f17"/>
                    </a:lnTo>
                    <a:lnTo>
                      <a:pt x="f18" y="f17"/>
                    </a:lnTo>
                    <a:lnTo>
                      <a:pt x="f18" y="f16"/>
                    </a:lnTo>
                    <a:close/>
                    <a:moveTo>
                      <a:pt x="f19" y="f5"/>
                    </a:moveTo>
                    <a:lnTo>
                      <a:pt x="f20" y="f5"/>
                    </a:lnTo>
                    <a:cubicBezTo>
                      <a:pt x="f21" y="f5"/>
                      <a:pt x="f22" y="f23"/>
                      <a:pt x="f22" y="f24"/>
                    </a:cubicBezTo>
                    <a:lnTo>
                      <a:pt x="f22" y="f25"/>
                    </a:lnTo>
                    <a:cubicBezTo>
                      <a:pt x="f22" y="f26"/>
                      <a:pt x="f21" y="f27"/>
                      <a:pt x="f20" y="f27"/>
                    </a:cubicBezTo>
                    <a:lnTo>
                      <a:pt x="f19" y="f27"/>
                    </a:lnTo>
                    <a:cubicBezTo>
                      <a:pt x="f28" y="f27"/>
                      <a:pt x="f29" y="f26"/>
                      <a:pt x="f29" y="f25"/>
                    </a:cubicBezTo>
                    <a:lnTo>
                      <a:pt x="f29" y="f24"/>
                    </a:lnTo>
                    <a:cubicBezTo>
                      <a:pt x="f29" y="f23"/>
                      <a:pt x="f28" y="f5"/>
                      <a:pt x="f19" y="f5"/>
                    </a:cubicBezTo>
                    <a:close/>
                  </a:path>
                </a:pathLst>
              </a:custGeom>
              <a:solidFill>
                <a:srgbClr val="505050"/>
              </a:solidFill>
              <a:ln cap="flat">
                <a:noFill/>
                <a:prstDash val="solid"/>
              </a:ln>
            </p:spPr>
            <p:txBody>
              <a:bodyPr vert="horz" wrap="square" lIns="87858" tIns="43933" rIns="87858" bIns="43933" anchor="t" anchorCtr="0" compatLnSpc="1">
                <a:noAutofit/>
              </a:bodyPr>
              <a:lstStyle/>
              <a:p>
                <a:pPr defTabSz="896171">
                  <a:defRPr sz="1800" b="0" i="0" u="none" strike="noStrike" kern="0" cap="none" spc="0" baseline="0">
                    <a:solidFill>
                      <a:srgbClr val="000000"/>
                    </a:solidFill>
                    <a:uFillTx/>
                  </a:defRPr>
                </a:pPr>
                <a:endParaRPr lang="en-US" sz="1765">
                  <a:solidFill>
                    <a:srgbClr val="FFFFFF"/>
                  </a:solidFill>
                  <a:latin typeface="Segoe UI"/>
                </a:endParaRPr>
              </a:p>
            </p:txBody>
          </p:sp>
          <p:sp>
            <p:nvSpPr>
              <p:cNvPr id="39" name="Freeform 130">
                <a:extLst>
                  <a:ext uri="{FF2B5EF4-FFF2-40B4-BE49-F238E27FC236}">
                    <a16:creationId xmlns:a16="http://schemas.microsoft.com/office/drawing/2014/main" id="{D8E7CE6D-6D53-4E2D-BCE2-55A16FE53E13}"/>
                  </a:ext>
                </a:extLst>
              </p:cNvPr>
              <p:cNvSpPr/>
              <p:nvPr/>
            </p:nvSpPr>
            <p:spPr>
              <a:xfrm>
                <a:off x="3223104" y="5576331"/>
                <a:ext cx="365787" cy="364443"/>
              </a:xfrm>
              <a:custGeom>
                <a:avLst/>
                <a:gdLst>
                  <a:gd name="f0" fmla="val 10800000"/>
                  <a:gd name="f1" fmla="val 5400000"/>
                  <a:gd name="f2" fmla="val 180"/>
                  <a:gd name="f3" fmla="val w"/>
                  <a:gd name="f4" fmla="val h"/>
                  <a:gd name="f5" fmla="val 0"/>
                  <a:gd name="f6" fmla="val 246"/>
                  <a:gd name="f7" fmla="val 245"/>
                  <a:gd name="f8" fmla="val 112"/>
                  <a:gd name="f9" fmla="val 19"/>
                  <a:gd name="f10" fmla="val 116"/>
                  <a:gd name="f11" fmla="val 102"/>
                  <a:gd name="f12" fmla="val 34"/>
                  <a:gd name="f13" fmla="val 126"/>
                  <a:gd name="f14" fmla="val 211"/>
                  <a:gd name="f15" fmla="val 226"/>
                  <a:gd name="f16" fmla="+- 0 0 -90"/>
                  <a:gd name="f17" fmla="*/ f3 1 246"/>
                  <a:gd name="f18" fmla="*/ f4 1 245"/>
                  <a:gd name="f19" fmla="val f5"/>
                  <a:gd name="f20" fmla="val f6"/>
                  <a:gd name="f21" fmla="val f7"/>
                  <a:gd name="f22" fmla="*/ f16 f0 1"/>
                  <a:gd name="f23" fmla="+- f21 0 f19"/>
                  <a:gd name="f24" fmla="+- f20 0 f19"/>
                  <a:gd name="f25" fmla="*/ f22 1 f2"/>
                  <a:gd name="f26" fmla="*/ f24 1 246"/>
                  <a:gd name="f27" fmla="*/ f23 1 245"/>
                  <a:gd name="f28" fmla="*/ 112 f24 1"/>
                  <a:gd name="f29" fmla="*/ 19 f23 1"/>
                  <a:gd name="f30" fmla="*/ 246 f24 1"/>
                  <a:gd name="f31" fmla="*/ 0 f23 1"/>
                  <a:gd name="f32" fmla="*/ 116 f23 1"/>
                  <a:gd name="f33" fmla="*/ 102 f24 1"/>
                  <a:gd name="f34" fmla="*/ 0 f24 1"/>
                  <a:gd name="f35" fmla="*/ 34 f23 1"/>
                  <a:gd name="f36" fmla="*/ 126 f23 1"/>
                  <a:gd name="f37" fmla="*/ 211 f23 1"/>
                  <a:gd name="f38" fmla="*/ 226 f23 1"/>
                  <a:gd name="f39" fmla="*/ 245 f23 1"/>
                  <a:gd name="f40" fmla="+- f25 0 f1"/>
                  <a:gd name="f41" fmla="*/ f28 1 246"/>
                  <a:gd name="f42" fmla="*/ f29 1 245"/>
                  <a:gd name="f43" fmla="*/ f30 1 246"/>
                  <a:gd name="f44" fmla="*/ f31 1 245"/>
                  <a:gd name="f45" fmla="*/ f32 1 245"/>
                  <a:gd name="f46" fmla="*/ f33 1 246"/>
                  <a:gd name="f47" fmla="*/ f34 1 246"/>
                  <a:gd name="f48" fmla="*/ f35 1 245"/>
                  <a:gd name="f49" fmla="*/ f36 1 245"/>
                  <a:gd name="f50" fmla="*/ f37 1 245"/>
                  <a:gd name="f51" fmla="*/ f38 1 245"/>
                  <a:gd name="f52" fmla="*/ f39 1 245"/>
                  <a:gd name="f53" fmla="*/ 0 1 f26"/>
                  <a:gd name="f54" fmla="*/ f20 1 f26"/>
                  <a:gd name="f55" fmla="*/ 0 1 f27"/>
                  <a:gd name="f56" fmla="*/ f21 1 f27"/>
                  <a:gd name="f57" fmla="*/ f41 1 f26"/>
                  <a:gd name="f58" fmla="*/ f42 1 f27"/>
                  <a:gd name="f59" fmla="*/ f43 1 f26"/>
                  <a:gd name="f60" fmla="*/ f44 1 f27"/>
                  <a:gd name="f61" fmla="*/ f45 1 f27"/>
                  <a:gd name="f62" fmla="*/ f46 1 f26"/>
                  <a:gd name="f63" fmla="*/ f47 1 f26"/>
                  <a:gd name="f64" fmla="*/ f48 1 f27"/>
                  <a:gd name="f65" fmla="*/ f49 1 f27"/>
                  <a:gd name="f66" fmla="*/ f50 1 f27"/>
                  <a:gd name="f67" fmla="*/ f51 1 f27"/>
                  <a:gd name="f68" fmla="*/ f52 1 f27"/>
                  <a:gd name="f69" fmla="*/ f53 f17 1"/>
                  <a:gd name="f70" fmla="*/ f54 f17 1"/>
                  <a:gd name="f71" fmla="*/ f56 f18 1"/>
                  <a:gd name="f72" fmla="*/ f55 f18 1"/>
                  <a:gd name="f73" fmla="*/ f57 f17 1"/>
                  <a:gd name="f74" fmla="*/ f58 f18 1"/>
                  <a:gd name="f75" fmla="*/ f59 f17 1"/>
                  <a:gd name="f76" fmla="*/ f60 f18 1"/>
                  <a:gd name="f77" fmla="*/ f61 f18 1"/>
                  <a:gd name="f78" fmla="*/ f62 f17 1"/>
                  <a:gd name="f79" fmla="*/ f63 f17 1"/>
                  <a:gd name="f80" fmla="*/ f64 f18 1"/>
                  <a:gd name="f81" fmla="*/ f65 f18 1"/>
                  <a:gd name="f82" fmla="*/ f66 f18 1"/>
                  <a:gd name="f83" fmla="*/ f67 f18 1"/>
                  <a:gd name="f84" fmla="*/ f68 f18 1"/>
                </a:gdLst>
                <a:ahLst/>
                <a:cxnLst>
                  <a:cxn ang="3cd4">
                    <a:pos x="hc" y="t"/>
                  </a:cxn>
                  <a:cxn ang="0">
                    <a:pos x="r" y="vc"/>
                  </a:cxn>
                  <a:cxn ang="cd4">
                    <a:pos x="hc" y="b"/>
                  </a:cxn>
                  <a:cxn ang="cd2">
                    <a:pos x="l" y="vc"/>
                  </a:cxn>
                  <a:cxn ang="f40">
                    <a:pos x="f73" y="f74"/>
                  </a:cxn>
                  <a:cxn ang="f40">
                    <a:pos x="f75" y="f76"/>
                  </a:cxn>
                  <a:cxn ang="f40">
                    <a:pos x="f75" y="f77"/>
                  </a:cxn>
                  <a:cxn ang="f40">
                    <a:pos x="f73" y="f77"/>
                  </a:cxn>
                  <a:cxn ang="f40">
                    <a:pos x="f73" y="f74"/>
                  </a:cxn>
                  <a:cxn ang="f40">
                    <a:pos x="f78" y="f77"/>
                  </a:cxn>
                  <a:cxn ang="f40">
                    <a:pos x="f78" y="f74"/>
                  </a:cxn>
                  <a:cxn ang="f40">
                    <a:pos x="f79" y="f80"/>
                  </a:cxn>
                  <a:cxn ang="f40">
                    <a:pos x="f79" y="f77"/>
                  </a:cxn>
                  <a:cxn ang="f40">
                    <a:pos x="f78" y="f77"/>
                  </a:cxn>
                  <a:cxn ang="f40">
                    <a:pos x="f78" y="f81"/>
                  </a:cxn>
                  <a:cxn ang="f40">
                    <a:pos x="f79" y="f81"/>
                  </a:cxn>
                  <a:cxn ang="f40">
                    <a:pos x="f79" y="f82"/>
                  </a:cxn>
                  <a:cxn ang="f40">
                    <a:pos x="f78" y="f83"/>
                  </a:cxn>
                  <a:cxn ang="f40">
                    <a:pos x="f78" y="f81"/>
                  </a:cxn>
                  <a:cxn ang="f40">
                    <a:pos x="f73" y="f81"/>
                  </a:cxn>
                  <a:cxn ang="f40">
                    <a:pos x="f73" y="f83"/>
                  </a:cxn>
                  <a:cxn ang="f40">
                    <a:pos x="f75" y="f84"/>
                  </a:cxn>
                  <a:cxn ang="f40">
                    <a:pos x="f75" y="f81"/>
                  </a:cxn>
                  <a:cxn ang="f40">
                    <a:pos x="f73" y="f81"/>
                  </a:cxn>
                </a:cxnLst>
                <a:rect l="f69" t="f72" r="f70" b="f71"/>
                <a:pathLst>
                  <a:path w="246" h="245">
                    <a:moveTo>
                      <a:pt x="f8" y="f9"/>
                    </a:moveTo>
                    <a:lnTo>
                      <a:pt x="f6" y="f5"/>
                    </a:lnTo>
                    <a:lnTo>
                      <a:pt x="f6" y="f10"/>
                    </a:lnTo>
                    <a:lnTo>
                      <a:pt x="f8" y="f10"/>
                    </a:lnTo>
                    <a:lnTo>
                      <a:pt x="f8" y="f9"/>
                    </a:lnTo>
                    <a:close/>
                    <a:moveTo>
                      <a:pt x="f11" y="f10"/>
                    </a:moveTo>
                    <a:lnTo>
                      <a:pt x="f11" y="f9"/>
                    </a:lnTo>
                    <a:lnTo>
                      <a:pt x="f5" y="f12"/>
                    </a:lnTo>
                    <a:lnTo>
                      <a:pt x="f5" y="f10"/>
                    </a:lnTo>
                    <a:lnTo>
                      <a:pt x="f11" y="f10"/>
                    </a:lnTo>
                    <a:close/>
                    <a:moveTo>
                      <a:pt x="f11" y="f13"/>
                    </a:moveTo>
                    <a:lnTo>
                      <a:pt x="f5" y="f13"/>
                    </a:lnTo>
                    <a:lnTo>
                      <a:pt x="f5" y="f14"/>
                    </a:lnTo>
                    <a:lnTo>
                      <a:pt x="f11" y="f15"/>
                    </a:lnTo>
                    <a:lnTo>
                      <a:pt x="f11" y="f13"/>
                    </a:lnTo>
                    <a:close/>
                    <a:moveTo>
                      <a:pt x="f8" y="f13"/>
                    </a:moveTo>
                    <a:lnTo>
                      <a:pt x="f8" y="f15"/>
                    </a:lnTo>
                    <a:lnTo>
                      <a:pt x="f6" y="f7"/>
                    </a:lnTo>
                    <a:lnTo>
                      <a:pt x="f6" y="f13"/>
                    </a:lnTo>
                    <a:lnTo>
                      <a:pt x="f8" y="f13"/>
                    </a:lnTo>
                    <a:close/>
                  </a:path>
                </a:pathLst>
              </a:custGeom>
              <a:solidFill>
                <a:srgbClr val="0078D7"/>
              </a:solidFill>
              <a:ln cap="flat">
                <a:noFill/>
                <a:prstDash val="solid"/>
              </a:ln>
            </p:spPr>
            <p:txBody>
              <a:bodyPr vert="horz" wrap="square" lIns="87858" tIns="43933" rIns="87858" bIns="43933" anchor="t" anchorCtr="0" compatLnSpc="1">
                <a:noAutofit/>
              </a:bodyPr>
              <a:lstStyle/>
              <a:p>
                <a:pPr defTabSz="896171">
                  <a:defRPr sz="1800" b="0" i="0" u="none" strike="noStrike" kern="0" cap="none" spc="0" baseline="0">
                    <a:solidFill>
                      <a:srgbClr val="000000"/>
                    </a:solidFill>
                    <a:uFillTx/>
                  </a:defRPr>
                </a:pPr>
                <a:endParaRPr lang="en-US" sz="1765">
                  <a:solidFill>
                    <a:srgbClr val="FFFFFF"/>
                  </a:solidFill>
                  <a:latin typeface="Segoe UI"/>
                </a:endParaRPr>
              </a:p>
            </p:txBody>
          </p:sp>
        </p:grpSp>
        <p:sp>
          <p:nvSpPr>
            <p:cNvPr id="41" name="Freeform 13">
              <a:extLst>
                <a:ext uri="{FF2B5EF4-FFF2-40B4-BE49-F238E27FC236}">
                  <a16:creationId xmlns:a16="http://schemas.microsoft.com/office/drawing/2014/main" id="{09E189F1-D5DE-4CFD-B3A2-8F9D40A6343F}"/>
                </a:ext>
              </a:extLst>
            </p:cNvPr>
            <p:cNvSpPr/>
            <p:nvPr/>
          </p:nvSpPr>
          <p:spPr>
            <a:xfrm>
              <a:off x="3145700" y="2979691"/>
              <a:ext cx="523375" cy="983089"/>
            </a:xfrm>
            <a:custGeom>
              <a:avLst/>
              <a:gdLst>
                <a:gd name="f0" fmla="val 10800000"/>
                <a:gd name="f1" fmla="val 5400000"/>
                <a:gd name="f2" fmla="val 180"/>
                <a:gd name="f3" fmla="val w"/>
                <a:gd name="f4" fmla="val h"/>
                <a:gd name="f5" fmla="val 0"/>
                <a:gd name="f6" fmla="val 1012"/>
                <a:gd name="f7" fmla="val 1907"/>
                <a:gd name="f8" fmla="val 873"/>
                <a:gd name="f9" fmla="val 1766"/>
                <a:gd name="f10" fmla="val 870"/>
                <a:gd name="f11" fmla="val 1761"/>
                <a:gd name="f12" fmla="val 866"/>
                <a:gd name="f13" fmla="val 1757"/>
                <a:gd name="f14" fmla="val 860"/>
                <a:gd name="f15" fmla="val 1756"/>
                <a:gd name="f16" fmla="val 855"/>
                <a:gd name="f17" fmla="val 846"/>
                <a:gd name="f18" fmla="val 839"/>
                <a:gd name="f19" fmla="val 1762"/>
                <a:gd name="f20" fmla="val 837"/>
                <a:gd name="f21" fmla="val 1771"/>
                <a:gd name="f22" fmla="val 833"/>
                <a:gd name="f23" fmla="val 1782"/>
                <a:gd name="f24" fmla="val 840"/>
                <a:gd name="f25" fmla="val 1793"/>
                <a:gd name="f26" fmla="val 851"/>
                <a:gd name="f27" fmla="val 1796"/>
                <a:gd name="f28" fmla="val 865"/>
                <a:gd name="f29" fmla="val 1790"/>
                <a:gd name="f30" fmla="val 875"/>
                <a:gd name="f31" fmla="val 1781"/>
                <a:gd name="f32" fmla="val 876"/>
                <a:gd name="f33" fmla="val 1776"/>
                <a:gd name="f34" fmla="val 1770"/>
                <a:gd name="f35" fmla="val 968"/>
                <a:gd name="f36" fmla="val 44"/>
                <a:gd name="f37" fmla="val 19"/>
                <a:gd name="f38" fmla="val 1864"/>
                <a:gd name="f39" fmla="val 1889"/>
                <a:gd name="f40" fmla="val 993"/>
                <a:gd name="f41" fmla="val 201"/>
                <a:gd name="f42" fmla="val 147"/>
                <a:gd name="f43" fmla="val 171"/>
                <a:gd name="f44" fmla="val 1816"/>
                <a:gd name="f45" fmla="val 151"/>
                <a:gd name="f46" fmla="val 119"/>
                <a:gd name="f47" fmla="val 1785"/>
                <a:gd name="f48" fmla="val 1755"/>
                <a:gd name="f49" fmla="val 1777"/>
                <a:gd name="f50" fmla="val 500"/>
                <a:gd name="f51" fmla="val 1819"/>
                <a:gd name="f52" fmla="val 473"/>
                <a:gd name="f53" fmla="val 1815"/>
                <a:gd name="f54" fmla="val 1792"/>
                <a:gd name="f55" fmla="val 1789"/>
                <a:gd name="f56" fmla="val 1767"/>
                <a:gd name="f57" fmla="val 1763"/>
                <a:gd name="f58" fmla="val 539"/>
                <a:gd name="f59" fmla="val 1824"/>
                <a:gd name="f60" fmla="val 503"/>
                <a:gd name="f61" fmla="val 1758"/>
                <a:gd name="f62" fmla="val 883"/>
                <a:gd name="f63" fmla="val 1783"/>
                <a:gd name="f64" fmla="val 881"/>
                <a:gd name="f65" fmla="val 869"/>
                <a:gd name="f66" fmla="val 1806"/>
                <a:gd name="f67" fmla="val 853"/>
                <a:gd name="f68" fmla="val 1804"/>
                <a:gd name="f69" fmla="val 848"/>
                <a:gd name="f70" fmla="val 1803"/>
                <a:gd name="f71" fmla="val 844"/>
                <a:gd name="f72" fmla="val 1802"/>
                <a:gd name="f73" fmla="val 841"/>
                <a:gd name="f74" fmla="val 1801"/>
                <a:gd name="f75" fmla="val 819"/>
                <a:gd name="f76" fmla="val 1823"/>
                <a:gd name="f77" fmla="val 818"/>
                <a:gd name="f78" fmla="val 816"/>
                <a:gd name="f79" fmla="val 815"/>
                <a:gd name="f80" fmla="val 812"/>
                <a:gd name="f81" fmla="val 811"/>
                <a:gd name="f82" fmla="val 809"/>
                <a:gd name="f83" fmla="val 806"/>
                <a:gd name="f84" fmla="val 1820"/>
                <a:gd name="f85" fmla="val 1813"/>
                <a:gd name="f86" fmla="val 1812"/>
                <a:gd name="f87" fmla="val 810"/>
                <a:gd name="f88" fmla="val 1811"/>
                <a:gd name="f89" fmla="val 1810"/>
                <a:gd name="f90" fmla="val 1809"/>
                <a:gd name="f91" fmla="val 813"/>
                <a:gd name="f92" fmla="val 1808"/>
                <a:gd name="f93" fmla="val 814"/>
                <a:gd name="f94" fmla="val 1807"/>
                <a:gd name="f95" fmla="val 1805"/>
                <a:gd name="f96" fmla="val 817"/>
                <a:gd name="f97" fmla="val 831"/>
                <a:gd name="f98" fmla="val 827"/>
                <a:gd name="f99" fmla="val 1784"/>
                <a:gd name="f100" fmla="val 826"/>
                <a:gd name="f101" fmla="val 1769"/>
                <a:gd name="f102" fmla="val 842"/>
                <a:gd name="f103" fmla="val 1747"/>
                <a:gd name="f104" fmla="val 858"/>
                <a:gd name="f105" fmla="val 862"/>
                <a:gd name="f106" fmla="val 1748"/>
                <a:gd name="f107" fmla="val 1749"/>
                <a:gd name="f108" fmla="val 1754"/>
                <a:gd name="f109" fmla="val 880"/>
                <a:gd name="f110" fmla="val 884"/>
                <a:gd name="f111" fmla="val 1768"/>
                <a:gd name="f112" fmla="val 885"/>
                <a:gd name="f113" fmla="val 1775"/>
                <a:gd name="f114" fmla="val 921"/>
                <a:gd name="f115" fmla="val 1658"/>
                <a:gd name="f116" fmla="val 91"/>
                <a:gd name="f117" fmla="val 234"/>
                <a:gd name="f118" fmla="+- 0 0 -90"/>
                <a:gd name="f119" fmla="*/ f3 1 1012"/>
                <a:gd name="f120" fmla="*/ f4 1 1907"/>
                <a:gd name="f121" fmla="val f5"/>
                <a:gd name="f122" fmla="val f6"/>
                <a:gd name="f123" fmla="val f7"/>
                <a:gd name="f124" fmla="*/ f118 f0 1"/>
                <a:gd name="f125" fmla="+- f123 0 f121"/>
                <a:gd name="f126" fmla="+- f122 0 f121"/>
                <a:gd name="f127" fmla="*/ f124 1 f2"/>
                <a:gd name="f128" fmla="*/ f126 1 1012"/>
                <a:gd name="f129" fmla="*/ f125 1 1907"/>
                <a:gd name="f130" fmla="*/ 860 f126 1"/>
                <a:gd name="f131" fmla="*/ 1756 f125 1"/>
                <a:gd name="f132" fmla="*/ 837 f126 1"/>
                <a:gd name="f133" fmla="*/ 1771 f125 1"/>
                <a:gd name="f134" fmla="*/ 855 f126 1"/>
                <a:gd name="f135" fmla="*/ 1796 f125 1"/>
                <a:gd name="f136" fmla="*/ 873 f126 1"/>
                <a:gd name="f137" fmla="*/ 1766 f125 1"/>
                <a:gd name="f138" fmla="*/ 44 f126 1"/>
                <a:gd name="f139" fmla="*/ 0 f125 1"/>
                <a:gd name="f140" fmla="*/ 0 f126 1"/>
                <a:gd name="f141" fmla="*/ 1864 f125 1"/>
                <a:gd name="f142" fmla="*/ 968 f126 1"/>
                <a:gd name="f143" fmla="*/ 1907 f125 1"/>
                <a:gd name="f144" fmla="*/ 1012 f126 1"/>
                <a:gd name="f145" fmla="*/ 44 f125 1"/>
                <a:gd name="f146" fmla="*/ 201 f126 1"/>
                <a:gd name="f147" fmla="*/ 1793 f125 1"/>
                <a:gd name="f148" fmla="*/ 171 f126 1"/>
                <a:gd name="f149" fmla="*/ 1816 f125 1"/>
                <a:gd name="f150" fmla="*/ 119 f126 1"/>
                <a:gd name="f151" fmla="*/ 1785 f125 1"/>
                <a:gd name="f152" fmla="*/ 1755 f125 1"/>
                <a:gd name="f153" fmla="*/ 1777 f125 1"/>
                <a:gd name="f154" fmla="*/ 500 f126 1"/>
                <a:gd name="f155" fmla="*/ 1819 f125 1"/>
                <a:gd name="f156" fmla="*/ 473 f126 1"/>
                <a:gd name="f157" fmla="*/ 1792 f125 1"/>
                <a:gd name="f158" fmla="*/ 1789 f125 1"/>
                <a:gd name="f159" fmla="*/ 1763 f125 1"/>
                <a:gd name="f160" fmla="*/ 539 f126 1"/>
                <a:gd name="f161" fmla="*/ 1824 f125 1"/>
                <a:gd name="f162" fmla="*/ 503 f126 1"/>
                <a:gd name="f163" fmla="*/ 1758 f125 1"/>
                <a:gd name="f164" fmla="*/ 883 f126 1"/>
                <a:gd name="f165" fmla="*/ 1783 f125 1"/>
                <a:gd name="f166" fmla="*/ 848 f126 1"/>
                <a:gd name="f167" fmla="*/ 1804 f125 1"/>
                <a:gd name="f168" fmla="*/ 819 f126 1"/>
                <a:gd name="f169" fmla="*/ 1823 f125 1"/>
                <a:gd name="f170" fmla="*/ 809 f126 1"/>
                <a:gd name="f171" fmla="*/ 1812 f125 1"/>
                <a:gd name="f172" fmla="*/ 812 f126 1"/>
                <a:gd name="f173" fmla="*/ 1809 f125 1"/>
                <a:gd name="f174" fmla="*/ 815 f126 1"/>
                <a:gd name="f175" fmla="*/ 1806 f125 1"/>
                <a:gd name="f176" fmla="*/ 831 f126 1"/>
                <a:gd name="f177" fmla="*/ 1790 f125 1"/>
                <a:gd name="f178" fmla="*/ 1747 f125 1"/>
                <a:gd name="f179" fmla="*/ 880 f126 1"/>
                <a:gd name="f180" fmla="*/ 1761 f125 1"/>
                <a:gd name="f181" fmla="*/ 921 f126 1"/>
                <a:gd name="f182" fmla="*/ 1658 f125 1"/>
                <a:gd name="f183" fmla="*/ 91 f126 1"/>
                <a:gd name="f184" fmla="*/ 234 f125 1"/>
                <a:gd name="f185" fmla="*/ 851 f126 1"/>
                <a:gd name="f186" fmla="*/ 875 f126 1"/>
                <a:gd name="f187" fmla="*/ 1781 f125 1"/>
                <a:gd name="f188" fmla="+- f127 0 f1"/>
                <a:gd name="f189" fmla="*/ f130 1 1012"/>
                <a:gd name="f190" fmla="*/ f131 1 1907"/>
                <a:gd name="f191" fmla="*/ f132 1 1012"/>
                <a:gd name="f192" fmla="*/ f133 1 1907"/>
                <a:gd name="f193" fmla="*/ f134 1 1012"/>
                <a:gd name="f194" fmla="*/ f135 1 1907"/>
                <a:gd name="f195" fmla="*/ f136 1 1012"/>
                <a:gd name="f196" fmla="*/ f137 1 1907"/>
                <a:gd name="f197" fmla="*/ f138 1 1012"/>
                <a:gd name="f198" fmla="*/ f139 1 1907"/>
                <a:gd name="f199" fmla="*/ f140 1 1012"/>
                <a:gd name="f200" fmla="*/ f141 1 1907"/>
                <a:gd name="f201" fmla="*/ f142 1 1012"/>
                <a:gd name="f202" fmla="*/ f143 1 1907"/>
                <a:gd name="f203" fmla="*/ f144 1 1012"/>
                <a:gd name="f204" fmla="*/ f145 1 1907"/>
                <a:gd name="f205" fmla="*/ f146 1 1012"/>
                <a:gd name="f206" fmla="*/ f147 1 1907"/>
                <a:gd name="f207" fmla="*/ f148 1 1012"/>
                <a:gd name="f208" fmla="*/ f149 1 1907"/>
                <a:gd name="f209" fmla="*/ f150 1 1012"/>
                <a:gd name="f210" fmla="*/ f151 1 1907"/>
                <a:gd name="f211" fmla="*/ f152 1 1907"/>
                <a:gd name="f212" fmla="*/ f153 1 1907"/>
                <a:gd name="f213" fmla="*/ f154 1 1012"/>
                <a:gd name="f214" fmla="*/ f155 1 1907"/>
                <a:gd name="f215" fmla="*/ f156 1 1012"/>
                <a:gd name="f216" fmla="*/ f157 1 1907"/>
                <a:gd name="f217" fmla="*/ f158 1 1907"/>
                <a:gd name="f218" fmla="*/ f159 1 1907"/>
                <a:gd name="f219" fmla="*/ f160 1 1012"/>
                <a:gd name="f220" fmla="*/ f161 1 1907"/>
                <a:gd name="f221" fmla="*/ f162 1 1012"/>
                <a:gd name="f222" fmla="*/ f163 1 1907"/>
                <a:gd name="f223" fmla="*/ f164 1 1012"/>
                <a:gd name="f224" fmla="*/ f165 1 1907"/>
                <a:gd name="f225" fmla="*/ f166 1 1012"/>
                <a:gd name="f226" fmla="*/ f167 1 1907"/>
                <a:gd name="f227" fmla="*/ f168 1 1012"/>
                <a:gd name="f228" fmla="*/ f169 1 1907"/>
                <a:gd name="f229" fmla="*/ f170 1 1012"/>
                <a:gd name="f230" fmla="*/ f171 1 1907"/>
                <a:gd name="f231" fmla="*/ f172 1 1012"/>
                <a:gd name="f232" fmla="*/ f173 1 1907"/>
                <a:gd name="f233" fmla="*/ f174 1 1012"/>
                <a:gd name="f234" fmla="*/ f175 1 1907"/>
                <a:gd name="f235" fmla="*/ f176 1 1012"/>
                <a:gd name="f236" fmla="*/ f177 1 1907"/>
                <a:gd name="f237" fmla="*/ f178 1 1907"/>
                <a:gd name="f238" fmla="*/ f179 1 1012"/>
                <a:gd name="f239" fmla="*/ f180 1 1907"/>
                <a:gd name="f240" fmla="*/ f181 1 1012"/>
                <a:gd name="f241" fmla="*/ f182 1 1907"/>
                <a:gd name="f242" fmla="*/ f183 1 1012"/>
                <a:gd name="f243" fmla="*/ f184 1 1907"/>
                <a:gd name="f244" fmla="*/ f185 1 1012"/>
                <a:gd name="f245" fmla="*/ f186 1 1012"/>
                <a:gd name="f246" fmla="*/ f187 1 1907"/>
                <a:gd name="f247" fmla="*/ 0 1 f128"/>
                <a:gd name="f248" fmla="*/ f122 1 f128"/>
                <a:gd name="f249" fmla="*/ 0 1 f129"/>
                <a:gd name="f250" fmla="*/ f123 1 f129"/>
                <a:gd name="f251" fmla="*/ f189 1 f128"/>
                <a:gd name="f252" fmla="*/ f190 1 f129"/>
                <a:gd name="f253" fmla="*/ f191 1 f128"/>
                <a:gd name="f254" fmla="*/ f192 1 f129"/>
                <a:gd name="f255" fmla="*/ f193 1 f128"/>
                <a:gd name="f256" fmla="*/ f194 1 f129"/>
                <a:gd name="f257" fmla="*/ f195 1 f128"/>
                <a:gd name="f258" fmla="*/ f196 1 f129"/>
                <a:gd name="f259" fmla="*/ f197 1 f128"/>
                <a:gd name="f260" fmla="*/ f198 1 f129"/>
                <a:gd name="f261" fmla="*/ f199 1 f128"/>
                <a:gd name="f262" fmla="*/ f200 1 f129"/>
                <a:gd name="f263" fmla="*/ f201 1 f128"/>
                <a:gd name="f264" fmla="*/ f202 1 f129"/>
                <a:gd name="f265" fmla="*/ f203 1 f128"/>
                <a:gd name="f266" fmla="*/ f204 1 f129"/>
                <a:gd name="f267" fmla="*/ f205 1 f128"/>
                <a:gd name="f268" fmla="*/ f206 1 f129"/>
                <a:gd name="f269" fmla="*/ f207 1 f128"/>
                <a:gd name="f270" fmla="*/ f208 1 f129"/>
                <a:gd name="f271" fmla="*/ f209 1 f128"/>
                <a:gd name="f272" fmla="*/ f210 1 f129"/>
                <a:gd name="f273" fmla="*/ f211 1 f129"/>
                <a:gd name="f274" fmla="*/ f212 1 f129"/>
                <a:gd name="f275" fmla="*/ f213 1 f128"/>
                <a:gd name="f276" fmla="*/ f214 1 f129"/>
                <a:gd name="f277" fmla="*/ f215 1 f128"/>
                <a:gd name="f278" fmla="*/ f216 1 f129"/>
                <a:gd name="f279" fmla="*/ f217 1 f129"/>
                <a:gd name="f280" fmla="*/ f218 1 f129"/>
                <a:gd name="f281" fmla="*/ f219 1 f128"/>
                <a:gd name="f282" fmla="*/ f220 1 f129"/>
                <a:gd name="f283" fmla="*/ f221 1 f128"/>
                <a:gd name="f284" fmla="*/ f222 1 f129"/>
                <a:gd name="f285" fmla="*/ f223 1 f128"/>
                <a:gd name="f286" fmla="*/ f224 1 f129"/>
                <a:gd name="f287" fmla="*/ f225 1 f128"/>
                <a:gd name="f288" fmla="*/ f226 1 f129"/>
                <a:gd name="f289" fmla="*/ f227 1 f128"/>
                <a:gd name="f290" fmla="*/ f228 1 f129"/>
                <a:gd name="f291" fmla="*/ f229 1 f128"/>
                <a:gd name="f292" fmla="*/ f230 1 f129"/>
                <a:gd name="f293" fmla="*/ f231 1 f128"/>
                <a:gd name="f294" fmla="*/ f232 1 f129"/>
                <a:gd name="f295" fmla="*/ f233 1 f128"/>
                <a:gd name="f296" fmla="*/ f234 1 f129"/>
                <a:gd name="f297" fmla="*/ f235 1 f128"/>
                <a:gd name="f298" fmla="*/ f236 1 f129"/>
                <a:gd name="f299" fmla="*/ f237 1 f129"/>
                <a:gd name="f300" fmla="*/ f238 1 f128"/>
                <a:gd name="f301" fmla="*/ f239 1 f129"/>
                <a:gd name="f302" fmla="*/ f240 1 f128"/>
                <a:gd name="f303" fmla="*/ f241 1 f129"/>
                <a:gd name="f304" fmla="*/ f242 1 f128"/>
                <a:gd name="f305" fmla="*/ f243 1 f129"/>
                <a:gd name="f306" fmla="*/ f244 1 f128"/>
                <a:gd name="f307" fmla="*/ f245 1 f128"/>
                <a:gd name="f308" fmla="*/ f246 1 f129"/>
                <a:gd name="f309" fmla="*/ f247 f119 1"/>
                <a:gd name="f310" fmla="*/ f248 f119 1"/>
                <a:gd name="f311" fmla="*/ f250 f120 1"/>
                <a:gd name="f312" fmla="*/ f249 f120 1"/>
                <a:gd name="f313" fmla="*/ f251 f119 1"/>
                <a:gd name="f314" fmla="*/ f252 f120 1"/>
                <a:gd name="f315" fmla="*/ f253 f119 1"/>
                <a:gd name="f316" fmla="*/ f254 f120 1"/>
                <a:gd name="f317" fmla="*/ f255 f119 1"/>
                <a:gd name="f318" fmla="*/ f256 f120 1"/>
                <a:gd name="f319" fmla="*/ f257 f119 1"/>
                <a:gd name="f320" fmla="*/ f258 f120 1"/>
                <a:gd name="f321" fmla="*/ f259 f119 1"/>
                <a:gd name="f322" fmla="*/ f260 f120 1"/>
                <a:gd name="f323" fmla="*/ f261 f119 1"/>
                <a:gd name="f324" fmla="*/ f262 f120 1"/>
                <a:gd name="f325" fmla="*/ f263 f119 1"/>
                <a:gd name="f326" fmla="*/ f264 f120 1"/>
                <a:gd name="f327" fmla="*/ f265 f119 1"/>
                <a:gd name="f328" fmla="*/ f266 f120 1"/>
                <a:gd name="f329" fmla="*/ f267 f119 1"/>
                <a:gd name="f330" fmla="*/ f268 f120 1"/>
                <a:gd name="f331" fmla="*/ f269 f119 1"/>
                <a:gd name="f332" fmla="*/ f270 f120 1"/>
                <a:gd name="f333" fmla="*/ f271 f119 1"/>
                <a:gd name="f334" fmla="*/ f272 f120 1"/>
                <a:gd name="f335" fmla="*/ f273 f120 1"/>
                <a:gd name="f336" fmla="*/ f274 f120 1"/>
                <a:gd name="f337" fmla="*/ f275 f119 1"/>
                <a:gd name="f338" fmla="*/ f276 f120 1"/>
                <a:gd name="f339" fmla="*/ f277 f119 1"/>
                <a:gd name="f340" fmla="*/ f278 f120 1"/>
                <a:gd name="f341" fmla="*/ f279 f120 1"/>
                <a:gd name="f342" fmla="*/ f280 f120 1"/>
                <a:gd name="f343" fmla="*/ f281 f119 1"/>
                <a:gd name="f344" fmla="*/ f282 f120 1"/>
                <a:gd name="f345" fmla="*/ f283 f119 1"/>
                <a:gd name="f346" fmla="*/ f284 f120 1"/>
                <a:gd name="f347" fmla="*/ f285 f119 1"/>
                <a:gd name="f348" fmla="*/ f286 f120 1"/>
                <a:gd name="f349" fmla="*/ f287 f119 1"/>
                <a:gd name="f350" fmla="*/ f288 f120 1"/>
                <a:gd name="f351" fmla="*/ f289 f119 1"/>
                <a:gd name="f352" fmla="*/ f290 f120 1"/>
                <a:gd name="f353" fmla="*/ f291 f119 1"/>
                <a:gd name="f354" fmla="*/ f292 f120 1"/>
                <a:gd name="f355" fmla="*/ f293 f119 1"/>
                <a:gd name="f356" fmla="*/ f294 f120 1"/>
                <a:gd name="f357" fmla="*/ f295 f119 1"/>
                <a:gd name="f358" fmla="*/ f296 f120 1"/>
                <a:gd name="f359" fmla="*/ f297 f119 1"/>
                <a:gd name="f360" fmla="*/ f298 f120 1"/>
                <a:gd name="f361" fmla="*/ f299 f120 1"/>
                <a:gd name="f362" fmla="*/ f300 f119 1"/>
                <a:gd name="f363" fmla="*/ f301 f120 1"/>
                <a:gd name="f364" fmla="*/ f302 f119 1"/>
                <a:gd name="f365" fmla="*/ f303 f120 1"/>
                <a:gd name="f366" fmla="*/ f304 f119 1"/>
                <a:gd name="f367" fmla="*/ f305 f120 1"/>
                <a:gd name="f368" fmla="*/ f306 f119 1"/>
                <a:gd name="f369" fmla="*/ f307 f119 1"/>
                <a:gd name="f370" fmla="*/ f308 f120 1"/>
              </a:gdLst>
              <a:ahLst/>
              <a:cxnLst>
                <a:cxn ang="3cd4">
                  <a:pos x="hc" y="t"/>
                </a:cxn>
                <a:cxn ang="0">
                  <a:pos x="r" y="vc"/>
                </a:cxn>
                <a:cxn ang="cd4">
                  <a:pos x="hc" y="b"/>
                </a:cxn>
                <a:cxn ang="cd2">
                  <a:pos x="l" y="vc"/>
                </a:cxn>
                <a:cxn ang="f188">
                  <a:pos x="f313" y="f314"/>
                </a:cxn>
                <a:cxn ang="f188">
                  <a:pos x="f315" y="f316"/>
                </a:cxn>
                <a:cxn ang="f188">
                  <a:pos x="f317" y="f318"/>
                </a:cxn>
                <a:cxn ang="f188">
                  <a:pos x="f319" y="f320"/>
                </a:cxn>
                <a:cxn ang="f188">
                  <a:pos x="f313" y="f314"/>
                </a:cxn>
                <a:cxn ang="f188">
                  <a:pos x="f315" y="f316"/>
                </a:cxn>
                <a:cxn ang="f188">
                  <a:pos x="f317" y="f318"/>
                </a:cxn>
                <a:cxn ang="f188">
                  <a:pos x="f319" y="f320"/>
                </a:cxn>
                <a:cxn ang="f188">
                  <a:pos x="f321" y="f322"/>
                </a:cxn>
                <a:cxn ang="f188">
                  <a:pos x="f323" y="f324"/>
                </a:cxn>
                <a:cxn ang="f188">
                  <a:pos x="f325" y="f326"/>
                </a:cxn>
                <a:cxn ang="f188">
                  <a:pos x="f327" y="f328"/>
                </a:cxn>
                <a:cxn ang="f188">
                  <a:pos x="f329" y="f330"/>
                </a:cxn>
                <a:cxn ang="f188">
                  <a:pos x="f331" y="f332"/>
                </a:cxn>
                <a:cxn ang="f188">
                  <a:pos x="f333" y="f334"/>
                </a:cxn>
                <a:cxn ang="f188">
                  <a:pos x="f331" y="f335"/>
                </a:cxn>
                <a:cxn ang="f188">
                  <a:pos x="f329" y="f336"/>
                </a:cxn>
                <a:cxn ang="f188">
                  <a:pos x="f337" y="f338"/>
                </a:cxn>
                <a:cxn ang="f188">
                  <a:pos x="f339" y="f340"/>
                </a:cxn>
                <a:cxn ang="f188">
                  <a:pos x="f337" y="f338"/>
                </a:cxn>
                <a:cxn ang="f188">
                  <a:pos x="f339" y="f341"/>
                </a:cxn>
                <a:cxn ang="f188">
                  <a:pos x="f337" y="f342"/>
                </a:cxn>
                <a:cxn ang="f188">
                  <a:pos x="f343" y="f344"/>
                </a:cxn>
                <a:cxn ang="f188">
                  <a:pos x="f345" y="f340"/>
                </a:cxn>
                <a:cxn ang="f188">
                  <a:pos x="f343" y="f344"/>
                </a:cxn>
                <a:cxn ang="f188">
                  <a:pos x="f345" y="f341"/>
                </a:cxn>
                <a:cxn ang="f188">
                  <a:pos x="f343" y="f346"/>
                </a:cxn>
                <a:cxn ang="f188">
                  <a:pos x="f347" y="f348"/>
                </a:cxn>
                <a:cxn ang="f188">
                  <a:pos x="f349" y="f350"/>
                </a:cxn>
                <a:cxn ang="f188">
                  <a:pos x="f351" y="f352"/>
                </a:cxn>
                <a:cxn ang="f188">
                  <a:pos x="f353" y="f352"/>
                </a:cxn>
                <a:cxn ang="f188">
                  <a:pos x="f353" y="f354"/>
                </a:cxn>
                <a:cxn ang="f188">
                  <a:pos x="f355" y="f356"/>
                </a:cxn>
                <a:cxn ang="f188">
                  <a:pos x="f357" y="f358"/>
                </a:cxn>
                <a:cxn ang="f188">
                  <a:pos x="f359" y="f360"/>
                </a:cxn>
                <a:cxn ang="f188">
                  <a:pos x="f317" y="f361"/>
                </a:cxn>
                <a:cxn ang="f188">
                  <a:pos x="f362" y="f363"/>
                </a:cxn>
                <a:cxn ang="f188">
                  <a:pos x="f364" y="f365"/>
                </a:cxn>
                <a:cxn ang="f188">
                  <a:pos x="f366" y="f367"/>
                </a:cxn>
                <a:cxn ang="f188">
                  <a:pos x="f364" y="f365"/>
                </a:cxn>
                <a:cxn ang="f188">
                  <a:pos x="f317" y="f314"/>
                </a:cxn>
                <a:cxn ang="f188">
                  <a:pos x="f368" y="f318"/>
                </a:cxn>
                <a:cxn ang="f188">
                  <a:pos x="f369" y="f370"/>
                </a:cxn>
                <a:cxn ang="f188">
                  <a:pos x="f313" y="f314"/>
                </a:cxn>
              </a:cxnLst>
              <a:rect l="f309" t="f312" r="f310" b="f311"/>
              <a:pathLst>
                <a:path w="1012" h="1907">
                  <a:moveTo>
                    <a:pt x="f8" y="f9"/>
                  </a:moveTo>
                  <a:cubicBezTo>
                    <a:pt x="f10" y="f11"/>
                    <a:pt x="f12" y="f13"/>
                    <a:pt x="f14" y="f15"/>
                  </a:cubicBezTo>
                  <a:cubicBezTo>
                    <a:pt x="f16" y="f15"/>
                    <a:pt x="f16" y="f15"/>
                    <a:pt x="f16" y="f15"/>
                  </a:cubicBezTo>
                  <a:cubicBezTo>
                    <a:pt x="f17" y="f15"/>
                    <a:pt x="f18" y="f19"/>
                    <a:pt x="f20" y="f21"/>
                  </a:cubicBezTo>
                  <a:cubicBezTo>
                    <a:pt x="f22" y="f23"/>
                    <a:pt x="f24" y="f25"/>
                    <a:pt x="f26" y="f27"/>
                  </a:cubicBezTo>
                  <a:cubicBezTo>
                    <a:pt x="f16" y="f27"/>
                    <a:pt x="f16" y="f27"/>
                    <a:pt x="f16" y="f27"/>
                  </a:cubicBezTo>
                  <a:cubicBezTo>
                    <a:pt x="f28" y="f27"/>
                    <a:pt x="f8" y="f29"/>
                    <a:pt x="f30" y="f31"/>
                  </a:cubicBezTo>
                  <a:cubicBezTo>
                    <a:pt x="f32" y="f33"/>
                    <a:pt x="f30" y="f34"/>
                    <a:pt x="f8" y="f9"/>
                  </a:cubicBezTo>
                  <a:close/>
                  <a:moveTo>
                    <a:pt x="f8" y="f9"/>
                  </a:moveTo>
                  <a:cubicBezTo>
                    <a:pt x="f10" y="f11"/>
                    <a:pt x="f12" y="f13"/>
                    <a:pt x="f14" y="f15"/>
                  </a:cubicBezTo>
                  <a:cubicBezTo>
                    <a:pt x="f16" y="f15"/>
                    <a:pt x="f16" y="f15"/>
                    <a:pt x="f16" y="f15"/>
                  </a:cubicBezTo>
                  <a:cubicBezTo>
                    <a:pt x="f17" y="f15"/>
                    <a:pt x="f18" y="f19"/>
                    <a:pt x="f20" y="f21"/>
                  </a:cubicBezTo>
                  <a:cubicBezTo>
                    <a:pt x="f22" y="f23"/>
                    <a:pt x="f24" y="f25"/>
                    <a:pt x="f26" y="f27"/>
                  </a:cubicBezTo>
                  <a:cubicBezTo>
                    <a:pt x="f16" y="f27"/>
                    <a:pt x="f16" y="f27"/>
                    <a:pt x="f16" y="f27"/>
                  </a:cubicBezTo>
                  <a:cubicBezTo>
                    <a:pt x="f28" y="f27"/>
                    <a:pt x="f8" y="f29"/>
                    <a:pt x="f30" y="f31"/>
                  </a:cubicBezTo>
                  <a:cubicBezTo>
                    <a:pt x="f32" y="f33"/>
                    <a:pt x="f30" y="f34"/>
                    <a:pt x="f8" y="f9"/>
                  </a:cubicBezTo>
                  <a:close/>
                  <a:moveTo>
                    <a:pt x="f35" y="f5"/>
                  </a:moveTo>
                  <a:cubicBezTo>
                    <a:pt x="f35" y="f5"/>
                    <a:pt x="f35" y="f5"/>
                    <a:pt x="f36" y="f5"/>
                  </a:cubicBezTo>
                  <a:cubicBezTo>
                    <a:pt x="f37" y="f5"/>
                    <a:pt x="f5" y="f37"/>
                    <a:pt x="f5" y="f36"/>
                  </a:cubicBezTo>
                  <a:cubicBezTo>
                    <a:pt x="f5" y="f38"/>
                    <a:pt x="f5" y="f38"/>
                    <a:pt x="f5" y="f38"/>
                  </a:cubicBezTo>
                  <a:cubicBezTo>
                    <a:pt x="f5" y="f39"/>
                    <a:pt x="f37" y="f7"/>
                    <a:pt x="f36" y="f7"/>
                  </a:cubicBezTo>
                  <a:cubicBezTo>
                    <a:pt x="f36" y="f7"/>
                    <a:pt x="f36" y="f7"/>
                    <a:pt x="f35" y="f7"/>
                  </a:cubicBezTo>
                  <a:cubicBezTo>
                    <a:pt x="f40" y="f7"/>
                    <a:pt x="f6" y="f39"/>
                    <a:pt x="f6" y="f38"/>
                  </a:cubicBezTo>
                  <a:cubicBezTo>
                    <a:pt x="f6" y="f36"/>
                    <a:pt x="f6" y="f36"/>
                    <a:pt x="f6" y="f36"/>
                  </a:cubicBezTo>
                  <a:cubicBezTo>
                    <a:pt x="f6" y="f37"/>
                    <a:pt x="f40" y="f5"/>
                    <a:pt x="f35" y="f5"/>
                  </a:cubicBezTo>
                  <a:close/>
                  <a:moveTo>
                    <a:pt x="f41" y="f25"/>
                  </a:moveTo>
                  <a:cubicBezTo>
                    <a:pt x="f42" y="f25"/>
                    <a:pt x="f42" y="f25"/>
                    <a:pt x="f42" y="f25"/>
                  </a:cubicBezTo>
                  <a:cubicBezTo>
                    <a:pt x="f43" y="f44"/>
                    <a:pt x="f43" y="f44"/>
                    <a:pt x="f43" y="f44"/>
                  </a:cubicBezTo>
                  <a:cubicBezTo>
                    <a:pt x="f45" y="f44"/>
                    <a:pt x="f45" y="f44"/>
                    <a:pt x="f45" y="f44"/>
                  </a:cubicBezTo>
                  <a:cubicBezTo>
                    <a:pt x="f46" y="f47"/>
                    <a:pt x="f46" y="f47"/>
                    <a:pt x="f46" y="f47"/>
                  </a:cubicBezTo>
                  <a:cubicBezTo>
                    <a:pt x="f45" y="f48"/>
                    <a:pt x="f45" y="f48"/>
                    <a:pt x="f45" y="f48"/>
                  </a:cubicBezTo>
                  <a:cubicBezTo>
                    <a:pt x="f43" y="f48"/>
                    <a:pt x="f43" y="f48"/>
                    <a:pt x="f43" y="f48"/>
                  </a:cubicBezTo>
                  <a:cubicBezTo>
                    <a:pt x="f42" y="f49"/>
                    <a:pt x="f42" y="f49"/>
                    <a:pt x="f42" y="f49"/>
                  </a:cubicBezTo>
                  <a:cubicBezTo>
                    <a:pt x="f41" y="f49"/>
                    <a:pt x="f41" y="f49"/>
                    <a:pt x="f41" y="f49"/>
                  </a:cubicBezTo>
                  <a:lnTo>
                    <a:pt x="f41" y="f25"/>
                  </a:lnTo>
                  <a:close/>
                  <a:moveTo>
                    <a:pt x="f50" y="f51"/>
                  </a:moveTo>
                  <a:cubicBezTo>
                    <a:pt x="f52" y="f53"/>
                    <a:pt x="f52" y="f53"/>
                    <a:pt x="f52" y="f53"/>
                  </a:cubicBezTo>
                  <a:cubicBezTo>
                    <a:pt x="f52" y="f54"/>
                    <a:pt x="f52" y="f54"/>
                    <a:pt x="f52" y="f54"/>
                  </a:cubicBezTo>
                  <a:cubicBezTo>
                    <a:pt x="f50" y="f54"/>
                    <a:pt x="f50" y="f54"/>
                    <a:pt x="f50" y="f54"/>
                  </a:cubicBezTo>
                  <a:lnTo>
                    <a:pt x="f50" y="f51"/>
                  </a:lnTo>
                  <a:close/>
                  <a:moveTo>
                    <a:pt x="f50" y="f55"/>
                  </a:moveTo>
                  <a:cubicBezTo>
                    <a:pt x="f52" y="f55"/>
                    <a:pt x="f52" y="f55"/>
                    <a:pt x="f52" y="f55"/>
                  </a:cubicBezTo>
                  <a:cubicBezTo>
                    <a:pt x="f52" y="f56"/>
                    <a:pt x="f52" y="f56"/>
                    <a:pt x="f52" y="f56"/>
                  </a:cubicBezTo>
                  <a:cubicBezTo>
                    <a:pt x="f50" y="f57"/>
                    <a:pt x="f50" y="f57"/>
                    <a:pt x="f50" y="f57"/>
                  </a:cubicBezTo>
                  <a:lnTo>
                    <a:pt x="f50" y="f55"/>
                  </a:lnTo>
                  <a:close/>
                  <a:moveTo>
                    <a:pt x="f58" y="f59"/>
                  </a:moveTo>
                  <a:cubicBezTo>
                    <a:pt x="f60" y="f51"/>
                    <a:pt x="f60" y="f51"/>
                    <a:pt x="f60" y="f51"/>
                  </a:cubicBezTo>
                  <a:cubicBezTo>
                    <a:pt x="f60" y="f54"/>
                    <a:pt x="f60" y="f54"/>
                    <a:pt x="f60" y="f54"/>
                  </a:cubicBezTo>
                  <a:cubicBezTo>
                    <a:pt x="f58" y="f54"/>
                    <a:pt x="f58" y="f54"/>
                    <a:pt x="f58" y="f54"/>
                  </a:cubicBezTo>
                  <a:lnTo>
                    <a:pt x="f58" y="f59"/>
                  </a:lnTo>
                  <a:close/>
                  <a:moveTo>
                    <a:pt x="f58" y="f55"/>
                  </a:moveTo>
                  <a:cubicBezTo>
                    <a:pt x="f60" y="f55"/>
                    <a:pt x="f60" y="f55"/>
                    <a:pt x="f60" y="f55"/>
                  </a:cubicBezTo>
                  <a:cubicBezTo>
                    <a:pt x="f60" y="f57"/>
                    <a:pt x="f60" y="f57"/>
                    <a:pt x="f60" y="f57"/>
                  </a:cubicBezTo>
                  <a:cubicBezTo>
                    <a:pt x="f58" y="f61"/>
                    <a:pt x="f58" y="f61"/>
                    <a:pt x="f58" y="f61"/>
                  </a:cubicBezTo>
                  <a:lnTo>
                    <a:pt x="f58" y="f55"/>
                  </a:lnTo>
                  <a:close/>
                  <a:moveTo>
                    <a:pt x="f62" y="f63"/>
                  </a:moveTo>
                  <a:cubicBezTo>
                    <a:pt x="f64" y="f27"/>
                    <a:pt x="f65" y="f66"/>
                    <a:pt x="f16" y="f66"/>
                  </a:cubicBezTo>
                  <a:cubicBezTo>
                    <a:pt x="f67" y="f66"/>
                    <a:pt x="f26" y="f68"/>
                    <a:pt x="f69" y="f68"/>
                  </a:cubicBezTo>
                  <a:cubicBezTo>
                    <a:pt x="f17" y="f70"/>
                    <a:pt x="f71" y="f72"/>
                    <a:pt x="f73" y="f74"/>
                  </a:cubicBezTo>
                  <a:cubicBezTo>
                    <a:pt x="f73" y="f74"/>
                    <a:pt x="f73" y="f74"/>
                    <a:pt x="f75" y="f76"/>
                  </a:cubicBezTo>
                  <a:cubicBezTo>
                    <a:pt x="f77" y="f59"/>
                    <a:pt x="f78" y="f59"/>
                    <a:pt x="f79" y="f59"/>
                  </a:cubicBezTo>
                  <a:cubicBezTo>
                    <a:pt x="f80" y="f59"/>
                    <a:pt x="f81" y="f59"/>
                    <a:pt x="f82" y="f76"/>
                  </a:cubicBezTo>
                  <a:cubicBezTo>
                    <a:pt x="f83" y="f84"/>
                    <a:pt x="f83" y="f53"/>
                    <a:pt x="f82" y="f85"/>
                  </a:cubicBezTo>
                  <a:cubicBezTo>
                    <a:pt x="f82" y="f85"/>
                    <a:pt x="f82" y="f86"/>
                    <a:pt x="f82" y="f86"/>
                  </a:cubicBezTo>
                  <a:cubicBezTo>
                    <a:pt x="f87" y="f86"/>
                    <a:pt x="f87" y="f88"/>
                    <a:pt x="f81" y="f89"/>
                  </a:cubicBezTo>
                  <a:cubicBezTo>
                    <a:pt x="f81" y="f89"/>
                    <a:pt x="f80" y="f89"/>
                    <a:pt x="f80" y="f90"/>
                  </a:cubicBezTo>
                  <a:cubicBezTo>
                    <a:pt x="f91" y="f92"/>
                    <a:pt x="f93" y="f92"/>
                    <a:pt x="f79" y="f94"/>
                  </a:cubicBezTo>
                  <a:cubicBezTo>
                    <a:pt x="f79" y="f66"/>
                    <a:pt x="f79" y="f66"/>
                    <a:pt x="f79" y="f66"/>
                  </a:cubicBezTo>
                  <a:cubicBezTo>
                    <a:pt x="f78" y="f66"/>
                    <a:pt x="f78" y="f95"/>
                    <a:pt x="f96" y="f95"/>
                  </a:cubicBezTo>
                  <a:cubicBezTo>
                    <a:pt x="f97" y="f29"/>
                    <a:pt x="f97" y="f29"/>
                    <a:pt x="f97" y="f29"/>
                  </a:cubicBezTo>
                  <a:cubicBezTo>
                    <a:pt x="f98" y="f99"/>
                    <a:pt x="f100" y="f33"/>
                    <a:pt x="f98" y="f101"/>
                  </a:cubicBezTo>
                  <a:cubicBezTo>
                    <a:pt x="f97" y="f15"/>
                    <a:pt x="f102" y="f103"/>
                    <a:pt x="f16" y="f103"/>
                  </a:cubicBezTo>
                  <a:cubicBezTo>
                    <a:pt x="f104" y="f103"/>
                    <a:pt x="f14" y="f103"/>
                    <a:pt x="f105" y="f106"/>
                  </a:cubicBezTo>
                  <a:cubicBezTo>
                    <a:pt x="f10" y="f107"/>
                    <a:pt x="f32" y="f108"/>
                    <a:pt x="f109" y="f11"/>
                  </a:cubicBezTo>
                  <a:cubicBezTo>
                    <a:pt x="f110" y="f111"/>
                    <a:pt x="f112" y="f113"/>
                    <a:pt x="f62" y="f63"/>
                  </a:cubicBezTo>
                  <a:close/>
                  <a:moveTo>
                    <a:pt x="f114" y="f115"/>
                  </a:moveTo>
                  <a:cubicBezTo>
                    <a:pt x="f116" y="f115"/>
                    <a:pt x="f116" y="f115"/>
                    <a:pt x="f116" y="f115"/>
                  </a:cubicBezTo>
                  <a:cubicBezTo>
                    <a:pt x="f116" y="f117"/>
                    <a:pt x="f116" y="f117"/>
                    <a:pt x="f116" y="f117"/>
                  </a:cubicBezTo>
                  <a:cubicBezTo>
                    <a:pt x="f114" y="f117"/>
                    <a:pt x="f114" y="f117"/>
                    <a:pt x="f114" y="f117"/>
                  </a:cubicBezTo>
                  <a:lnTo>
                    <a:pt x="f114" y="f115"/>
                  </a:lnTo>
                  <a:close/>
                  <a:moveTo>
                    <a:pt x="f14" y="f15"/>
                  </a:moveTo>
                  <a:cubicBezTo>
                    <a:pt x="f16" y="f15"/>
                    <a:pt x="f16" y="f15"/>
                    <a:pt x="f16" y="f15"/>
                  </a:cubicBezTo>
                  <a:cubicBezTo>
                    <a:pt x="f17" y="f15"/>
                    <a:pt x="f18" y="f19"/>
                    <a:pt x="f20" y="f21"/>
                  </a:cubicBezTo>
                  <a:cubicBezTo>
                    <a:pt x="f22" y="f23"/>
                    <a:pt x="f24" y="f25"/>
                    <a:pt x="f26" y="f27"/>
                  </a:cubicBezTo>
                  <a:cubicBezTo>
                    <a:pt x="f16" y="f27"/>
                    <a:pt x="f16" y="f27"/>
                    <a:pt x="f16" y="f27"/>
                  </a:cubicBezTo>
                  <a:cubicBezTo>
                    <a:pt x="f28" y="f27"/>
                    <a:pt x="f8" y="f29"/>
                    <a:pt x="f30" y="f31"/>
                  </a:cubicBezTo>
                  <a:cubicBezTo>
                    <a:pt x="f32" y="f33"/>
                    <a:pt x="f30" y="f34"/>
                    <a:pt x="f8" y="f9"/>
                  </a:cubicBezTo>
                  <a:cubicBezTo>
                    <a:pt x="f10" y="f11"/>
                    <a:pt x="f12" y="f13"/>
                    <a:pt x="f14" y="f15"/>
                  </a:cubicBezTo>
                  <a:close/>
                </a:path>
              </a:pathLst>
            </a:custGeom>
            <a:solidFill>
              <a:srgbClr val="505050"/>
            </a:solidFill>
            <a:ln cap="flat">
              <a:noFill/>
              <a:prstDash val="solid"/>
            </a:ln>
          </p:spPr>
          <p:txBody>
            <a:bodyPr vert="horz" wrap="square" lIns="87858" tIns="43933" rIns="87858" bIns="43933" anchor="t" anchorCtr="0" compatLnSpc="1">
              <a:noAutofit/>
            </a:bodyPr>
            <a:lstStyle/>
            <a:p>
              <a:pPr defTabSz="896171">
                <a:defRPr sz="1800" b="0" i="0" u="none" strike="noStrike" kern="0" cap="none" spc="0" baseline="0">
                  <a:solidFill>
                    <a:srgbClr val="000000"/>
                  </a:solidFill>
                  <a:uFillTx/>
                </a:defRPr>
              </a:pPr>
              <a:endParaRPr lang="en-US" sz="1765">
                <a:solidFill>
                  <a:srgbClr val="FFFFFF"/>
                </a:solidFill>
                <a:latin typeface="Segoe UI"/>
              </a:endParaRPr>
            </a:p>
          </p:txBody>
        </p:sp>
        <p:sp>
          <p:nvSpPr>
            <p:cNvPr id="43" name="Freeform 16">
              <a:extLst>
                <a:ext uri="{FF2B5EF4-FFF2-40B4-BE49-F238E27FC236}">
                  <a16:creationId xmlns:a16="http://schemas.microsoft.com/office/drawing/2014/main" id="{52CEE3DC-FE55-4898-BD8F-CAD971888D94}"/>
                </a:ext>
              </a:extLst>
            </p:cNvPr>
            <p:cNvSpPr/>
            <p:nvPr/>
          </p:nvSpPr>
          <p:spPr>
            <a:xfrm>
              <a:off x="2790136" y="4213354"/>
              <a:ext cx="1234513" cy="859993"/>
            </a:xfrm>
            <a:custGeom>
              <a:avLst/>
              <a:gdLst>
                <a:gd name="f0" fmla="val 10800000"/>
                <a:gd name="f1" fmla="val 5400000"/>
                <a:gd name="f2" fmla="val 180"/>
                <a:gd name="f3" fmla="val w"/>
                <a:gd name="f4" fmla="val h"/>
                <a:gd name="f5" fmla="val 0"/>
                <a:gd name="f6" fmla="val 958"/>
                <a:gd name="f7" fmla="val 666"/>
                <a:gd name="f8" fmla="val 912"/>
                <a:gd name="f9" fmla="val 47"/>
                <a:gd name="f10" fmla="val 21"/>
                <a:gd name="f11" fmla="val 620"/>
                <a:gd name="f12" fmla="val 645"/>
                <a:gd name="f13" fmla="val 937"/>
                <a:gd name="f14" fmla="val 479"/>
                <a:gd name="f15" fmla="val 16"/>
                <a:gd name="f16" fmla="val 485"/>
                <a:gd name="f17" fmla="val 490"/>
                <a:gd name="f18" fmla="val 26"/>
                <a:gd name="f19" fmla="val 32"/>
                <a:gd name="f20" fmla="val 37"/>
                <a:gd name="f21" fmla="val 474"/>
                <a:gd name="f22" fmla="val 468"/>
                <a:gd name="f23" fmla="val 648"/>
                <a:gd name="f24" fmla="val 467"/>
                <a:gd name="f25" fmla="val 458"/>
                <a:gd name="f26" fmla="val 639"/>
                <a:gd name="f27" fmla="val 627"/>
                <a:gd name="f28" fmla="val 616"/>
                <a:gd name="f29" fmla="val 606"/>
                <a:gd name="f30" fmla="val 491"/>
                <a:gd name="f31" fmla="val 500"/>
                <a:gd name="f32" fmla="val 905"/>
                <a:gd name="f33" fmla="val 594"/>
                <a:gd name="f34" fmla="val 53"/>
                <a:gd name="f35" fmla="+- 0 0 -90"/>
                <a:gd name="f36" fmla="*/ f3 1 958"/>
                <a:gd name="f37" fmla="*/ f4 1 666"/>
                <a:gd name="f38" fmla="val f5"/>
                <a:gd name="f39" fmla="val f6"/>
                <a:gd name="f40" fmla="val f7"/>
                <a:gd name="f41" fmla="*/ f35 f0 1"/>
                <a:gd name="f42" fmla="+- f40 0 f38"/>
                <a:gd name="f43" fmla="+- f39 0 f38"/>
                <a:gd name="f44" fmla="*/ f41 1 f2"/>
                <a:gd name="f45" fmla="*/ f43 1 958"/>
                <a:gd name="f46" fmla="*/ f42 1 666"/>
                <a:gd name="f47" fmla="*/ 912 f43 1"/>
                <a:gd name="f48" fmla="*/ 0 f42 1"/>
                <a:gd name="f49" fmla="*/ 47 f43 1"/>
                <a:gd name="f50" fmla="*/ 0 f43 1"/>
                <a:gd name="f51" fmla="*/ 47 f42 1"/>
                <a:gd name="f52" fmla="*/ 620 f42 1"/>
                <a:gd name="f53" fmla="*/ 666 f42 1"/>
                <a:gd name="f54" fmla="*/ 958 f43 1"/>
                <a:gd name="f55" fmla="*/ 479 f43 1"/>
                <a:gd name="f56" fmla="*/ 16 f42 1"/>
                <a:gd name="f57" fmla="*/ 490 f43 1"/>
                <a:gd name="f58" fmla="*/ 26 f42 1"/>
                <a:gd name="f59" fmla="*/ 37 f42 1"/>
                <a:gd name="f60" fmla="*/ 468 f43 1"/>
                <a:gd name="f61" fmla="*/ 648 f42 1"/>
                <a:gd name="f62" fmla="*/ 458 f43 1"/>
                <a:gd name="f63" fmla="*/ 627 f42 1"/>
                <a:gd name="f64" fmla="*/ 606 f42 1"/>
                <a:gd name="f65" fmla="*/ 500 f43 1"/>
                <a:gd name="f66" fmla="*/ 905 f43 1"/>
                <a:gd name="f67" fmla="*/ 594 f42 1"/>
                <a:gd name="f68" fmla="*/ 53 f43 1"/>
                <a:gd name="f69" fmla="*/ 53 f42 1"/>
                <a:gd name="f70" fmla="+- f44 0 f1"/>
                <a:gd name="f71" fmla="*/ f47 1 958"/>
                <a:gd name="f72" fmla="*/ f48 1 666"/>
                <a:gd name="f73" fmla="*/ f49 1 958"/>
                <a:gd name="f74" fmla="*/ f50 1 958"/>
                <a:gd name="f75" fmla="*/ f51 1 666"/>
                <a:gd name="f76" fmla="*/ f52 1 666"/>
                <a:gd name="f77" fmla="*/ f53 1 666"/>
                <a:gd name="f78" fmla="*/ f54 1 958"/>
                <a:gd name="f79" fmla="*/ f55 1 958"/>
                <a:gd name="f80" fmla="*/ f56 1 666"/>
                <a:gd name="f81" fmla="*/ f57 1 958"/>
                <a:gd name="f82" fmla="*/ f58 1 666"/>
                <a:gd name="f83" fmla="*/ f59 1 666"/>
                <a:gd name="f84" fmla="*/ f60 1 958"/>
                <a:gd name="f85" fmla="*/ f61 1 666"/>
                <a:gd name="f86" fmla="*/ f62 1 958"/>
                <a:gd name="f87" fmla="*/ f63 1 666"/>
                <a:gd name="f88" fmla="*/ f64 1 666"/>
                <a:gd name="f89" fmla="*/ f65 1 958"/>
                <a:gd name="f90" fmla="*/ f66 1 958"/>
                <a:gd name="f91" fmla="*/ f67 1 666"/>
                <a:gd name="f92" fmla="*/ f68 1 958"/>
                <a:gd name="f93" fmla="*/ f69 1 666"/>
                <a:gd name="f94" fmla="*/ 0 1 f45"/>
                <a:gd name="f95" fmla="*/ f39 1 f45"/>
                <a:gd name="f96" fmla="*/ 0 1 f46"/>
                <a:gd name="f97" fmla="*/ f40 1 f46"/>
                <a:gd name="f98" fmla="*/ f71 1 f45"/>
                <a:gd name="f99" fmla="*/ f72 1 f46"/>
                <a:gd name="f100" fmla="*/ f73 1 f45"/>
                <a:gd name="f101" fmla="*/ f74 1 f45"/>
                <a:gd name="f102" fmla="*/ f75 1 f46"/>
                <a:gd name="f103" fmla="*/ f76 1 f46"/>
                <a:gd name="f104" fmla="*/ f77 1 f46"/>
                <a:gd name="f105" fmla="*/ f78 1 f45"/>
                <a:gd name="f106" fmla="*/ f79 1 f45"/>
                <a:gd name="f107" fmla="*/ f80 1 f46"/>
                <a:gd name="f108" fmla="*/ f81 1 f45"/>
                <a:gd name="f109" fmla="*/ f82 1 f46"/>
                <a:gd name="f110" fmla="*/ f83 1 f46"/>
                <a:gd name="f111" fmla="*/ f84 1 f45"/>
                <a:gd name="f112" fmla="*/ f85 1 f46"/>
                <a:gd name="f113" fmla="*/ f86 1 f45"/>
                <a:gd name="f114" fmla="*/ f87 1 f46"/>
                <a:gd name="f115" fmla="*/ f88 1 f46"/>
                <a:gd name="f116" fmla="*/ f89 1 f45"/>
                <a:gd name="f117" fmla="*/ f90 1 f45"/>
                <a:gd name="f118" fmla="*/ f91 1 f46"/>
                <a:gd name="f119" fmla="*/ f92 1 f45"/>
                <a:gd name="f120" fmla="*/ f93 1 f46"/>
                <a:gd name="f121" fmla="*/ f94 f36 1"/>
                <a:gd name="f122" fmla="*/ f95 f36 1"/>
                <a:gd name="f123" fmla="*/ f97 f37 1"/>
                <a:gd name="f124" fmla="*/ f96 f37 1"/>
                <a:gd name="f125" fmla="*/ f98 f36 1"/>
                <a:gd name="f126" fmla="*/ f99 f37 1"/>
                <a:gd name="f127" fmla="*/ f100 f36 1"/>
                <a:gd name="f128" fmla="*/ f101 f36 1"/>
                <a:gd name="f129" fmla="*/ f102 f37 1"/>
                <a:gd name="f130" fmla="*/ f103 f37 1"/>
                <a:gd name="f131" fmla="*/ f104 f37 1"/>
                <a:gd name="f132" fmla="*/ f105 f36 1"/>
                <a:gd name="f133" fmla="*/ f106 f36 1"/>
                <a:gd name="f134" fmla="*/ f107 f37 1"/>
                <a:gd name="f135" fmla="*/ f108 f36 1"/>
                <a:gd name="f136" fmla="*/ f109 f37 1"/>
                <a:gd name="f137" fmla="*/ f110 f37 1"/>
                <a:gd name="f138" fmla="*/ f111 f36 1"/>
                <a:gd name="f139" fmla="*/ f112 f37 1"/>
                <a:gd name="f140" fmla="*/ f113 f36 1"/>
                <a:gd name="f141" fmla="*/ f114 f37 1"/>
                <a:gd name="f142" fmla="*/ f115 f37 1"/>
                <a:gd name="f143" fmla="*/ f116 f36 1"/>
                <a:gd name="f144" fmla="*/ f117 f36 1"/>
                <a:gd name="f145" fmla="*/ f118 f37 1"/>
                <a:gd name="f146" fmla="*/ f119 f36 1"/>
                <a:gd name="f147" fmla="*/ f120 f37 1"/>
              </a:gdLst>
              <a:ahLst/>
              <a:cxnLst>
                <a:cxn ang="3cd4">
                  <a:pos x="hc" y="t"/>
                </a:cxn>
                <a:cxn ang="0">
                  <a:pos x="r" y="vc"/>
                </a:cxn>
                <a:cxn ang="cd4">
                  <a:pos x="hc" y="b"/>
                </a:cxn>
                <a:cxn ang="cd2">
                  <a:pos x="l" y="vc"/>
                </a:cxn>
                <a:cxn ang="f70">
                  <a:pos x="f125" y="f126"/>
                </a:cxn>
                <a:cxn ang="f70">
                  <a:pos x="f127" y="f126"/>
                </a:cxn>
                <a:cxn ang="f70">
                  <a:pos x="f128" y="f129"/>
                </a:cxn>
                <a:cxn ang="f70">
                  <a:pos x="f128" y="f130"/>
                </a:cxn>
                <a:cxn ang="f70">
                  <a:pos x="f127" y="f131"/>
                </a:cxn>
                <a:cxn ang="f70">
                  <a:pos x="f125" y="f131"/>
                </a:cxn>
                <a:cxn ang="f70">
                  <a:pos x="f132" y="f130"/>
                </a:cxn>
                <a:cxn ang="f70">
                  <a:pos x="f132" y="f129"/>
                </a:cxn>
                <a:cxn ang="f70">
                  <a:pos x="f125" y="f126"/>
                </a:cxn>
                <a:cxn ang="f70">
                  <a:pos x="f133" y="f134"/>
                </a:cxn>
                <a:cxn ang="f70">
                  <a:pos x="f135" y="f136"/>
                </a:cxn>
                <a:cxn ang="f70">
                  <a:pos x="f133" y="f137"/>
                </a:cxn>
                <a:cxn ang="f70">
                  <a:pos x="f138" y="f136"/>
                </a:cxn>
                <a:cxn ang="f70">
                  <a:pos x="f133" y="f134"/>
                </a:cxn>
                <a:cxn ang="f70">
                  <a:pos x="f133" y="f139"/>
                </a:cxn>
                <a:cxn ang="f70">
                  <a:pos x="f140" y="f141"/>
                </a:cxn>
                <a:cxn ang="f70">
                  <a:pos x="f133" y="f142"/>
                </a:cxn>
                <a:cxn ang="f70">
                  <a:pos x="f143" y="f141"/>
                </a:cxn>
                <a:cxn ang="f70">
                  <a:pos x="f133" y="f139"/>
                </a:cxn>
                <a:cxn ang="f70">
                  <a:pos x="f144" y="f145"/>
                </a:cxn>
                <a:cxn ang="f70">
                  <a:pos x="f146" y="f145"/>
                </a:cxn>
                <a:cxn ang="f70">
                  <a:pos x="f146" y="f147"/>
                </a:cxn>
                <a:cxn ang="f70">
                  <a:pos x="f144" y="f147"/>
                </a:cxn>
                <a:cxn ang="f70">
                  <a:pos x="f144" y="f145"/>
                </a:cxn>
              </a:cxnLst>
              <a:rect l="f121" t="f124" r="f122" b="f123"/>
              <a:pathLst>
                <a:path w="958" h="666">
                  <a:moveTo>
                    <a:pt x="f8" y="f5"/>
                  </a:moveTo>
                  <a:cubicBezTo>
                    <a:pt x="f9" y="f5"/>
                    <a:pt x="f9" y="f5"/>
                    <a:pt x="f9" y="f5"/>
                  </a:cubicBezTo>
                  <a:cubicBezTo>
                    <a:pt x="f10" y="f5"/>
                    <a:pt x="f5" y="f10"/>
                    <a:pt x="f5" y="f9"/>
                  </a:cubicBezTo>
                  <a:cubicBezTo>
                    <a:pt x="f5" y="f11"/>
                    <a:pt x="f5" y="f11"/>
                    <a:pt x="f5" y="f11"/>
                  </a:cubicBezTo>
                  <a:cubicBezTo>
                    <a:pt x="f5" y="f12"/>
                    <a:pt x="f10" y="f7"/>
                    <a:pt x="f9" y="f7"/>
                  </a:cubicBezTo>
                  <a:cubicBezTo>
                    <a:pt x="f8" y="f7"/>
                    <a:pt x="f8" y="f7"/>
                    <a:pt x="f8" y="f7"/>
                  </a:cubicBezTo>
                  <a:cubicBezTo>
                    <a:pt x="f13" y="f7"/>
                    <a:pt x="f6" y="f12"/>
                    <a:pt x="f6" y="f11"/>
                  </a:cubicBezTo>
                  <a:cubicBezTo>
                    <a:pt x="f6" y="f9"/>
                    <a:pt x="f6" y="f9"/>
                    <a:pt x="f6" y="f9"/>
                  </a:cubicBezTo>
                  <a:cubicBezTo>
                    <a:pt x="f6" y="f10"/>
                    <a:pt x="f13" y="f5"/>
                    <a:pt x="f8" y="f5"/>
                  </a:cubicBezTo>
                  <a:close/>
                  <a:moveTo>
                    <a:pt x="f14" y="f15"/>
                  </a:moveTo>
                  <a:cubicBezTo>
                    <a:pt x="f16" y="f15"/>
                    <a:pt x="f17" y="f10"/>
                    <a:pt x="f17" y="f18"/>
                  </a:cubicBezTo>
                  <a:cubicBezTo>
                    <a:pt x="f17" y="f19"/>
                    <a:pt x="f16" y="f20"/>
                    <a:pt x="f14" y="f20"/>
                  </a:cubicBezTo>
                  <a:cubicBezTo>
                    <a:pt x="f21" y="f20"/>
                    <a:pt x="f22" y="f19"/>
                    <a:pt x="f22" y="f18"/>
                  </a:cubicBezTo>
                  <a:cubicBezTo>
                    <a:pt x="f22" y="f10"/>
                    <a:pt x="f21" y="f15"/>
                    <a:pt x="f14" y="f15"/>
                  </a:cubicBezTo>
                  <a:close/>
                  <a:moveTo>
                    <a:pt x="f14" y="f23"/>
                  </a:moveTo>
                  <a:cubicBezTo>
                    <a:pt x="f24" y="f23"/>
                    <a:pt x="f25" y="f26"/>
                    <a:pt x="f25" y="f27"/>
                  </a:cubicBezTo>
                  <a:cubicBezTo>
                    <a:pt x="f25" y="f28"/>
                    <a:pt x="f24" y="f29"/>
                    <a:pt x="f14" y="f29"/>
                  </a:cubicBezTo>
                  <a:cubicBezTo>
                    <a:pt x="f30" y="f29"/>
                    <a:pt x="f31" y="f28"/>
                    <a:pt x="f31" y="f27"/>
                  </a:cubicBezTo>
                  <a:cubicBezTo>
                    <a:pt x="f31" y="f26"/>
                    <a:pt x="f30" y="f23"/>
                    <a:pt x="f14" y="f23"/>
                  </a:cubicBezTo>
                  <a:close/>
                  <a:moveTo>
                    <a:pt x="f32" y="f33"/>
                  </a:moveTo>
                  <a:cubicBezTo>
                    <a:pt x="f34" y="f33"/>
                    <a:pt x="f34" y="f33"/>
                    <a:pt x="f34" y="f33"/>
                  </a:cubicBezTo>
                  <a:cubicBezTo>
                    <a:pt x="f34" y="f34"/>
                    <a:pt x="f34" y="f34"/>
                    <a:pt x="f34" y="f34"/>
                  </a:cubicBezTo>
                  <a:cubicBezTo>
                    <a:pt x="f32" y="f34"/>
                    <a:pt x="f32" y="f34"/>
                    <a:pt x="f32" y="f34"/>
                  </a:cubicBezTo>
                  <a:lnTo>
                    <a:pt x="f32" y="f33"/>
                  </a:lnTo>
                  <a:close/>
                </a:path>
              </a:pathLst>
            </a:custGeom>
            <a:solidFill>
              <a:srgbClr val="505050"/>
            </a:solidFill>
            <a:ln cap="flat">
              <a:noFill/>
              <a:prstDash val="solid"/>
            </a:ln>
          </p:spPr>
          <p:txBody>
            <a:bodyPr vert="horz" wrap="square" lIns="175717" tIns="140577" rIns="175717" bIns="140577"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44" name="Freeform 130">
              <a:extLst>
                <a:ext uri="{FF2B5EF4-FFF2-40B4-BE49-F238E27FC236}">
                  <a16:creationId xmlns:a16="http://schemas.microsoft.com/office/drawing/2014/main" id="{EAC15278-B218-4AD4-9E9B-D52AE408CDE6}"/>
                </a:ext>
              </a:extLst>
            </p:cNvPr>
            <p:cNvSpPr/>
            <p:nvPr/>
          </p:nvSpPr>
          <p:spPr>
            <a:xfrm>
              <a:off x="3223104" y="4445538"/>
              <a:ext cx="365787" cy="364443"/>
            </a:xfrm>
            <a:custGeom>
              <a:avLst/>
              <a:gdLst>
                <a:gd name="f0" fmla="val 10800000"/>
                <a:gd name="f1" fmla="val 5400000"/>
                <a:gd name="f2" fmla="val 180"/>
                <a:gd name="f3" fmla="val w"/>
                <a:gd name="f4" fmla="val h"/>
                <a:gd name="f5" fmla="val 0"/>
                <a:gd name="f6" fmla="val 246"/>
                <a:gd name="f7" fmla="val 245"/>
                <a:gd name="f8" fmla="val 112"/>
                <a:gd name="f9" fmla="val 19"/>
                <a:gd name="f10" fmla="val 116"/>
                <a:gd name="f11" fmla="val 102"/>
                <a:gd name="f12" fmla="val 34"/>
                <a:gd name="f13" fmla="val 126"/>
                <a:gd name="f14" fmla="val 211"/>
                <a:gd name="f15" fmla="val 226"/>
                <a:gd name="f16" fmla="+- 0 0 -90"/>
                <a:gd name="f17" fmla="*/ f3 1 246"/>
                <a:gd name="f18" fmla="*/ f4 1 245"/>
                <a:gd name="f19" fmla="val f5"/>
                <a:gd name="f20" fmla="val f6"/>
                <a:gd name="f21" fmla="val f7"/>
                <a:gd name="f22" fmla="*/ f16 f0 1"/>
                <a:gd name="f23" fmla="+- f21 0 f19"/>
                <a:gd name="f24" fmla="+- f20 0 f19"/>
                <a:gd name="f25" fmla="*/ f22 1 f2"/>
                <a:gd name="f26" fmla="*/ f24 1 246"/>
                <a:gd name="f27" fmla="*/ f23 1 245"/>
                <a:gd name="f28" fmla="*/ 112 f24 1"/>
                <a:gd name="f29" fmla="*/ 19 f23 1"/>
                <a:gd name="f30" fmla="*/ 246 f24 1"/>
                <a:gd name="f31" fmla="*/ 0 f23 1"/>
                <a:gd name="f32" fmla="*/ 116 f23 1"/>
                <a:gd name="f33" fmla="*/ 102 f24 1"/>
                <a:gd name="f34" fmla="*/ 0 f24 1"/>
                <a:gd name="f35" fmla="*/ 34 f23 1"/>
                <a:gd name="f36" fmla="*/ 126 f23 1"/>
                <a:gd name="f37" fmla="*/ 211 f23 1"/>
                <a:gd name="f38" fmla="*/ 226 f23 1"/>
                <a:gd name="f39" fmla="*/ 245 f23 1"/>
                <a:gd name="f40" fmla="+- f25 0 f1"/>
                <a:gd name="f41" fmla="*/ f28 1 246"/>
                <a:gd name="f42" fmla="*/ f29 1 245"/>
                <a:gd name="f43" fmla="*/ f30 1 246"/>
                <a:gd name="f44" fmla="*/ f31 1 245"/>
                <a:gd name="f45" fmla="*/ f32 1 245"/>
                <a:gd name="f46" fmla="*/ f33 1 246"/>
                <a:gd name="f47" fmla="*/ f34 1 246"/>
                <a:gd name="f48" fmla="*/ f35 1 245"/>
                <a:gd name="f49" fmla="*/ f36 1 245"/>
                <a:gd name="f50" fmla="*/ f37 1 245"/>
                <a:gd name="f51" fmla="*/ f38 1 245"/>
                <a:gd name="f52" fmla="*/ f39 1 245"/>
                <a:gd name="f53" fmla="*/ 0 1 f26"/>
                <a:gd name="f54" fmla="*/ f20 1 f26"/>
                <a:gd name="f55" fmla="*/ 0 1 f27"/>
                <a:gd name="f56" fmla="*/ f21 1 f27"/>
                <a:gd name="f57" fmla="*/ f41 1 f26"/>
                <a:gd name="f58" fmla="*/ f42 1 f27"/>
                <a:gd name="f59" fmla="*/ f43 1 f26"/>
                <a:gd name="f60" fmla="*/ f44 1 f27"/>
                <a:gd name="f61" fmla="*/ f45 1 f27"/>
                <a:gd name="f62" fmla="*/ f46 1 f26"/>
                <a:gd name="f63" fmla="*/ f47 1 f26"/>
                <a:gd name="f64" fmla="*/ f48 1 f27"/>
                <a:gd name="f65" fmla="*/ f49 1 f27"/>
                <a:gd name="f66" fmla="*/ f50 1 f27"/>
                <a:gd name="f67" fmla="*/ f51 1 f27"/>
                <a:gd name="f68" fmla="*/ f52 1 f27"/>
                <a:gd name="f69" fmla="*/ f53 f17 1"/>
                <a:gd name="f70" fmla="*/ f54 f17 1"/>
                <a:gd name="f71" fmla="*/ f56 f18 1"/>
                <a:gd name="f72" fmla="*/ f55 f18 1"/>
                <a:gd name="f73" fmla="*/ f57 f17 1"/>
                <a:gd name="f74" fmla="*/ f58 f18 1"/>
                <a:gd name="f75" fmla="*/ f59 f17 1"/>
                <a:gd name="f76" fmla="*/ f60 f18 1"/>
                <a:gd name="f77" fmla="*/ f61 f18 1"/>
                <a:gd name="f78" fmla="*/ f62 f17 1"/>
                <a:gd name="f79" fmla="*/ f63 f17 1"/>
                <a:gd name="f80" fmla="*/ f64 f18 1"/>
                <a:gd name="f81" fmla="*/ f65 f18 1"/>
                <a:gd name="f82" fmla="*/ f66 f18 1"/>
                <a:gd name="f83" fmla="*/ f67 f18 1"/>
                <a:gd name="f84" fmla="*/ f68 f18 1"/>
              </a:gdLst>
              <a:ahLst/>
              <a:cxnLst>
                <a:cxn ang="3cd4">
                  <a:pos x="hc" y="t"/>
                </a:cxn>
                <a:cxn ang="0">
                  <a:pos x="r" y="vc"/>
                </a:cxn>
                <a:cxn ang="cd4">
                  <a:pos x="hc" y="b"/>
                </a:cxn>
                <a:cxn ang="cd2">
                  <a:pos x="l" y="vc"/>
                </a:cxn>
                <a:cxn ang="f40">
                  <a:pos x="f73" y="f74"/>
                </a:cxn>
                <a:cxn ang="f40">
                  <a:pos x="f75" y="f76"/>
                </a:cxn>
                <a:cxn ang="f40">
                  <a:pos x="f75" y="f77"/>
                </a:cxn>
                <a:cxn ang="f40">
                  <a:pos x="f73" y="f77"/>
                </a:cxn>
                <a:cxn ang="f40">
                  <a:pos x="f73" y="f74"/>
                </a:cxn>
                <a:cxn ang="f40">
                  <a:pos x="f78" y="f77"/>
                </a:cxn>
                <a:cxn ang="f40">
                  <a:pos x="f78" y="f74"/>
                </a:cxn>
                <a:cxn ang="f40">
                  <a:pos x="f79" y="f80"/>
                </a:cxn>
                <a:cxn ang="f40">
                  <a:pos x="f79" y="f77"/>
                </a:cxn>
                <a:cxn ang="f40">
                  <a:pos x="f78" y="f77"/>
                </a:cxn>
                <a:cxn ang="f40">
                  <a:pos x="f78" y="f81"/>
                </a:cxn>
                <a:cxn ang="f40">
                  <a:pos x="f79" y="f81"/>
                </a:cxn>
                <a:cxn ang="f40">
                  <a:pos x="f79" y="f82"/>
                </a:cxn>
                <a:cxn ang="f40">
                  <a:pos x="f78" y="f83"/>
                </a:cxn>
                <a:cxn ang="f40">
                  <a:pos x="f78" y="f81"/>
                </a:cxn>
                <a:cxn ang="f40">
                  <a:pos x="f73" y="f81"/>
                </a:cxn>
                <a:cxn ang="f40">
                  <a:pos x="f73" y="f83"/>
                </a:cxn>
                <a:cxn ang="f40">
                  <a:pos x="f75" y="f84"/>
                </a:cxn>
                <a:cxn ang="f40">
                  <a:pos x="f75" y="f81"/>
                </a:cxn>
                <a:cxn ang="f40">
                  <a:pos x="f73" y="f81"/>
                </a:cxn>
              </a:cxnLst>
              <a:rect l="f69" t="f72" r="f70" b="f71"/>
              <a:pathLst>
                <a:path w="246" h="245">
                  <a:moveTo>
                    <a:pt x="f8" y="f9"/>
                  </a:moveTo>
                  <a:lnTo>
                    <a:pt x="f6" y="f5"/>
                  </a:lnTo>
                  <a:lnTo>
                    <a:pt x="f6" y="f10"/>
                  </a:lnTo>
                  <a:lnTo>
                    <a:pt x="f8" y="f10"/>
                  </a:lnTo>
                  <a:lnTo>
                    <a:pt x="f8" y="f9"/>
                  </a:lnTo>
                  <a:close/>
                  <a:moveTo>
                    <a:pt x="f11" y="f10"/>
                  </a:moveTo>
                  <a:lnTo>
                    <a:pt x="f11" y="f9"/>
                  </a:lnTo>
                  <a:lnTo>
                    <a:pt x="f5" y="f12"/>
                  </a:lnTo>
                  <a:lnTo>
                    <a:pt x="f5" y="f10"/>
                  </a:lnTo>
                  <a:lnTo>
                    <a:pt x="f11" y="f10"/>
                  </a:lnTo>
                  <a:close/>
                  <a:moveTo>
                    <a:pt x="f11" y="f13"/>
                  </a:moveTo>
                  <a:lnTo>
                    <a:pt x="f5" y="f13"/>
                  </a:lnTo>
                  <a:lnTo>
                    <a:pt x="f5" y="f14"/>
                  </a:lnTo>
                  <a:lnTo>
                    <a:pt x="f11" y="f15"/>
                  </a:lnTo>
                  <a:lnTo>
                    <a:pt x="f11" y="f13"/>
                  </a:lnTo>
                  <a:close/>
                  <a:moveTo>
                    <a:pt x="f8" y="f13"/>
                  </a:moveTo>
                  <a:lnTo>
                    <a:pt x="f8" y="f15"/>
                  </a:lnTo>
                  <a:lnTo>
                    <a:pt x="f6" y="f7"/>
                  </a:lnTo>
                  <a:lnTo>
                    <a:pt x="f6" y="f13"/>
                  </a:lnTo>
                  <a:lnTo>
                    <a:pt x="f8" y="f13"/>
                  </a:lnTo>
                  <a:close/>
                </a:path>
              </a:pathLst>
            </a:custGeom>
            <a:solidFill>
              <a:srgbClr val="0078D7"/>
            </a:solidFill>
            <a:ln cap="flat">
              <a:noFill/>
              <a:prstDash val="solid"/>
            </a:ln>
          </p:spPr>
          <p:txBody>
            <a:bodyPr vert="horz" wrap="square" lIns="87858" tIns="43933" rIns="87858" bIns="43933" anchor="t" anchorCtr="0" compatLnSpc="1">
              <a:noAutofit/>
            </a:bodyPr>
            <a:lstStyle/>
            <a:p>
              <a:pPr defTabSz="896171">
                <a:defRPr sz="1800" b="0" i="0" u="none" strike="noStrike" kern="0" cap="none" spc="0" baseline="0">
                  <a:solidFill>
                    <a:srgbClr val="000000"/>
                  </a:solidFill>
                  <a:uFillTx/>
                </a:defRPr>
              </a:pPr>
              <a:endParaRPr lang="en-US" sz="1765">
                <a:solidFill>
                  <a:srgbClr val="FFFFFF"/>
                </a:solidFill>
                <a:latin typeface="Segoe UI"/>
              </a:endParaRPr>
            </a:p>
          </p:txBody>
        </p:sp>
        <p:sp>
          <p:nvSpPr>
            <p:cNvPr id="45" name="Oval 1">
              <a:extLst>
                <a:ext uri="{FF2B5EF4-FFF2-40B4-BE49-F238E27FC236}">
                  <a16:creationId xmlns:a16="http://schemas.microsoft.com/office/drawing/2014/main" id="{7DED7AD0-9750-4171-A889-3DF98C3196A4}"/>
                </a:ext>
              </a:extLst>
            </p:cNvPr>
            <p:cNvSpPr/>
            <p:nvPr/>
          </p:nvSpPr>
          <p:spPr>
            <a:xfrm>
              <a:off x="3795070" y="4750591"/>
              <a:ext cx="374391" cy="3723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46" name="Group 126">
              <a:extLst>
                <a:ext uri="{FF2B5EF4-FFF2-40B4-BE49-F238E27FC236}">
                  <a16:creationId xmlns:a16="http://schemas.microsoft.com/office/drawing/2014/main" id="{8BE06145-231B-44CE-8D67-CBFE3E6CF9F2}"/>
                </a:ext>
              </a:extLst>
            </p:cNvPr>
            <p:cNvGrpSpPr/>
            <p:nvPr/>
          </p:nvGrpSpPr>
          <p:grpSpPr>
            <a:xfrm>
              <a:off x="3827029" y="4526645"/>
              <a:ext cx="321530" cy="450515"/>
              <a:chOff x="3827029" y="4526645"/>
              <a:chExt cx="321530" cy="450515"/>
            </a:xfrm>
          </p:grpSpPr>
          <p:sp>
            <p:nvSpPr>
              <p:cNvPr id="47" name="Freeform 399">
                <a:extLst>
                  <a:ext uri="{FF2B5EF4-FFF2-40B4-BE49-F238E27FC236}">
                    <a16:creationId xmlns:a16="http://schemas.microsoft.com/office/drawing/2014/main" id="{A89C307E-1A5B-431F-B362-8C77C4C66B7C}"/>
                  </a:ext>
                </a:extLst>
              </p:cNvPr>
              <p:cNvSpPr/>
              <p:nvPr/>
            </p:nvSpPr>
            <p:spPr>
              <a:xfrm>
                <a:off x="3827029" y="4526645"/>
                <a:ext cx="321530" cy="324054"/>
              </a:xfrm>
              <a:custGeom>
                <a:avLst/>
                <a:gdLst>
                  <a:gd name="f0" fmla="val 10800000"/>
                  <a:gd name="f1" fmla="val 5400000"/>
                  <a:gd name="f2" fmla="val 180"/>
                  <a:gd name="f3" fmla="val w"/>
                  <a:gd name="f4" fmla="val h"/>
                  <a:gd name="f5" fmla="val 0"/>
                  <a:gd name="f6" fmla="val 178"/>
                  <a:gd name="f7" fmla="val 179"/>
                  <a:gd name="f8" fmla="val 89"/>
                  <a:gd name="f9" fmla="val 40"/>
                  <a:gd name="f10" fmla="val 139"/>
                  <a:gd name="f11" fmla="val 90"/>
                  <a:gd name="f12" fmla="val 138"/>
                  <a:gd name="f13" fmla="val 12"/>
                  <a:gd name="f14" fmla="val 47"/>
                  <a:gd name="f15" fmla="val 132"/>
                  <a:gd name="f16" fmla="val 167"/>
                  <a:gd name="f17" fmla="val 166"/>
                  <a:gd name="f18" fmla="+- 0 0 -90"/>
                  <a:gd name="f19" fmla="*/ f3 1 178"/>
                  <a:gd name="f20" fmla="*/ f4 1 179"/>
                  <a:gd name="f21" fmla="val f5"/>
                  <a:gd name="f22" fmla="val f6"/>
                  <a:gd name="f23" fmla="val f7"/>
                  <a:gd name="f24" fmla="*/ f18 f0 1"/>
                  <a:gd name="f25" fmla="+- f23 0 f21"/>
                  <a:gd name="f26" fmla="+- f22 0 f21"/>
                  <a:gd name="f27" fmla="*/ f24 1 f2"/>
                  <a:gd name="f28" fmla="*/ f26 1 178"/>
                  <a:gd name="f29" fmla="*/ f25 1 179"/>
                  <a:gd name="f30" fmla="*/ 89 f26 1"/>
                  <a:gd name="f31" fmla="*/ 179 f25 1"/>
                  <a:gd name="f32" fmla="*/ 0 f26 1"/>
                  <a:gd name="f33" fmla="*/ 90 f25 1"/>
                  <a:gd name="f34" fmla="*/ 0 f25 1"/>
                  <a:gd name="f35" fmla="*/ 178 f26 1"/>
                  <a:gd name="f36" fmla="*/ 12 f25 1"/>
                  <a:gd name="f37" fmla="*/ 12 f26 1"/>
                  <a:gd name="f38" fmla="*/ 167 f25 1"/>
                  <a:gd name="f39" fmla="*/ 166 f26 1"/>
                  <a:gd name="f40" fmla="+- f27 0 f1"/>
                  <a:gd name="f41" fmla="*/ f30 1 178"/>
                  <a:gd name="f42" fmla="*/ f31 1 179"/>
                  <a:gd name="f43" fmla="*/ f32 1 178"/>
                  <a:gd name="f44" fmla="*/ f33 1 179"/>
                  <a:gd name="f45" fmla="*/ f34 1 179"/>
                  <a:gd name="f46" fmla="*/ f35 1 178"/>
                  <a:gd name="f47" fmla="*/ f36 1 179"/>
                  <a:gd name="f48" fmla="*/ f37 1 178"/>
                  <a:gd name="f49" fmla="*/ f38 1 179"/>
                  <a:gd name="f50" fmla="*/ f39 1 178"/>
                  <a:gd name="f51" fmla="*/ 0 1 f28"/>
                  <a:gd name="f52" fmla="*/ f22 1 f28"/>
                  <a:gd name="f53" fmla="*/ 0 1 f29"/>
                  <a:gd name="f54" fmla="*/ f23 1 f29"/>
                  <a:gd name="f55" fmla="*/ f41 1 f28"/>
                  <a:gd name="f56" fmla="*/ f42 1 f29"/>
                  <a:gd name="f57" fmla="*/ f43 1 f28"/>
                  <a:gd name="f58" fmla="*/ f44 1 f29"/>
                  <a:gd name="f59" fmla="*/ f45 1 f29"/>
                  <a:gd name="f60" fmla="*/ f46 1 f28"/>
                  <a:gd name="f61" fmla="*/ f47 1 f29"/>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19 1"/>
                  <a:gd name="f75" fmla="*/ f61 f20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69" y="f73"/>
                  </a:cxn>
                  <a:cxn ang="f40">
                    <a:pos x="f74" y="f72"/>
                  </a:cxn>
                  <a:cxn ang="f40">
                    <a:pos x="f69" y="f70"/>
                  </a:cxn>
                  <a:cxn ang="f40">
                    <a:pos x="f69" y="f75"/>
                  </a:cxn>
                  <a:cxn ang="f40">
                    <a:pos x="f76" y="f72"/>
                  </a:cxn>
                  <a:cxn ang="f40">
                    <a:pos x="f69" y="f77"/>
                  </a:cxn>
                  <a:cxn ang="f40">
                    <a:pos x="f78" y="f72"/>
                  </a:cxn>
                  <a:cxn ang="f40">
                    <a:pos x="f69" y="f75"/>
                  </a:cxn>
                </a:cxnLst>
                <a:rect l="f65" t="f68" r="f66" b="f67"/>
                <a:pathLst>
                  <a:path w="178" h="179">
                    <a:moveTo>
                      <a:pt x="f8" y="f7"/>
                    </a:moveTo>
                    <a:cubicBezTo>
                      <a:pt x="f9" y="f7"/>
                      <a:pt x="f5" y="f10"/>
                      <a:pt x="f5" y="f11"/>
                    </a:cubicBezTo>
                    <a:cubicBezTo>
                      <a:pt x="f5" y="f9"/>
                      <a:pt x="f9" y="f5"/>
                      <a:pt x="f8" y="f5"/>
                    </a:cubicBezTo>
                    <a:cubicBezTo>
                      <a:pt x="f12" y="f5"/>
                      <a:pt x="f6" y="f9"/>
                      <a:pt x="f6" y="f11"/>
                    </a:cubicBezTo>
                    <a:cubicBezTo>
                      <a:pt x="f6" y="f10"/>
                      <a:pt x="f12" y="f7"/>
                      <a:pt x="f8" y="f7"/>
                    </a:cubicBezTo>
                    <a:moveTo>
                      <a:pt x="f8" y="f13"/>
                    </a:moveTo>
                    <a:cubicBezTo>
                      <a:pt x="f14" y="f13"/>
                      <a:pt x="f13" y="f14"/>
                      <a:pt x="f13" y="f11"/>
                    </a:cubicBezTo>
                    <a:cubicBezTo>
                      <a:pt x="f13" y="f15"/>
                      <a:pt x="f14" y="f16"/>
                      <a:pt x="f8" y="f16"/>
                    </a:cubicBezTo>
                    <a:cubicBezTo>
                      <a:pt x="f15" y="f16"/>
                      <a:pt x="f17" y="f15"/>
                      <a:pt x="f17" y="f11"/>
                    </a:cubicBezTo>
                    <a:cubicBezTo>
                      <a:pt x="f17" y="f14"/>
                      <a:pt x="f15" y="f13"/>
                      <a:pt x="f8" y="f13"/>
                    </a:cubicBezTo>
                  </a:path>
                </a:pathLst>
              </a:custGeom>
              <a:no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9" name="Freeform 401">
                <a:extLst>
                  <a:ext uri="{FF2B5EF4-FFF2-40B4-BE49-F238E27FC236}">
                    <a16:creationId xmlns:a16="http://schemas.microsoft.com/office/drawing/2014/main" id="{C2A99E9E-5D6B-4B5F-A6A1-A5131BB05918}"/>
                  </a:ext>
                </a:extLst>
              </p:cNvPr>
              <p:cNvSpPr/>
              <p:nvPr/>
            </p:nvSpPr>
            <p:spPr>
              <a:xfrm>
                <a:off x="3890314" y="4802474"/>
                <a:ext cx="108868" cy="174686"/>
              </a:xfrm>
              <a:custGeom>
                <a:avLst/>
                <a:gdLst>
                  <a:gd name="f0" fmla="val 10800000"/>
                  <a:gd name="f1" fmla="val 5400000"/>
                  <a:gd name="f2" fmla="val 180"/>
                  <a:gd name="f3" fmla="val w"/>
                  <a:gd name="f4" fmla="val h"/>
                  <a:gd name="f5" fmla="val 0"/>
                  <a:gd name="f6" fmla="val 60"/>
                  <a:gd name="f7" fmla="val 97"/>
                  <a:gd name="f8" fmla="val 5"/>
                  <a:gd name="f9" fmla="val 4"/>
                  <a:gd name="f10" fmla="val 3"/>
                  <a:gd name="f11" fmla="val 1"/>
                  <a:gd name="f12" fmla="val 96"/>
                  <a:gd name="f13" fmla="val 94"/>
                  <a:gd name="f14" fmla="val 91"/>
                  <a:gd name="f15" fmla="val 6"/>
                  <a:gd name="f16" fmla="val 2"/>
                  <a:gd name="f17" fmla="val 8"/>
                  <a:gd name="f18" fmla="val 28"/>
                  <a:gd name="f19" fmla="val 13"/>
                  <a:gd name="f20" fmla="val 54"/>
                  <a:gd name="f21" fmla="val 57"/>
                  <a:gd name="f22" fmla="val 16"/>
                  <a:gd name="f23" fmla="val 19"/>
                  <a:gd name="f24" fmla="val 53"/>
                  <a:gd name="f25" fmla="val 59"/>
                  <a:gd name="f26" fmla="val 56"/>
                  <a:gd name="f27" fmla="val 9"/>
                  <a:gd name="f28" fmla="val 12"/>
                  <a:gd name="f29" fmla="val 79"/>
                  <a:gd name="f30" fmla="val 48"/>
                  <a:gd name="f31" fmla="val 50"/>
                  <a:gd name="f32" fmla="val 25"/>
                  <a:gd name="f33" fmla="val 32"/>
                  <a:gd name="f34" fmla="val 24"/>
                  <a:gd name="f35" fmla="val 20"/>
                  <a:gd name="f36" fmla="+- 0 0 -90"/>
                  <a:gd name="f37" fmla="*/ f3 1 60"/>
                  <a:gd name="f38" fmla="*/ f4 1 97"/>
                  <a:gd name="f39" fmla="val f5"/>
                  <a:gd name="f40" fmla="val f6"/>
                  <a:gd name="f41" fmla="val f7"/>
                  <a:gd name="f42" fmla="*/ f36 f0 1"/>
                  <a:gd name="f43" fmla="+- f41 0 f39"/>
                  <a:gd name="f44" fmla="+- f40 0 f39"/>
                  <a:gd name="f45" fmla="*/ f42 1 f2"/>
                  <a:gd name="f46" fmla="*/ f44 1 60"/>
                  <a:gd name="f47" fmla="*/ f43 1 97"/>
                  <a:gd name="f48" fmla="*/ 5 f44 1"/>
                  <a:gd name="f49" fmla="*/ 97 f43 1"/>
                  <a:gd name="f50" fmla="*/ 3 f44 1"/>
                  <a:gd name="f51" fmla="*/ 0 f44 1"/>
                  <a:gd name="f52" fmla="*/ 91 f43 1"/>
                  <a:gd name="f53" fmla="*/ 6 f43 1"/>
                  <a:gd name="f54" fmla="*/ 1 f43 1"/>
                  <a:gd name="f55" fmla="*/ 8 f44 1"/>
                  <a:gd name="f56" fmla="*/ 54 f44 1"/>
                  <a:gd name="f57" fmla="*/ 13 f43 1"/>
                  <a:gd name="f58" fmla="*/ 60 f44 1"/>
                  <a:gd name="f59" fmla="*/ 19 f43 1"/>
                  <a:gd name="f60" fmla="*/ 53 f43 1"/>
                  <a:gd name="f61" fmla="*/ 57 f44 1"/>
                  <a:gd name="f62" fmla="*/ 57 f43 1"/>
                  <a:gd name="f63" fmla="*/ 9 f44 1"/>
                  <a:gd name="f64" fmla="*/ 96 f43 1"/>
                  <a:gd name="f65" fmla="*/ 12 f44 1"/>
                  <a:gd name="f66" fmla="*/ 16 f43 1"/>
                  <a:gd name="f67" fmla="*/ 79 f43 1"/>
                  <a:gd name="f68" fmla="*/ 48 f44 1"/>
                  <a:gd name="f69" fmla="*/ 50 f43 1"/>
                  <a:gd name="f70" fmla="*/ 25 f43 1"/>
                  <a:gd name="f71" fmla="+- f45 0 f1"/>
                  <a:gd name="f72" fmla="*/ f48 1 60"/>
                  <a:gd name="f73" fmla="*/ f49 1 97"/>
                  <a:gd name="f74" fmla="*/ f50 1 60"/>
                  <a:gd name="f75" fmla="*/ f51 1 60"/>
                  <a:gd name="f76" fmla="*/ f52 1 97"/>
                  <a:gd name="f77" fmla="*/ f53 1 97"/>
                  <a:gd name="f78" fmla="*/ f54 1 97"/>
                  <a:gd name="f79" fmla="*/ f55 1 60"/>
                  <a:gd name="f80" fmla="*/ f56 1 60"/>
                  <a:gd name="f81" fmla="*/ f57 1 97"/>
                  <a:gd name="f82" fmla="*/ f58 1 60"/>
                  <a:gd name="f83" fmla="*/ f59 1 97"/>
                  <a:gd name="f84" fmla="*/ f60 1 97"/>
                  <a:gd name="f85" fmla="*/ f61 1 60"/>
                  <a:gd name="f86" fmla="*/ f62 1 97"/>
                  <a:gd name="f87" fmla="*/ f63 1 60"/>
                  <a:gd name="f88" fmla="*/ f64 1 97"/>
                  <a:gd name="f89" fmla="*/ f65 1 60"/>
                  <a:gd name="f90" fmla="*/ f66 1 97"/>
                  <a:gd name="f91" fmla="*/ f67 1 97"/>
                  <a:gd name="f92" fmla="*/ f68 1 60"/>
                  <a:gd name="f93" fmla="*/ f69 1 97"/>
                  <a:gd name="f94" fmla="*/ f70 1 97"/>
                  <a:gd name="f95" fmla="*/ 0 1 f46"/>
                  <a:gd name="f96" fmla="*/ f40 1 f46"/>
                  <a:gd name="f97" fmla="*/ 0 1 f47"/>
                  <a:gd name="f98" fmla="*/ f41 1 f47"/>
                  <a:gd name="f99" fmla="*/ f72 1 f46"/>
                  <a:gd name="f100" fmla="*/ f73 1 f47"/>
                  <a:gd name="f101" fmla="*/ f74 1 f46"/>
                  <a:gd name="f102" fmla="*/ f75 1 f46"/>
                  <a:gd name="f103" fmla="*/ f76 1 f47"/>
                  <a:gd name="f104" fmla="*/ f77 1 f47"/>
                  <a:gd name="f105" fmla="*/ f78 1 f47"/>
                  <a:gd name="f106" fmla="*/ f79 1 f46"/>
                  <a:gd name="f107" fmla="*/ f80 1 f46"/>
                  <a:gd name="f108" fmla="*/ f81 1 f47"/>
                  <a:gd name="f109" fmla="*/ f82 1 f46"/>
                  <a:gd name="f110" fmla="*/ f83 1 f47"/>
                  <a:gd name="f111" fmla="*/ f84 1 f47"/>
                  <a:gd name="f112" fmla="*/ f85 1 f46"/>
                  <a:gd name="f113" fmla="*/ f86 1 f47"/>
                  <a:gd name="f114" fmla="*/ f87 1 f46"/>
                  <a:gd name="f115" fmla="*/ f88 1 f47"/>
                  <a:gd name="f116" fmla="*/ f89 1 f46"/>
                  <a:gd name="f117" fmla="*/ f90 1 f47"/>
                  <a:gd name="f118" fmla="*/ f91 1 f47"/>
                  <a:gd name="f119" fmla="*/ f92 1 f46"/>
                  <a:gd name="f120" fmla="*/ f93 1 f47"/>
                  <a:gd name="f121" fmla="*/ f94 1 f47"/>
                  <a:gd name="f122" fmla="*/ f95 f37 1"/>
                  <a:gd name="f123" fmla="*/ f96 f37 1"/>
                  <a:gd name="f124" fmla="*/ f98 f38 1"/>
                  <a:gd name="f125" fmla="*/ f97 f38 1"/>
                  <a:gd name="f126" fmla="*/ f99 f37 1"/>
                  <a:gd name="f127" fmla="*/ f100 f38 1"/>
                  <a:gd name="f128" fmla="*/ f101 f37 1"/>
                  <a:gd name="f129" fmla="*/ f102 f37 1"/>
                  <a:gd name="f130" fmla="*/ f103 f38 1"/>
                  <a:gd name="f131" fmla="*/ f104 f38 1"/>
                  <a:gd name="f132" fmla="*/ f105 f38 1"/>
                  <a:gd name="f133" fmla="*/ f106 f37 1"/>
                  <a:gd name="f134" fmla="*/ f107 f37 1"/>
                  <a:gd name="f135" fmla="*/ f108 f38 1"/>
                  <a:gd name="f136" fmla="*/ f109 f37 1"/>
                  <a:gd name="f137" fmla="*/ f110 f38 1"/>
                  <a:gd name="f138" fmla="*/ f111 f38 1"/>
                  <a:gd name="f139" fmla="*/ f112 f37 1"/>
                  <a:gd name="f140" fmla="*/ f113 f38 1"/>
                  <a:gd name="f141" fmla="*/ f114 f37 1"/>
                  <a:gd name="f142" fmla="*/ f115 f38 1"/>
                  <a:gd name="f143" fmla="*/ f116 f37 1"/>
                  <a:gd name="f144" fmla="*/ f117 f38 1"/>
                  <a:gd name="f145" fmla="*/ f118 f38 1"/>
                  <a:gd name="f146" fmla="*/ f119 f37 1"/>
                  <a:gd name="f147" fmla="*/ f120 f38 1"/>
                  <a:gd name="f148" fmla="*/ f121 f38 1"/>
                </a:gdLst>
                <a:ahLst/>
                <a:cxnLst>
                  <a:cxn ang="3cd4">
                    <a:pos x="hc" y="t"/>
                  </a:cxn>
                  <a:cxn ang="0">
                    <a:pos x="r" y="vc"/>
                  </a:cxn>
                  <a:cxn ang="cd4">
                    <a:pos x="hc" y="b"/>
                  </a:cxn>
                  <a:cxn ang="cd2">
                    <a:pos x="l" y="vc"/>
                  </a:cxn>
                  <a:cxn ang="f71">
                    <a:pos x="f126" y="f127"/>
                  </a:cxn>
                  <a:cxn ang="f71">
                    <a:pos x="f128" y="f127"/>
                  </a:cxn>
                  <a:cxn ang="f71">
                    <a:pos x="f129" y="f130"/>
                  </a:cxn>
                  <a:cxn ang="f71">
                    <a:pos x="f129" y="f131"/>
                  </a:cxn>
                  <a:cxn ang="f71">
                    <a:pos x="f128" y="f132"/>
                  </a:cxn>
                  <a:cxn ang="f71">
                    <a:pos x="f133" y="f132"/>
                  </a:cxn>
                  <a:cxn ang="f71">
                    <a:pos x="f134" y="f135"/>
                  </a:cxn>
                  <a:cxn ang="f71">
                    <a:pos x="f136" y="f137"/>
                  </a:cxn>
                  <a:cxn ang="f71">
                    <a:pos x="f136" y="f138"/>
                  </a:cxn>
                  <a:cxn ang="f71">
                    <a:pos x="f139" y="f140"/>
                  </a:cxn>
                  <a:cxn ang="f71">
                    <a:pos x="f141" y="f142"/>
                  </a:cxn>
                  <a:cxn ang="f71">
                    <a:pos x="f126" y="f127"/>
                  </a:cxn>
                  <a:cxn ang="f71">
                    <a:pos x="f143" y="f144"/>
                  </a:cxn>
                  <a:cxn ang="f71">
                    <a:pos x="f143" y="f145"/>
                  </a:cxn>
                  <a:cxn ang="f71">
                    <a:pos x="f146" y="f147"/>
                  </a:cxn>
                  <a:cxn ang="f71">
                    <a:pos x="f146" y="f148"/>
                  </a:cxn>
                  <a:cxn ang="f71">
                    <a:pos x="f143" y="f144"/>
                  </a:cxn>
                </a:cxnLst>
                <a:rect l="f122" t="f125" r="f123" b="f124"/>
                <a:pathLst>
                  <a:path w="60" h="97">
                    <a:moveTo>
                      <a:pt x="f8" y="f7"/>
                    </a:moveTo>
                    <a:cubicBezTo>
                      <a:pt x="f9" y="f7"/>
                      <a:pt x="f9" y="f7"/>
                      <a:pt x="f10" y="f7"/>
                    </a:cubicBezTo>
                    <a:cubicBezTo>
                      <a:pt x="f11" y="f12"/>
                      <a:pt x="f5" y="f13"/>
                      <a:pt x="f5" y="f14"/>
                    </a:cubicBezTo>
                    <a:cubicBezTo>
                      <a:pt x="f5" y="f15"/>
                      <a:pt x="f5" y="f15"/>
                      <a:pt x="f5" y="f15"/>
                    </a:cubicBezTo>
                    <a:cubicBezTo>
                      <a:pt x="f5" y="f9"/>
                      <a:pt x="f11" y="f16"/>
                      <a:pt x="f10" y="f11"/>
                    </a:cubicBezTo>
                    <a:cubicBezTo>
                      <a:pt x="f8" y="f5"/>
                      <a:pt x="f15" y="f5"/>
                      <a:pt x="f17" y="f11"/>
                    </a:cubicBezTo>
                    <a:cubicBezTo>
                      <a:pt x="f17" y="f11"/>
                      <a:pt x="f18" y="f19"/>
                      <a:pt x="f20" y="f19"/>
                    </a:cubicBezTo>
                    <a:cubicBezTo>
                      <a:pt x="f21" y="f19"/>
                      <a:pt x="f6" y="f22"/>
                      <a:pt x="f6" y="f23"/>
                    </a:cubicBezTo>
                    <a:cubicBezTo>
                      <a:pt x="f6" y="f24"/>
                      <a:pt x="f6" y="f24"/>
                      <a:pt x="f6" y="f24"/>
                    </a:cubicBezTo>
                    <a:cubicBezTo>
                      <a:pt x="f6" y="f20"/>
                      <a:pt x="f25" y="f26"/>
                      <a:pt x="f21" y="f21"/>
                    </a:cubicBezTo>
                    <a:cubicBezTo>
                      <a:pt x="f27" y="f12"/>
                      <a:pt x="f27" y="f12"/>
                      <a:pt x="f27" y="f12"/>
                    </a:cubicBezTo>
                    <a:cubicBezTo>
                      <a:pt x="f17" y="f7"/>
                      <a:pt x="f15" y="f7"/>
                      <a:pt x="f8" y="f7"/>
                    </a:cubicBezTo>
                    <a:moveTo>
                      <a:pt x="f28" y="f22"/>
                    </a:moveTo>
                    <a:cubicBezTo>
                      <a:pt x="f28" y="f29"/>
                      <a:pt x="f28" y="f29"/>
                      <a:pt x="f28" y="f29"/>
                    </a:cubicBezTo>
                    <a:cubicBezTo>
                      <a:pt x="f30" y="f31"/>
                      <a:pt x="f30" y="f31"/>
                      <a:pt x="f30" y="f31"/>
                    </a:cubicBezTo>
                    <a:cubicBezTo>
                      <a:pt x="f30" y="f32"/>
                      <a:pt x="f30" y="f32"/>
                      <a:pt x="f30" y="f32"/>
                    </a:cubicBezTo>
                    <a:cubicBezTo>
                      <a:pt x="f33" y="f34"/>
                      <a:pt x="f35" y="f23"/>
                      <a:pt x="f28" y="f22"/>
                    </a:cubicBezTo>
                  </a:path>
                </a:pathLst>
              </a:custGeom>
              <a:no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nvGrpSpPr>
            <p:cNvPr id="50" name="Group 2">
              <a:extLst>
                <a:ext uri="{FF2B5EF4-FFF2-40B4-BE49-F238E27FC236}">
                  <a16:creationId xmlns:a16="http://schemas.microsoft.com/office/drawing/2014/main" id="{18D1D30E-99FA-49F7-AE22-1126C01C8354}"/>
                </a:ext>
              </a:extLst>
            </p:cNvPr>
            <p:cNvGrpSpPr/>
            <p:nvPr/>
          </p:nvGrpSpPr>
          <p:grpSpPr>
            <a:xfrm>
              <a:off x="1498939" y="4056753"/>
              <a:ext cx="400498" cy="463317"/>
              <a:chOff x="1498939" y="4056753"/>
              <a:chExt cx="400498" cy="463317"/>
            </a:xfrm>
          </p:grpSpPr>
          <p:sp>
            <p:nvSpPr>
              <p:cNvPr id="51" name="Rectangle 131">
                <a:extLst>
                  <a:ext uri="{FF2B5EF4-FFF2-40B4-BE49-F238E27FC236}">
                    <a16:creationId xmlns:a16="http://schemas.microsoft.com/office/drawing/2014/main" id="{D4DFAB14-FF8B-460F-933F-CE25653AF1D2}"/>
                  </a:ext>
                </a:extLst>
              </p:cNvPr>
              <p:cNvSpPr/>
              <p:nvPr/>
            </p:nvSpPr>
            <p:spPr>
              <a:xfrm>
                <a:off x="1686501" y="4056753"/>
                <a:ext cx="153143" cy="429100"/>
              </a:xfrm>
              <a:prstGeom prst="rect">
                <a:avLst/>
              </a:pr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52" name="Oval 130">
                <a:extLst>
                  <a:ext uri="{FF2B5EF4-FFF2-40B4-BE49-F238E27FC236}">
                    <a16:creationId xmlns:a16="http://schemas.microsoft.com/office/drawing/2014/main" id="{3572286E-9A50-426F-B7E2-87864EF8C1F5}"/>
                  </a:ext>
                </a:extLst>
              </p:cNvPr>
              <p:cNvSpPr/>
              <p:nvPr/>
            </p:nvSpPr>
            <p:spPr>
              <a:xfrm>
                <a:off x="1498939" y="4137504"/>
                <a:ext cx="400498" cy="3520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53" name="Group 121">
                <a:extLst>
                  <a:ext uri="{FF2B5EF4-FFF2-40B4-BE49-F238E27FC236}">
                    <a16:creationId xmlns:a16="http://schemas.microsoft.com/office/drawing/2014/main" id="{00084458-3A44-44B5-B0F3-50F6C2DD30DB}"/>
                  </a:ext>
                </a:extLst>
              </p:cNvPr>
              <p:cNvGrpSpPr/>
              <p:nvPr/>
            </p:nvGrpSpPr>
            <p:grpSpPr>
              <a:xfrm>
                <a:off x="1506391" y="4142716"/>
                <a:ext cx="378442" cy="377354"/>
                <a:chOff x="1506391" y="4142716"/>
                <a:chExt cx="378442" cy="377354"/>
              </a:xfrm>
            </p:grpSpPr>
            <p:sp>
              <p:nvSpPr>
                <p:cNvPr id="54" name="Freeform 1677">
                  <a:extLst>
                    <a:ext uri="{FF2B5EF4-FFF2-40B4-BE49-F238E27FC236}">
                      <a16:creationId xmlns:a16="http://schemas.microsoft.com/office/drawing/2014/main" id="{15C7C9EF-D6A5-4151-A76B-CC140B6F8D35}"/>
                    </a:ext>
                  </a:extLst>
                </p:cNvPr>
                <p:cNvSpPr/>
                <p:nvPr/>
              </p:nvSpPr>
              <p:spPr>
                <a:xfrm>
                  <a:off x="1506391" y="4376556"/>
                  <a:ext cx="94338" cy="93012"/>
                </a:xfrm>
                <a:custGeom>
                  <a:avLst/>
                  <a:gdLst>
                    <a:gd name="f0" fmla="val 10800000"/>
                    <a:gd name="f1" fmla="val 5400000"/>
                    <a:gd name="f2" fmla="val 180"/>
                    <a:gd name="f3" fmla="val w"/>
                    <a:gd name="f4" fmla="val h"/>
                    <a:gd name="f5" fmla="val 0"/>
                    <a:gd name="f6" fmla="val 71"/>
                    <a:gd name="f7" fmla="val 70"/>
                    <a:gd name="f8" fmla="val 19"/>
                    <a:gd name="f9" fmla="val 18"/>
                    <a:gd name="f10" fmla="+- 0 0 -90"/>
                    <a:gd name="f11" fmla="*/ f3 1 71"/>
                    <a:gd name="f12" fmla="*/ f4 1 70"/>
                    <a:gd name="f13" fmla="val f5"/>
                    <a:gd name="f14" fmla="val f6"/>
                    <a:gd name="f15" fmla="val f7"/>
                    <a:gd name="f16" fmla="*/ f10 f0 1"/>
                    <a:gd name="f17" fmla="+- f15 0 f13"/>
                    <a:gd name="f18" fmla="+- f14 0 f13"/>
                    <a:gd name="f19" fmla="*/ f16 1 f2"/>
                    <a:gd name="f20" fmla="*/ f18 1 71"/>
                    <a:gd name="f21" fmla="*/ f17 1 70"/>
                    <a:gd name="f22" fmla="*/ 19 f18 1"/>
                    <a:gd name="f23" fmla="*/ 70 f17 1"/>
                    <a:gd name="f24" fmla="*/ 0 f18 1"/>
                    <a:gd name="f25" fmla="*/ 0 f17 1"/>
                    <a:gd name="f26" fmla="*/ 71 f18 1"/>
                    <a:gd name="f27" fmla="*/ 18 f17 1"/>
                    <a:gd name="f28" fmla="+- f19 0 f1"/>
                    <a:gd name="f29" fmla="*/ f22 1 71"/>
                    <a:gd name="f30" fmla="*/ f23 1 70"/>
                    <a:gd name="f31" fmla="*/ f24 1 71"/>
                    <a:gd name="f32" fmla="*/ f25 1 70"/>
                    <a:gd name="f33" fmla="*/ f26 1 71"/>
                    <a:gd name="f34" fmla="*/ f27 1 70"/>
                    <a:gd name="f35" fmla="*/ 0 1 f20"/>
                    <a:gd name="f36" fmla="*/ f14 1 f20"/>
                    <a:gd name="f37" fmla="*/ 0 1 f21"/>
                    <a:gd name="f38" fmla="*/ f15 1 f21"/>
                    <a:gd name="f39" fmla="*/ f29 1 f20"/>
                    <a:gd name="f40" fmla="*/ f30 1 f21"/>
                    <a:gd name="f41" fmla="*/ f31 1 f20"/>
                    <a:gd name="f42" fmla="*/ f32 1 f21"/>
                    <a:gd name="f43" fmla="*/ f33 1 f20"/>
                    <a:gd name="f44" fmla="*/ f34 1 f21"/>
                    <a:gd name="f45" fmla="*/ f35 f11 1"/>
                    <a:gd name="f46" fmla="*/ f36 f11 1"/>
                    <a:gd name="f47" fmla="*/ f38 f12 1"/>
                    <a:gd name="f48" fmla="*/ f37 f12 1"/>
                    <a:gd name="f49" fmla="*/ f39 f11 1"/>
                    <a:gd name="f50" fmla="*/ f40 f12 1"/>
                    <a:gd name="f51" fmla="*/ f41 f11 1"/>
                    <a:gd name="f52" fmla="*/ f42 f12 1"/>
                    <a:gd name="f53" fmla="*/ f43 f11 1"/>
                    <a:gd name="f54" fmla="*/ f44 f12 1"/>
                  </a:gdLst>
                  <a:ahLst/>
                  <a:cxnLst>
                    <a:cxn ang="3cd4">
                      <a:pos x="hc" y="t"/>
                    </a:cxn>
                    <a:cxn ang="0">
                      <a:pos x="r" y="vc"/>
                    </a:cxn>
                    <a:cxn ang="cd4">
                      <a:pos x="hc" y="b"/>
                    </a:cxn>
                    <a:cxn ang="cd2">
                      <a:pos x="l" y="vc"/>
                    </a:cxn>
                    <a:cxn ang="f28">
                      <a:pos x="f49" y="f50"/>
                    </a:cxn>
                    <a:cxn ang="f28">
                      <a:pos x="f51" y="f50"/>
                    </a:cxn>
                    <a:cxn ang="f28">
                      <a:pos x="f51" y="f52"/>
                    </a:cxn>
                    <a:cxn ang="f28">
                      <a:pos x="f53" y="f52"/>
                    </a:cxn>
                    <a:cxn ang="f28">
                      <a:pos x="f53" y="f54"/>
                    </a:cxn>
                    <a:cxn ang="f28">
                      <a:pos x="f49" y="f54"/>
                    </a:cxn>
                    <a:cxn ang="f28">
                      <a:pos x="f49" y="f50"/>
                    </a:cxn>
                  </a:cxnLst>
                  <a:rect l="f45" t="f48" r="f46" b="f47"/>
                  <a:pathLst>
                    <a:path w="71" h="70">
                      <a:moveTo>
                        <a:pt x="f8" y="f7"/>
                      </a:moveTo>
                      <a:lnTo>
                        <a:pt x="f5" y="f7"/>
                      </a:lnTo>
                      <a:lnTo>
                        <a:pt x="f5" y="f5"/>
                      </a:lnTo>
                      <a:lnTo>
                        <a:pt x="f6" y="f5"/>
                      </a:lnTo>
                      <a:lnTo>
                        <a:pt x="f6" y="f9"/>
                      </a:lnTo>
                      <a:lnTo>
                        <a:pt x="f8" y="f9"/>
                      </a:lnTo>
                      <a:lnTo>
                        <a:pt x="f8" y="f7"/>
                      </a:lnTo>
                      <a:close/>
                    </a:path>
                  </a:pathLst>
                </a:custGeom>
                <a:solidFill>
                  <a:srgbClr val="505050"/>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55" name="Freeform 1678">
                  <a:extLst>
                    <a:ext uri="{FF2B5EF4-FFF2-40B4-BE49-F238E27FC236}">
                      <a16:creationId xmlns:a16="http://schemas.microsoft.com/office/drawing/2014/main" id="{8AB73458-2038-449E-A895-77A54BB5799A}"/>
                    </a:ext>
                  </a:extLst>
                </p:cNvPr>
                <p:cNvSpPr/>
                <p:nvPr/>
              </p:nvSpPr>
              <p:spPr>
                <a:xfrm>
                  <a:off x="1513021" y="4376565"/>
                  <a:ext cx="366738" cy="143505"/>
                </a:xfrm>
                <a:custGeom>
                  <a:avLst/>
                  <a:gdLst>
                    <a:gd name="f0" fmla="val 10800000"/>
                    <a:gd name="f1" fmla="val 5400000"/>
                    <a:gd name="f2" fmla="val 180"/>
                    <a:gd name="f3" fmla="val w"/>
                    <a:gd name="f4" fmla="val h"/>
                    <a:gd name="f5" fmla="val 0"/>
                    <a:gd name="f6" fmla="val 117"/>
                    <a:gd name="f7" fmla="val 46"/>
                    <a:gd name="f8" fmla="val 58"/>
                    <a:gd name="f9" fmla="val 32"/>
                    <a:gd name="f10" fmla="val 9"/>
                    <a:gd name="f11" fmla="val 30"/>
                    <a:gd name="f12" fmla="val 6"/>
                    <a:gd name="f13" fmla="val 8"/>
                    <a:gd name="f14" fmla="val 3"/>
                    <a:gd name="f15" fmla="val 16"/>
                    <a:gd name="f16" fmla="val 24"/>
                    <a:gd name="f17" fmla="val 36"/>
                    <a:gd name="f18" fmla="val 38"/>
                    <a:gd name="f19" fmla="val 81"/>
                    <a:gd name="f20" fmla="val 102"/>
                    <a:gd name="f21" fmla="val 22"/>
                    <a:gd name="f22" fmla="val 109"/>
                    <a:gd name="f23" fmla="val 2"/>
                    <a:gd name="f24" fmla="val 28"/>
                    <a:gd name="f25" fmla="val 85"/>
                    <a:gd name="f26" fmla="+- 0 0 -90"/>
                    <a:gd name="f27" fmla="*/ f3 1 117"/>
                    <a:gd name="f28" fmla="*/ f4 1 46"/>
                    <a:gd name="f29" fmla="val f5"/>
                    <a:gd name="f30" fmla="val f6"/>
                    <a:gd name="f31" fmla="val f7"/>
                    <a:gd name="f32" fmla="*/ f26 f0 1"/>
                    <a:gd name="f33" fmla="+- f31 0 f29"/>
                    <a:gd name="f34" fmla="+- f30 0 f29"/>
                    <a:gd name="f35" fmla="*/ f32 1 f2"/>
                    <a:gd name="f36" fmla="*/ f34 1 117"/>
                    <a:gd name="f37" fmla="*/ f33 1 46"/>
                    <a:gd name="f38" fmla="*/ 58 f34 1"/>
                    <a:gd name="f39" fmla="*/ 46 f33 1"/>
                    <a:gd name="f40" fmla="*/ 0 f34 1"/>
                    <a:gd name="f41" fmla="*/ 6 f33 1"/>
                    <a:gd name="f42" fmla="*/ 8 f34 1"/>
                    <a:gd name="f43" fmla="*/ 3 f33 1"/>
                    <a:gd name="f44" fmla="*/ 38 f33 1"/>
                    <a:gd name="f45" fmla="*/ 109 f34 1"/>
                    <a:gd name="f46" fmla="*/ 0 f33 1"/>
                    <a:gd name="f47" fmla="*/ 117 f34 1"/>
                    <a:gd name="f48" fmla="*/ 2 f33 1"/>
                    <a:gd name="f49" fmla="+- f35 0 f1"/>
                    <a:gd name="f50" fmla="*/ f38 1 117"/>
                    <a:gd name="f51" fmla="*/ f39 1 46"/>
                    <a:gd name="f52" fmla="*/ f40 1 117"/>
                    <a:gd name="f53" fmla="*/ f41 1 46"/>
                    <a:gd name="f54" fmla="*/ f42 1 117"/>
                    <a:gd name="f55" fmla="*/ f43 1 46"/>
                    <a:gd name="f56" fmla="*/ f44 1 46"/>
                    <a:gd name="f57" fmla="*/ f45 1 117"/>
                    <a:gd name="f58" fmla="*/ f46 1 46"/>
                    <a:gd name="f59" fmla="*/ f47 1 117"/>
                    <a:gd name="f60" fmla="*/ f48 1 46"/>
                    <a:gd name="f61" fmla="*/ 0 1 f36"/>
                    <a:gd name="f62" fmla="*/ f30 1 f36"/>
                    <a:gd name="f63" fmla="*/ 0 1 f37"/>
                    <a:gd name="f64" fmla="*/ f31 1 f37"/>
                    <a:gd name="f65" fmla="*/ f50 1 f36"/>
                    <a:gd name="f66" fmla="*/ f51 1 f37"/>
                    <a:gd name="f67" fmla="*/ f52 1 f36"/>
                    <a:gd name="f68" fmla="*/ f53 1 f37"/>
                    <a:gd name="f69" fmla="*/ f54 1 f36"/>
                    <a:gd name="f70" fmla="*/ f55 1 f37"/>
                    <a:gd name="f71" fmla="*/ f56 1 f37"/>
                    <a:gd name="f72" fmla="*/ f57 1 f36"/>
                    <a:gd name="f73" fmla="*/ f58 1 f37"/>
                    <a:gd name="f74" fmla="*/ f59 1 f36"/>
                    <a:gd name="f75" fmla="*/ f60 1 f37"/>
                    <a:gd name="f76" fmla="*/ f61 f27 1"/>
                    <a:gd name="f77" fmla="*/ f62 f27 1"/>
                    <a:gd name="f78" fmla="*/ f64 f28 1"/>
                    <a:gd name="f79" fmla="*/ f63 f28 1"/>
                    <a:gd name="f80" fmla="*/ f65 f27 1"/>
                    <a:gd name="f81" fmla="*/ f66 f28 1"/>
                    <a:gd name="f82" fmla="*/ f67 f27 1"/>
                    <a:gd name="f83" fmla="*/ f68 f28 1"/>
                    <a:gd name="f84" fmla="*/ f69 f27 1"/>
                    <a:gd name="f85" fmla="*/ f70 f28 1"/>
                    <a:gd name="f86" fmla="*/ f71 f28 1"/>
                    <a:gd name="f87" fmla="*/ f72 f27 1"/>
                    <a:gd name="f88" fmla="*/ f73 f28 1"/>
                    <a:gd name="f89" fmla="*/ f74 f27 1"/>
                    <a:gd name="f90" fmla="*/ f75 f28 1"/>
                  </a:gdLst>
                  <a:ahLst/>
                  <a:cxnLst>
                    <a:cxn ang="3cd4">
                      <a:pos x="hc" y="t"/>
                    </a:cxn>
                    <a:cxn ang="0">
                      <a:pos x="r" y="vc"/>
                    </a:cxn>
                    <a:cxn ang="cd4">
                      <a:pos x="hc" y="b"/>
                    </a:cxn>
                    <a:cxn ang="cd2">
                      <a:pos x="l" y="vc"/>
                    </a:cxn>
                    <a:cxn ang="f49">
                      <a:pos x="f80" y="f81"/>
                    </a:cxn>
                    <a:cxn ang="f49">
                      <a:pos x="f82" y="f83"/>
                    </a:cxn>
                    <a:cxn ang="f49">
                      <a:pos x="f84" y="f85"/>
                    </a:cxn>
                    <a:cxn ang="f49">
                      <a:pos x="f80" y="f86"/>
                    </a:cxn>
                    <a:cxn ang="f49">
                      <a:pos x="f87" y="f88"/>
                    </a:cxn>
                    <a:cxn ang="f49">
                      <a:pos x="f89" y="f90"/>
                    </a:cxn>
                    <a:cxn ang="f49">
                      <a:pos x="f80" y="f81"/>
                    </a:cxn>
                  </a:cxnLst>
                  <a:rect l="f76" t="f79" r="f77" b="f78"/>
                  <a:pathLst>
                    <a:path w="117" h="46">
                      <a:moveTo>
                        <a:pt x="f8" y="f7"/>
                      </a:moveTo>
                      <a:cubicBezTo>
                        <a:pt x="f9" y="f7"/>
                        <a:pt x="f10" y="f11"/>
                        <a:pt x="f5" y="f12"/>
                      </a:cubicBezTo>
                      <a:cubicBezTo>
                        <a:pt x="f13" y="f14"/>
                        <a:pt x="f13" y="f14"/>
                        <a:pt x="f13" y="f14"/>
                      </a:cubicBezTo>
                      <a:cubicBezTo>
                        <a:pt x="f15" y="f16"/>
                        <a:pt x="f17" y="f18"/>
                        <a:pt x="f8" y="f18"/>
                      </a:cubicBezTo>
                      <a:cubicBezTo>
                        <a:pt x="f19" y="f18"/>
                        <a:pt x="f20" y="f21"/>
                        <a:pt x="f22" y="f5"/>
                      </a:cubicBezTo>
                      <a:cubicBezTo>
                        <a:pt x="f6" y="f23"/>
                        <a:pt x="f6" y="f23"/>
                        <a:pt x="f6" y="f23"/>
                      </a:cubicBezTo>
                      <a:cubicBezTo>
                        <a:pt x="f22" y="f24"/>
                        <a:pt x="f25" y="f7"/>
                        <a:pt x="f8" y="f7"/>
                      </a:cubicBezTo>
                      <a:close/>
                    </a:path>
                  </a:pathLst>
                </a:custGeom>
                <a:solidFill>
                  <a:srgbClr val="505050"/>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56" name="Freeform 1679">
                  <a:extLst>
                    <a:ext uri="{FF2B5EF4-FFF2-40B4-BE49-F238E27FC236}">
                      <a16:creationId xmlns:a16="http://schemas.microsoft.com/office/drawing/2014/main" id="{5472D428-5FFF-49D2-B0B0-39DB70D55295}"/>
                    </a:ext>
                  </a:extLst>
                </p:cNvPr>
                <p:cNvSpPr/>
                <p:nvPr/>
              </p:nvSpPr>
              <p:spPr>
                <a:xfrm>
                  <a:off x="1791821" y="4200918"/>
                  <a:ext cx="93012" cy="94338"/>
                </a:xfrm>
                <a:custGeom>
                  <a:avLst/>
                  <a:gdLst>
                    <a:gd name="f0" fmla="val 10800000"/>
                    <a:gd name="f1" fmla="val 5400000"/>
                    <a:gd name="f2" fmla="val 180"/>
                    <a:gd name="f3" fmla="val w"/>
                    <a:gd name="f4" fmla="val h"/>
                    <a:gd name="f5" fmla="val 0"/>
                    <a:gd name="f6" fmla="val 70"/>
                    <a:gd name="f7" fmla="val 71"/>
                    <a:gd name="f8" fmla="val 52"/>
                    <a:gd name="f9" fmla="+- 0 0 -90"/>
                    <a:gd name="f10" fmla="*/ f3 1 70"/>
                    <a:gd name="f11" fmla="*/ f4 1 71"/>
                    <a:gd name="f12" fmla="val f5"/>
                    <a:gd name="f13" fmla="val f6"/>
                    <a:gd name="f14" fmla="val f7"/>
                    <a:gd name="f15" fmla="*/ f9 f0 1"/>
                    <a:gd name="f16" fmla="+- f14 0 f12"/>
                    <a:gd name="f17" fmla="+- f13 0 f12"/>
                    <a:gd name="f18" fmla="*/ f15 1 f2"/>
                    <a:gd name="f19" fmla="*/ f17 1 70"/>
                    <a:gd name="f20" fmla="*/ f16 1 71"/>
                    <a:gd name="f21" fmla="*/ 70 f17 1"/>
                    <a:gd name="f22" fmla="*/ 71 f16 1"/>
                    <a:gd name="f23" fmla="*/ 0 f17 1"/>
                    <a:gd name="f24" fmla="*/ 52 f16 1"/>
                    <a:gd name="f25" fmla="*/ 52 f17 1"/>
                    <a:gd name="f26" fmla="*/ 0 f16 1"/>
                    <a:gd name="f27" fmla="+- f18 0 f1"/>
                    <a:gd name="f28" fmla="*/ f21 1 70"/>
                    <a:gd name="f29" fmla="*/ f22 1 71"/>
                    <a:gd name="f30" fmla="*/ f23 1 70"/>
                    <a:gd name="f31" fmla="*/ f24 1 71"/>
                    <a:gd name="f32" fmla="*/ f25 1 70"/>
                    <a:gd name="f33" fmla="*/ f26 1 71"/>
                    <a:gd name="f34" fmla="*/ 0 1 f19"/>
                    <a:gd name="f35" fmla="*/ f13 1 f19"/>
                    <a:gd name="f36" fmla="*/ 0 1 f20"/>
                    <a:gd name="f37" fmla="*/ f14 1 f20"/>
                    <a:gd name="f38" fmla="*/ f28 1 f19"/>
                    <a:gd name="f39" fmla="*/ f29 1 f20"/>
                    <a:gd name="f40" fmla="*/ f30 1 f19"/>
                    <a:gd name="f41" fmla="*/ f31 1 f20"/>
                    <a:gd name="f42" fmla="*/ f32 1 f19"/>
                    <a:gd name="f43" fmla="*/ f33 1 f20"/>
                    <a:gd name="f44" fmla="*/ f34 f10 1"/>
                    <a:gd name="f45" fmla="*/ f35 f10 1"/>
                    <a:gd name="f46" fmla="*/ f37 f11 1"/>
                    <a:gd name="f47" fmla="*/ f36 f11 1"/>
                    <a:gd name="f48" fmla="*/ f38 f10 1"/>
                    <a:gd name="f49" fmla="*/ f39 f11 1"/>
                    <a:gd name="f50" fmla="*/ f40 f10 1"/>
                    <a:gd name="f51" fmla="*/ f41 f11 1"/>
                    <a:gd name="f52" fmla="*/ f42 f10 1"/>
                    <a:gd name="f53" fmla="*/ f43 f11 1"/>
                  </a:gdLst>
                  <a:ahLst/>
                  <a:cxnLst>
                    <a:cxn ang="3cd4">
                      <a:pos x="hc" y="t"/>
                    </a:cxn>
                    <a:cxn ang="0">
                      <a:pos x="r" y="vc"/>
                    </a:cxn>
                    <a:cxn ang="cd4">
                      <a:pos x="hc" y="b"/>
                    </a:cxn>
                    <a:cxn ang="cd2">
                      <a:pos x="l" y="vc"/>
                    </a:cxn>
                    <a:cxn ang="f27">
                      <a:pos x="f48" y="f49"/>
                    </a:cxn>
                    <a:cxn ang="f27">
                      <a:pos x="f50" y="f49"/>
                    </a:cxn>
                    <a:cxn ang="f27">
                      <a:pos x="f50" y="f51"/>
                    </a:cxn>
                    <a:cxn ang="f27">
                      <a:pos x="f52" y="f51"/>
                    </a:cxn>
                    <a:cxn ang="f27">
                      <a:pos x="f52" y="f53"/>
                    </a:cxn>
                    <a:cxn ang="f27">
                      <a:pos x="f48" y="f53"/>
                    </a:cxn>
                    <a:cxn ang="f27">
                      <a:pos x="f48" y="f49"/>
                    </a:cxn>
                  </a:cxnLst>
                  <a:rect l="f44" t="f47" r="f45" b="f46"/>
                  <a:pathLst>
                    <a:path w="70" h="71">
                      <a:moveTo>
                        <a:pt x="f6" y="f7"/>
                      </a:moveTo>
                      <a:lnTo>
                        <a:pt x="f5" y="f7"/>
                      </a:lnTo>
                      <a:lnTo>
                        <a:pt x="f5" y="f8"/>
                      </a:lnTo>
                      <a:lnTo>
                        <a:pt x="f8" y="f8"/>
                      </a:lnTo>
                      <a:lnTo>
                        <a:pt x="f8" y="f5"/>
                      </a:lnTo>
                      <a:lnTo>
                        <a:pt x="f6" y="f5"/>
                      </a:lnTo>
                      <a:lnTo>
                        <a:pt x="f6" y="f7"/>
                      </a:lnTo>
                      <a:close/>
                    </a:path>
                  </a:pathLst>
                </a:custGeom>
                <a:solidFill>
                  <a:srgbClr val="505050"/>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57" name="Freeform 1680">
                  <a:extLst>
                    <a:ext uri="{FF2B5EF4-FFF2-40B4-BE49-F238E27FC236}">
                      <a16:creationId xmlns:a16="http://schemas.microsoft.com/office/drawing/2014/main" id="{21F512BC-0A5D-4885-BE5E-1F9F307924D3}"/>
                    </a:ext>
                  </a:extLst>
                </p:cNvPr>
                <p:cNvSpPr/>
                <p:nvPr/>
              </p:nvSpPr>
              <p:spPr>
                <a:xfrm>
                  <a:off x="1510369" y="4142716"/>
                  <a:ext cx="364077" cy="144831"/>
                </a:xfrm>
                <a:custGeom>
                  <a:avLst/>
                  <a:gdLst>
                    <a:gd name="f0" fmla="val 10800000"/>
                    <a:gd name="f1" fmla="val 5400000"/>
                    <a:gd name="f2" fmla="val 180"/>
                    <a:gd name="f3" fmla="val w"/>
                    <a:gd name="f4" fmla="val h"/>
                    <a:gd name="f5" fmla="val 0"/>
                    <a:gd name="f6" fmla="val 116"/>
                    <a:gd name="f7" fmla="val 46"/>
                    <a:gd name="f8" fmla="val 8"/>
                    <a:gd name="f9" fmla="val 44"/>
                    <a:gd name="f10" fmla="val 18"/>
                    <a:gd name="f11" fmla="val 31"/>
                    <a:gd name="f12" fmla="val 59"/>
                    <a:gd name="f13" fmla="val 84"/>
                    <a:gd name="f14" fmla="val 107"/>
                    <a:gd name="f15" fmla="val 16"/>
                    <a:gd name="f16" fmla="val 40"/>
                    <a:gd name="f17" fmla="val 109"/>
                    <a:gd name="f18" fmla="val 43"/>
                    <a:gd name="f19" fmla="val 101"/>
                    <a:gd name="f20" fmla="val 22"/>
                    <a:gd name="f21" fmla="val 81"/>
                    <a:gd name="f22" fmla="val 35"/>
                    <a:gd name="f23" fmla="val 14"/>
                    <a:gd name="f24" fmla="val 24"/>
                    <a:gd name="f25" fmla="+- 0 0 -90"/>
                    <a:gd name="f26" fmla="*/ f3 1 116"/>
                    <a:gd name="f27" fmla="*/ f4 1 46"/>
                    <a:gd name="f28" fmla="val f5"/>
                    <a:gd name="f29" fmla="val f6"/>
                    <a:gd name="f30" fmla="val f7"/>
                    <a:gd name="f31" fmla="*/ f25 f0 1"/>
                    <a:gd name="f32" fmla="+- f30 0 f28"/>
                    <a:gd name="f33" fmla="+- f29 0 f28"/>
                    <a:gd name="f34" fmla="*/ f31 1 f2"/>
                    <a:gd name="f35" fmla="*/ f33 1 116"/>
                    <a:gd name="f36" fmla="*/ f32 1 46"/>
                    <a:gd name="f37" fmla="*/ 8 f33 1"/>
                    <a:gd name="f38" fmla="*/ 46 f32 1"/>
                    <a:gd name="f39" fmla="*/ 0 f33 1"/>
                    <a:gd name="f40" fmla="*/ 44 f32 1"/>
                    <a:gd name="f41" fmla="*/ 59 f33 1"/>
                    <a:gd name="f42" fmla="*/ 0 f32 1"/>
                    <a:gd name="f43" fmla="*/ 116 f33 1"/>
                    <a:gd name="f44" fmla="*/ 40 f32 1"/>
                    <a:gd name="f45" fmla="*/ 109 f33 1"/>
                    <a:gd name="f46" fmla="*/ 43 f32 1"/>
                    <a:gd name="f47" fmla="*/ 8 f32 1"/>
                    <a:gd name="f48" fmla="+- f34 0 f1"/>
                    <a:gd name="f49" fmla="*/ f37 1 116"/>
                    <a:gd name="f50" fmla="*/ f38 1 46"/>
                    <a:gd name="f51" fmla="*/ f39 1 116"/>
                    <a:gd name="f52" fmla="*/ f40 1 46"/>
                    <a:gd name="f53" fmla="*/ f41 1 116"/>
                    <a:gd name="f54" fmla="*/ f42 1 46"/>
                    <a:gd name="f55" fmla="*/ f43 1 116"/>
                    <a:gd name="f56" fmla="*/ f44 1 46"/>
                    <a:gd name="f57" fmla="*/ f45 1 116"/>
                    <a:gd name="f58" fmla="*/ f46 1 46"/>
                    <a:gd name="f59" fmla="*/ f47 1 46"/>
                    <a:gd name="f60" fmla="*/ 0 1 f35"/>
                    <a:gd name="f61" fmla="*/ f29 1 f35"/>
                    <a:gd name="f62" fmla="*/ 0 1 f36"/>
                    <a:gd name="f63" fmla="*/ f30 1 f36"/>
                    <a:gd name="f64" fmla="*/ f49 1 f35"/>
                    <a:gd name="f65" fmla="*/ f50 1 f36"/>
                    <a:gd name="f66" fmla="*/ f51 1 f35"/>
                    <a:gd name="f67" fmla="*/ f52 1 f36"/>
                    <a:gd name="f68" fmla="*/ f53 1 f35"/>
                    <a:gd name="f69" fmla="*/ f54 1 f36"/>
                    <a:gd name="f70" fmla="*/ f55 1 f35"/>
                    <a:gd name="f71" fmla="*/ f56 1 f36"/>
                    <a:gd name="f72" fmla="*/ f57 1 f35"/>
                    <a:gd name="f73" fmla="*/ f58 1 f36"/>
                    <a:gd name="f74" fmla="*/ f59 1 f36"/>
                    <a:gd name="f75" fmla="*/ f60 f26 1"/>
                    <a:gd name="f76" fmla="*/ f61 f26 1"/>
                    <a:gd name="f77" fmla="*/ f63 f27 1"/>
                    <a:gd name="f78" fmla="*/ f62 f27 1"/>
                    <a:gd name="f79" fmla="*/ f64 f26 1"/>
                    <a:gd name="f80" fmla="*/ f65 f27 1"/>
                    <a:gd name="f81" fmla="*/ f66 f26 1"/>
                    <a:gd name="f82" fmla="*/ f67 f27 1"/>
                    <a:gd name="f83" fmla="*/ f68 f26 1"/>
                    <a:gd name="f84" fmla="*/ f69 f27 1"/>
                    <a:gd name="f85" fmla="*/ f70 f26 1"/>
                    <a:gd name="f86" fmla="*/ f71 f27 1"/>
                    <a:gd name="f87" fmla="*/ f72 f26 1"/>
                    <a:gd name="f88" fmla="*/ f73 f27 1"/>
                    <a:gd name="f89" fmla="*/ f74 f27 1"/>
                  </a:gdLst>
                  <a:ahLst/>
                  <a:cxnLst>
                    <a:cxn ang="3cd4">
                      <a:pos x="hc" y="t"/>
                    </a:cxn>
                    <a:cxn ang="0">
                      <a:pos x="r" y="vc"/>
                    </a:cxn>
                    <a:cxn ang="cd4">
                      <a:pos x="hc" y="b"/>
                    </a:cxn>
                    <a:cxn ang="cd2">
                      <a:pos x="l" y="vc"/>
                    </a:cxn>
                    <a:cxn ang="f48">
                      <a:pos x="f79" y="f80"/>
                    </a:cxn>
                    <a:cxn ang="f48">
                      <a:pos x="f81" y="f82"/>
                    </a:cxn>
                    <a:cxn ang="f48">
                      <a:pos x="f83" y="f84"/>
                    </a:cxn>
                    <a:cxn ang="f48">
                      <a:pos x="f85" y="f86"/>
                    </a:cxn>
                    <a:cxn ang="f48">
                      <a:pos x="f87" y="f88"/>
                    </a:cxn>
                    <a:cxn ang="f48">
                      <a:pos x="f83" y="f89"/>
                    </a:cxn>
                    <a:cxn ang="f48">
                      <a:pos x="f79" y="f80"/>
                    </a:cxn>
                  </a:cxnLst>
                  <a:rect l="f75" t="f78" r="f76" b="f77"/>
                  <a:pathLst>
                    <a:path w="116" h="46">
                      <a:moveTo>
                        <a:pt x="f8" y="f7"/>
                      </a:moveTo>
                      <a:cubicBezTo>
                        <a:pt x="f5" y="f9"/>
                        <a:pt x="f5" y="f9"/>
                        <a:pt x="f5" y="f9"/>
                      </a:cubicBezTo>
                      <a:cubicBezTo>
                        <a:pt x="f8" y="f10"/>
                        <a:pt x="f11" y="f5"/>
                        <a:pt x="f12" y="f5"/>
                      </a:cubicBezTo>
                      <a:cubicBezTo>
                        <a:pt x="f13" y="f5"/>
                        <a:pt x="f14" y="f15"/>
                        <a:pt x="f6" y="f16"/>
                      </a:cubicBezTo>
                      <a:cubicBezTo>
                        <a:pt x="f17" y="f18"/>
                        <a:pt x="f17" y="f18"/>
                        <a:pt x="f17" y="f18"/>
                      </a:cubicBezTo>
                      <a:cubicBezTo>
                        <a:pt x="f19" y="f20"/>
                        <a:pt x="f21" y="f8"/>
                        <a:pt x="f12" y="f8"/>
                      </a:cubicBezTo>
                      <a:cubicBezTo>
                        <a:pt x="f22" y="f8"/>
                        <a:pt x="f23" y="f24"/>
                        <a:pt x="f8" y="f7"/>
                      </a:cubicBezTo>
                      <a:close/>
                    </a:path>
                  </a:pathLst>
                </a:custGeom>
                <a:solidFill>
                  <a:srgbClr val="505050"/>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sp>
          <p:nvSpPr>
            <p:cNvPr id="58" name="TextBox 137">
              <a:extLst>
                <a:ext uri="{FF2B5EF4-FFF2-40B4-BE49-F238E27FC236}">
                  <a16:creationId xmlns:a16="http://schemas.microsoft.com/office/drawing/2014/main" id="{2F372FAE-23B8-499E-A832-C6500274B29C}"/>
                </a:ext>
              </a:extLst>
            </p:cNvPr>
            <p:cNvSpPr txBox="1"/>
            <p:nvPr/>
          </p:nvSpPr>
          <p:spPr>
            <a:xfrm>
              <a:off x="1013813" y="3588773"/>
              <a:ext cx="1455935" cy="627863"/>
            </a:xfrm>
            <a:prstGeom prst="rect">
              <a:avLst/>
            </a:prstGeom>
            <a:noFill/>
            <a:ln cap="flat">
              <a:noFill/>
            </a:ln>
          </p:spPr>
          <p:txBody>
            <a:bodyPr vert="horz" wrap="square" lIns="179285" tIns="143428" rIns="179285" bIns="143428" anchor="ctr" anchorCtr="1" compatLnSpc="1">
              <a:spAutoFit/>
            </a:bodyPr>
            <a:lstStyle/>
            <a:p>
              <a:pPr algn="ctr" defTabSz="914367">
                <a:lnSpc>
                  <a:spcPct val="90000"/>
                </a:lnSpc>
                <a:spcAft>
                  <a:spcPts val="588"/>
                </a:spcAft>
                <a:defRPr sz="1800" b="0" i="0" u="none" strike="noStrike" kern="0" cap="none" spc="0" baseline="0">
                  <a:solidFill>
                    <a:srgbClr val="000000"/>
                  </a:solidFill>
                  <a:uFillTx/>
                </a:defRPr>
              </a:pPr>
              <a:r>
                <a:rPr lang="en-US" sz="1176" b="1" dirty="0">
                  <a:solidFill>
                    <a:srgbClr val="505050"/>
                  </a:solidFill>
                  <a:latin typeface="Segoe UI"/>
                </a:rPr>
                <a:t>Enterprise </a:t>
              </a:r>
              <a:br>
                <a:rPr lang="en-US" sz="1176" b="1" dirty="0">
                  <a:solidFill>
                    <a:srgbClr val="505050"/>
                  </a:solidFill>
                  <a:latin typeface="Segoe UI"/>
                </a:rPr>
              </a:br>
              <a:r>
                <a:rPr lang="en-US" sz="1176" b="1" dirty="0">
                  <a:solidFill>
                    <a:srgbClr val="505050"/>
                  </a:solidFill>
                  <a:latin typeface="Segoe UI"/>
                </a:rPr>
                <a:t>State Roaming</a:t>
              </a:r>
            </a:p>
          </p:txBody>
        </p:sp>
        <p:sp>
          <p:nvSpPr>
            <p:cNvPr id="59" name="TextBox 138">
              <a:extLst>
                <a:ext uri="{FF2B5EF4-FFF2-40B4-BE49-F238E27FC236}">
                  <a16:creationId xmlns:a16="http://schemas.microsoft.com/office/drawing/2014/main" id="{843D002F-483B-408E-968B-A5D8B10C88BC}"/>
                </a:ext>
              </a:extLst>
            </p:cNvPr>
            <p:cNvSpPr txBox="1"/>
            <p:nvPr/>
          </p:nvSpPr>
          <p:spPr>
            <a:xfrm>
              <a:off x="3961674" y="4186991"/>
              <a:ext cx="1725308" cy="627863"/>
            </a:xfrm>
            <a:prstGeom prst="rect">
              <a:avLst/>
            </a:prstGeom>
            <a:noFill/>
            <a:ln cap="flat">
              <a:noFill/>
            </a:ln>
          </p:spPr>
          <p:txBody>
            <a:bodyPr vert="horz" wrap="square" lIns="179285" tIns="143428" rIns="179285" bIns="143428" anchor="ctr" anchorCtr="0" compatLnSpc="1">
              <a:spAutoFit/>
            </a:bodyPr>
            <a:lstStyle/>
            <a:p>
              <a:pPr algn="r" defTabSz="914367">
                <a:lnSpc>
                  <a:spcPct val="90000"/>
                </a:lnSpc>
                <a:spcAft>
                  <a:spcPts val="588"/>
                </a:spcAft>
                <a:defRPr sz="1800" b="0" i="0" u="none" strike="noStrike" kern="0" cap="none" spc="0" baseline="0">
                  <a:solidFill>
                    <a:srgbClr val="000000"/>
                  </a:solidFill>
                  <a:uFillTx/>
                </a:defRPr>
              </a:pPr>
              <a:r>
                <a:rPr lang="en-US" sz="1176" b="1">
                  <a:solidFill>
                    <a:srgbClr val="505050"/>
                  </a:solidFill>
                  <a:latin typeface="Segoe UI"/>
                </a:rPr>
                <a:t>Intune/MDM</a:t>
              </a:r>
              <a:br>
                <a:rPr lang="en-US" sz="1176" b="1">
                  <a:solidFill>
                    <a:srgbClr val="505050"/>
                  </a:solidFill>
                  <a:latin typeface="Segoe UI"/>
                </a:rPr>
              </a:br>
              <a:r>
                <a:rPr lang="en-US" sz="1176" b="1">
                  <a:solidFill>
                    <a:srgbClr val="505050"/>
                  </a:solidFill>
                  <a:latin typeface="Segoe UI"/>
                </a:rPr>
                <a:t>auto-enrollment</a:t>
              </a:r>
            </a:p>
          </p:txBody>
        </p:sp>
        <p:sp>
          <p:nvSpPr>
            <p:cNvPr id="60" name="TextBox 139">
              <a:extLst>
                <a:ext uri="{FF2B5EF4-FFF2-40B4-BE49-F238E27FC236}">
                  <a16:creationId xmlns:a16="http://schemas.microsoft.com/office/drawing/2014/main" id="{1C3FEBA1-0000-4F63-B5A9-1C9B168CA925}"/>
                </a:ext>
              </a:extLst>
            </p:cNvPr>
            <p:cNvSpPr txBox="1"/>
            <p:nvPr/>
          </p:nvSpPr>
          <p:spPr>
            <a:xfrm>
              <a:off x="474299" y="5074490"/>
              <a:ext cx="1978139" cy="627863"/>
            </a:xfrm>
            <a:prstGeom prst="rect">
              <a:avLst/>
            </a:prstGeom>
            <a:noFill/>
            <a:ln cap="flat">
              <a:noFill/>
            </a:ln>
          </p:spPr>
          <p:txBody>
            <a:bodyPr vert="horz" wrap="square" lIns="179285" tIns="143428" rIns="179285" bIns="143428" anchor="ctr" anchorCtr="0" compatLnSpc="1">
              <a:spAutoFit/>
            </a:bodyPr>
            <a:lstStyle/>
            <a:p>
              <a:pPr algn="r" defTabSz="914367">
                <a:lnSpc>
                  <a:spcPct val="90000"/>
                </a:lnSpc>
                <a:spcAft>
                  <a:spcPts val="588"/>
                </a:spcAft>
                <a:defRPr sz="1800" b="0" i="0" u="none" strike="noStrike" kern="0" cap="none" spc="0" baseline="0">
                  <a:solidFill>
                    <a:srgbClr val="000000"/>
                  </a:solidFill>
                  <a:uFillTx/>
                </a:defRPr>
              </a:pPr>
              <a:r>
                <a:rPr lang="en-US" sz="1176" b="1" dirty="0">
                  <a:solidFill>
                    <a:srgbClr val="505050"/>
                  </a:solidFill>
                  <a:latin typeface="Segoe UI"/>
                </a:rPr>
                <a:t>Windows 10 Azure AD joined devices</a:t>
              </a:r>
            </a:p>
          </p:txBody>
        </p:sp>
      </p:grpSp>
      <p:grpSp>
        <p:nvGrpSpPr>
          <p:cNvPr id="63" name="Group 143">
            <a:extLst>
              <a:ext uri="{FF2B5EF4-FFF2-40B4-BE49-F238E27FC236}">
                <a16:creationId xmlns:a16="http://schemas.microsoft.com/office/drawing/2014/main" id="{04D5214B-A560-457E-B9AD-E450D1626518}"/>
              </a:ext>
            </a:extLst>
          </p:cNvPr>
          <p:cNvGrpSpPr/>
          <p:nvPr/>
        </p:nvGrpSpPr>
        <p:grpSpPr>
          <a:xfrm>
            <a:off x="7615308" y="6195140"/>
            <a:ext cx="1498230" cy="366826"/>
            <a:chOff x="7768010" y="6318869"/>
            <a:chExt cx="1528273" cy="374182"/>
          </a:xfrm>
        </p:grpSpPr>
        <p:sp>
          <p:nvSpPr>
            <p:cNvPr id="64" name="Rectangle 144">
              <a:extLst>
                <a:ext uri="{FF2B5EF4-FFF2-40B4-BE49-F238E27FC236}">
                  <a16:creationId xmlns:a16="http://schemas.microsoft.com/office/drawing/2014/main" id="{DE392066-86BD-44E1-901C-5DFE6ECF7E71}"/>
                </a:ext>
              </a:extLst>
            </p:cNvPr>
            <p:cNvSpPr/>
            <p:nvPr/>
          </p:nvSpPr>
          <p:spPr>
            <a:xfrm>
              <a:off x="7879128" y="6508388"/>
              <a:ext cx="1395877" cy="184663"/>
            </a:xfrm>
            <a:prstGeom prst="rect">
              <a:avLst/>
            </a:prstGeom>
            <a:noFill/>
            <a:ln cap="flat">
              <a:noFill/>
              <a:prstDash val="solid"/>
            </a:ln>
          </p:spPr>
          <p:txBody>
            <a:bodyPr vert="horz" wrap="square" lIns="0" tIns="0" rIns="0" bIns="0" anchor="ctr" anchorCtr="1" compatLnSpc="1">
              <a:spAutoFit/>
            </a:bodyPr>
            <a:lstStyle/>
            <a:p>
              <a:pPr algn="ctr" defTabSz="822282">
                <a:spcBef>
                  <a:spcPts val="1078"/>
                </a:spcBef>
                <a:defRPr sz="1800" b="0" i="0" u="none" strike="noStrike" kern="0" cap="none" spc="0" baseline="0">
                  <a:solidFill>
                    <a:srgbClr val="000000"/>
                  </a:solidFill>
                  <a:uFillTx/>
                </a:defRPr>
              </a:pPr>
              <a:r>
                <a:rPr lang="en-US" sz="1176" kern="0" dirty="0">
                  <a:solidFill>
                    <a:srgbClr val="505050"/>
                  </a:solidFill>
                  <a:latin typeface="Segoe UI"/>
                </a:rPr>
                <a:t>Active</a:t>
              </a:r>
              <a:r>
                <a:rPr lang="en-US" sz="1078" kern="0" dirty="0">
                  <a:solidFill>
                    <a:srgbClr val="505050"/>
                  </a:solidFill>
                  <a:latin typeface="Segoe UI"/>
                </a:rPr>
                <a:t> Directory</a:t>
              </a:r>
            </a:p>
          </p:txBody>
        </p:sp>
        <p:sp>
          <p:nvSpPr>
            <p:cNvPr id="65" name="Freeform 9">
              <a:extLst>
                <a:ext uri="{FF2B5EF4-FFF2-40B4-BE49-F238E27FC236}">
                  <a16:creationId xmlns:a16="http://schemas.microsoft.com/office/drawing/2014/main" id="{2E75654E-D401-4ABD-A93E-F2FFC6D2F0EB}"/>
                </a:ext>
              </a:extLst>
            </p:cNvPr>
            <p:cNvSpPr/>
            <p:nvPr/>
          </p:nvSpPr>
          <p:spPr>
            <a:xfrm>
              <a:off x="7768010" y="6318869"/>
              <a:ext cx="1528273" cy="223049"/>
            </a:xfrm>
            <a:custGeom>
              <a:avLst/>
              <a:gdLst>
                <a:gd name="f0" fmla="val 10800000"/>
                <a:gd name="f1" fmla="val 5400000"/>
                <a:gd name="f2" fmla="val 180"/>
                <a:gd name="f3" fmla="val w"/>
                <a:gd name="f4" fmla="val h"/>
                <a:gd name="f5" fmla="val 0"/>
                <a:gd name="f6" fmla="val 1073"/>
                <a:gd name="f7" fmla="val 154"/>
                <a:gd name="f8" fmla="val 69"/>
                <a:gd name="f9" fmla="val 12"/>
                <a:gd name="f10" fmla="val 75"/>
                <a:gd name="f11" fmla="val 65"/>
                <a:gd name="f12" fmla="val 21"/>
                <a:gd name="f13" fmla="val 79"/>
                <a:gd name="f14" fmla="val 132"/>
                <a:gd name="f15" fmla="val 141"/>
                <a:gd name="f16" fmla="val 142"/>
                <a:gd name="f17" fmla="val 784"/>
                <a:gd name="f18" fmla="val 86"/>
                <a:gd name="f19" fmla="val 781"/>
                <a:gd name="f20" fmla="val 82"/>
                <a:gd name="f21" fmla="val 775"/>
                <a:gd name="f22" fmla="val 78"/>
                <a:gd name="f23" fmla="val 767"/>
                <a:gd name="f24" fmla="val 73"/>
                <a:gd name="f25" fmla="val 761"/>
                <a:gd name="f26" fmla="val 70"/>
                <a:gd name="f27" fmla="val 757"/>
                <a:gd name="f28" fmla="val 68"/>
                <a:gd name="f29" fmla="val 755"/>
                <a:gd name="f30" fmla="val 66"/>
                <a:gd name="f31" fmla="val 753"/>
                <a:gd name="f32" fmla="val 64"/>
                <a:gd name="f33" fmla="val 751"/>
                <a:gd name="f34" fmla="val 62"/>
                <a:gd name="f35" fmla="val 750"/>
                <a:gd name="f36" fmla="val 60"/>
                <a:gd name="f37" fmla="val 749"/>
                <a:gd name="f38" fmla="val 58"/>
                <a:gd name="f39" fmla="val 56"/>
                <a:gd name="f40" fmla="val 53"/>
                <a:gd name="f41" fmla="val 49"/>
                <a:gd name="f42" fmla="val 45"/>
                <a:gd name="f43" fmla="val 754"/>
                <a:gd name="f44" fmla="val 43"/>
                <a:gd name="f45" fmla="val 40"/>
                <a:gd name="f46" fmla="val 39"/>
                <a:gd name="f47" fmla="val 766"/>
                <a:gd name="f48" fmla="val 774"/>
                <a:gd name="f49" fmla="val 780"/>
                <a:gd name="f50" fmla="val 41"/>
                <a:gd name="f51" fmla="val 785"/>
                <a:gd name="f52" fmla="val 33"/>
                <a:gd name="f53" fmla="val 30"/>
                <a:gd name="f54" fmla="val 29"/>
                <a:gd name="f55" fmla="val 758"/>
                <a:gd name="f56" fmla="val 32"/>
                <a:gd name="f57" fmla="val 746"/>
                <a:gd name="f58" fmla="val 36"/>
                <a:gd name="f59" fmla="val 740"/>
                <a:gd name="f60" fmla="val 737"/>
                <a:gd name="f61" fmla="val 47"/>
                <a:gd name="f62" fmla="val 54"/>
                <a:gd name="f63" fmla="val 59"/>
                <a:gd name="f64" fmla="val 739"/>
                <a:gd name="f65" fmla="val 742"/>
                <a:gd name="f66" fmla="val 745"/>
                <a:gd name="f67" fmla="val 72"/>
                <a:gd name="f68" fmla="val 76"/>
                <a:gd name="f69" fmla="val 80"/>
                <a:gd name="f70" fmla="val 85"/>
                <a:gd name="f71" fmla="val 771"/>
                <a:gd name="f72" fmla="val 88"/>
                <a:gd name="f73" fmla="val 91"/>
                <a:gd name="f74" fmla="val 776"/>
                <a:gd name="f75" fmla="val 94"/>
                <a:gd name="f76" fmla="val 777"/>
                <a:gd name="f77" fmla="val 97"/>
                <a:gd name="f78" fmla="val 101"/>
                <a:gd name="f79" fmla="val 110"/>
                <a:gd name="f80" fmla="val 115"/>
                <a:gd name="f81" fmla="val 760"/>
                <a:gd name="f82" fmla="val 756"/>
                <a:gd name="f83" fmla="val 752"/>
                <a:gd name="f84" fmla="val 114"/>
                <a:gd name="f85" fmla="val 748"/>
                <a:gd name="f86" fmla="val 112"/>
                <a:gd name="f87" fmla="val 743"/>
                <a:gd name="f88" fmla="val 111"/>
                <a:gd name="f89" fmla="val 109"/>
                <a:gd name="f90" fmla="val 107"/>
                <a:gd name="f91" fmla="val 119"/>
                <a:gd name="f92" fmla="val 121"/>
                <a:gd name="f93" fmla="val 122"/>
                <a:gd name="f94" fmla="val 123"/>
                <a:gd name="f95" fmla="val 124"/>
                <a:gd name="f96" fmla="val 125"/>
                <a:gd name="f97" fmla="val 768"/>
                <a:gd name="f98" fmla="val 118"/>
                <a:gd name="f99" fmla="val 786"/>
                <a:gd name="f100" fmla="val 789"/>
                <a:gd name="f101" fmla="val 108"/>
                <a:gd name="f102" fmla="val 100"/>
                <a:gd name="f103" fmla="val 95"/>
                <a:gd name="f104" fmla="val 787"/>
                <a:gd name="f105" fmla="val 90"/>
                <a:gd name="f106" fmla="val 855"/>
                <a:gd name="f107" fmla="val 87"/>
                <a:gd name="f108" fmla="val 77"/>
                <a:gd name="f109" fmla="val 852"/>
                <a:gd name="f110" fmla="val 847"/>
                <a:gd name="f111" fmla="val 843"/>
                <a:gd name="f112" fmla="val 836"/>
                <a:gd name="f113" fmla="val 827"/>
                <a:gd name="f114" fmla="val 822"/>
                <a:gd name="f115" fmla="val 817"/>
                <a:gd name="f116" fmla="val 57"/>
                <a:gd name="f117" fmla="val 812"/>
                <a:gd name="f118" fmla="val 807"/>
                <a:gd name="f119" fmla="val 63"/>
                <a:gd name="f120" fmla="val 804"/>
                <a:gd name="f121" fmla="val 67"/>
                <a:gd name="f122" fmla="val 801"/>
                <a:gd name="f123" fmla="val 798"/>
                <a:gd name="f124" fmla="val 797"/>
                <a:gd name="f125" fmla="val 84"/>
                <a:gd name="f126" fmla="val 800"/>
                <a:gd name="f127" fmla="val 805"/>
                <a:gd name="f128" fmla="val 116"/>
                <a:gd name="f129" fmla="val 810"/>
                <a:gd name="f130" fmla="val 818"/>
                <a:gd name="f131" fmla="val 837"/>
                <a:gd name="f132" fmla="val 844"/>
                <a:gd name="f133" fmla="val 850"/>
                <a:gd name="f134" fmla="val 113"/>
                <a:gd name="f135" fmla="val 830"/>
                <a:gd name="f136" fmla="val 823"/>
                <a:gd name="f137" fmla="val 814"/>
                <a:gd name="f138" fmla="val 106"/>
                <a:gd name="f139" fmla="val 808"/>
                <a:gd name="f140" fmla="val 93"/>
                <a:gd name="f141" fmla="val 809"/>
                <a:gd name="f142" fmla="val 811"/>
                <a:gd name="f143" fmla="val 815"/>
                <a:gd name="f144" fmla="val 832"/>
                <a:gd name="f145" fmla="val 839"/>
                <a:gd name="f146" fmla="val 842"/>
                <a:gd name="f147" fmla="val 901"/>
                <a:gd name="f148" fmla="val 899"/>
                <a:gd name="f149" fmla="val 897"/>
                <a:gd name="f150" fmla="val 894"/>
                <a:gd name="f151" fmla="val 891"/>
                <a:gd name="f152" fmla="val 887"/>
                <a:gd name="f153" fmla="val 884"/>
                <a:gd name="f154" fmla="val 881"/>
                <a:gd name="f155" fmla="val 879"/>
                <a:gd name="f156" fmla="val 877"/>
                <a:gd name="f157" fmla="val 71"/>
                <a:gd name="f158" fmla="val 866"/>
                <a:gd name="f159" fmla="val 89"/>
                <a:gd name="f160" fmla="val 878"/>
                <a:gd name="f161" fmla="val 888"/>
                <a:gd name="f162" fmla="val 893"/>
                <a:gd name="f163" fmla="val 896"/>
                <a:gd name="f164" fmla="val 956"/>
                <a:gd name="f165" fmla="val 938"/>
                <a:gd name="f166" fmla="val 105"/>
                <a:gd name="f167" fmla="val 937"/>
                <a:gd name="f168" fmla="val 936"/>
                <a:gd name="f169" fmla="val 935"/>
                <a:gd name="f170" fmla="val 934"/>
                <a:gd name="f171" fmla="val 917"/>
                <a:gd name="f172" fmla="val 906"/>
                <a:gd name="f173" fmla="val 930"/>
                <a:gd name="f174" fmla="val 941"/>
                <a:gd name="f175" fmla="val 967"/>
                <a:gd name="f176" fmla="val 1027"/>
                <a:gd name="f177" fmla="val 1024"/>
                <a:gd name="f178" fmla="val 1019"/>
                <a:gd name="f179" fmla="val 1015"/>
                <a:gd name="f180" fmla="val 1008"/>
                <a:gd name="f181" fmla="val 1000"/>
                <a:gd name="f182" fmla="val 994"/>
                <a:gd name="f183" fmla="val 989"/>
                <a:gd name="f184" fmla="val 984"/>
                <a:gd name="f185" fmla="val 979"/>
                <a:gd name="f186" fmla="val 976"/>
                <a:gd name="f187" fmla="val 973"/>
                <a:gd name="f188" fmla="val 971"/>
                <a:gd name="f189" fmla="val 969"/>
                <a:gd name="f190" fmla="val 972"/>
                <a:gd name="f191" fmla="val 977"/>
                <a:gd name="f192" fmla="val 982"/>
                <a:gd name="f193" fmla="val 990"/>
                <a:gd name="f194" fmla="val 999"/>
                <a:gd name="f195" fmla="val 1009"/>
                <a:gd name="f196" fmla="val 1016"/>
                <a:gd name="f197" fmla="val 1022"/>
                <a:gd name="f198" fmla="val 1002"/>
                <a:gd name="f199" fmla="val 995"/>
                <a:gd name="f200" fmla="val 986"/>
                <a:gd name="f201" fmla="val 980"/>
                <a:gd name="f202" fmla="val 981"/>
                <a:gd name="f203" fmla="val 983"/>
                <a:gd name="f204" fmla="val 987"/>
                <a:gd name="f205" fmla="val 1005"/>
                <a:gd name="f206" fmla="val 1011"/>
                <a:gd name="f207" fmla="val 1014"/>
                <a:gd name="f208" fmla="val 1071"/>
                <a:gd name="f209" fmla="val 1069"/>
                <a:gd name="f210" fmla="val 1067"/>
                <a:gd name="f211" fmla="val 1063"/>
                <a:gd name="f212" fmla="val 1059"/>
                <a:gd name="f213" fmla="val 1056"/>
                <a:gd name="f214" fmla="val 1053"/>
                <a:gd name="f215" fmla="val 1051"/>
                <a:gd name="f216" fmla="val 1049"/>
                <a:gd name="f217" fmla="val 1039"/>
                <a:gd name="f218" fmla="val 1060"/>
                <a:gd name="f219" fmla="val 1065"/>
                <a:gd name="f220" fmla="val 1068"/>
                <a:gd name="f221" fmla="val 308"/>
                <a:gd name="f222" fmla="val 31"/>
                <a:gd name="f223" fmla="val 289"/>
                <a:gd name="f224" fmla="val 102"/>
                <a:gd name="f225" fmla="val 288"/>
                <a:gd name="f226" fmla="val 287"/>
                <a:gd name="f227" fmla="val 286"/>
                <a:gd name="f228" fmla="val 266"/>
                <a:gd name="f229" fmla="val 256"/>
                <a:gd name="f230" fmla="val 236"/>
                <a:gd name="f231" fmla="val 234"/>
                <a:gd name="f232" fmla="val 233"/>
                <a:gd name="f233" fmla="val 232"/>
                <a:gd name="f234" fmla="val 212"/>
                <a:gd name="f235" fmla="val 200"/>
                <a:gd name="f236" fmla="val 227"/>
                <a:gd name="f237" fmla="val 240"/>
                <a:gd name="f238" fmla="val 259"/>
                <a:gd name="f239" fmla="val 55"/>
                <a:gd name="f240" fmla="val 260"/>
                <a:gd name="f241" fmla="val 52"/>
                <a:gd name="f242" fmla="val 261"/>
                <a:gd name="f243" fmla="val 46"/>
                <a:gd name="f244" fmla="val 50"/>
                <a:gd name="f245" fmla="val 262"/>
                <a:gd name="f246" fmla="val 281"/>
                <a:gd name="f247" fmla="val 294"/>
                <a:gd name="f248" fmla="val 320"/>
                <a:gd name="f249" fmla="val 339"/>
                <a:gd name="f250" fmla="val 338"/>
                <a:gd name="f251" fmla="val 336"/>
                <a:gd name="f252" fmla="val 334"/>
                <a:gd name="f253" fmla="val 332"/>
                <a:gd name="f254" fmla="val 330"/>
                <a:gd name="f255" fmla="val 329"/>
                <a:gd name="f256" fmla="val 328"/>
                <a:gd name="f257" fmla="val 327"/>
                <a:gd name="f258" fmla="val 34"/>
                <a:gd name="f259" fmla="val 35"/>
                <a:gd name="f260" fmla="val 38"/>
                <a:gd name="f261" fmla="val 42"/>
                <a:gd name="f262" fmla="val 340"/>
                <a:gd name="f263" fmla="val 341"/>
                <a:gd name="f264" fmla="val 37"/>
                <a:gd name="f265" fmla="val 410"/>
                <a:gd name="f266" fmla="val 83"/>
                <a:gd name="f267" fmla="val 74"/>
                <a:gd name="f268" fmla="val 408"/>
                <a:gd name="f269" fmla="val 404"/>
                <a:gd name="f270" fmla="val 400"/>
                <a:gd name="f271" fmla="val 395"/>
                <a:gd name="f272" fmla="val 388"/>
                <a:gd name="f273" fmla="val 378"/>
                <a:gd name="f274" fmla="val 371"/>
                <a:gd name="f275" fmla="val 366"/>
                <a:gd name="f276" fmla="val 355"/>
                <a:gd name="f277" fmla="val 367"/>
                <a:gd name="f278" fmla="val 374"/>
                <a:gd name="f279" fmla="val 379"/>
                <a:gd name="f280" fmla="val 384"/>
                <a:gd name="f281" fmla="val 394"/>
                <a:gd name="f282" fmla="val 399"/>
                <a:gd name="f283" fmla="val 483"/>
                <a:gd name="f284" fmla="val 25"/>
                <a:gd name="f285" fmla="val 472"/>
                <a:gd name="f286" fmla="val 468"/>
                <a:gd name="f287" fmla="val 461"/>
                <a:gd name="f288" fmla="val 452"/>
                <a:gd name="f289" fmla="val 443"/>
                <a:gd name="f290" fmla="val 436"/>
                <a:gd name="f291" fmla="val 430"/>
                <a:gd name="f292" fmla="val 425"/>
                <a:gd name="f293" fmla="val 422"/>
                <a:gd name="f294" fmla="val 81"/>
                <a:gd name="f295" fmla="val 92"/>
                <a:gd name="f296" fmla="val 435"/>
                <a:gd name="f297" fmla="val 441"/>
                <a:gd name="f298" fmla="val 450"/>
                <a:gd name="f299" fmla="val 460"/>
                <a:gd name="f300" fmla="val 467"/>
                <a:gd name="f301" fmla="val 120"/>
                <a:gd name="f302" fmla="val 463"/>
                <a:gd name="f303" fmla="val 458"/>
                <a:gd name="f304" fmla="val 453"/>
                <a:gd name="f305" fmla="val 447"/>
                <a:gd name="f306" fmla="val 442"/>
                <a:gd name="f307" fmla="val 438"/>
                <a:gd name="f308" fmla="val 433"/>
                <a:gd name="f309" fmla="val 99"/>
                <a:gd name="f310" fmla="val 439"/>
                <a:gd name="f311" fmla="val 454"/>
                <a:gd name="f312" fmla="val 459"/>
                <a:gd name="f313" fmla="val 471"/>
                <a:gd name="f314" fmla="val 553"/>
                <a:gd name="f315" fmla="val 547"/>
                <a:gd name="f316" fmla="val 539"/>
                <a:gd name="f317" fmla="val 530"/>
                <a:gd name="f318" fmla="val 519"/>
                <a:gd name="f319" fmla="val 511"/>
                <a:gd name="f320" fmla="val 505"/>
                <a:gd name="f321" fmla="val 499"/>
                <a:gd name="f322" fmla="val 496"/>
                <a:gd name="f323" fmla="val 518"/>
                <a:gd name="f324" fmla="val 528"/>
                <a:gd name="f325" fmla="val 538"/>
                <a:gd name="f326" fmla="val 546"/>
                <a:gd name="f327" fmla="val 552"/>
                <a:gd name="f328" fmla="val 558"/>
                <a:gd name="f329" fmla="val 561"/>
                <a:gd name="f330" fmla="val 545"/>
                <a:gd name="f331" fmla="val 541"/>
                <a:gd name="f332" fmla="val 536"/>
                <a:gd name="f333" fmla="val 529"/>
                <a:gd name="f334" fmla="val 522"/>
                <a:gd name="f335" fmla="val 517"/>
                <a:gd name="f336" fmla="val 513"/>
                <a:gd name="f337" fmla="val 509"/>
                <a:gd name="f338" fmla="val 104"/>
                <a:gd name="f339" fmla="val 507"/>
                <a:gd name="f340" fmla="val 98"/>
                <a:gd name="f341" fmla="val 548"/>
                <a:gd name="f342" fmla="val 550"/>
                <a:gd name="f343" fmla="val 646"/>
                <a:gd name="f344" fmla="val 633"/>
                <a:gd name="f345" fmla="val 632"/>
                <a:gd name="f346" fmla="val 631"/>
                <a:gd name="f347" fmla="val 617"/>
                <a:gd name="f348" fmla="val 607"/>
                <a:gd name="f349" fmla="val 592"/>
                <a:gd name="f350" fmla="val 591"/>
                <a:gd name="f351" fmla="val 590"/>
                <a:gd name="f352" fmla="val 589"/>
                <a:gd name="f353" fmla="val 576"/>
                <a:gd name="f354" fmla="val 565"/>
                <a:gd name="f355" fmla="val 585"/>
                <a:gd name="f356" fmla="val 595"/>
                <a:gd name="f357" fmla="val 610"/>
                <a:gd name="f358" fmla="val 611"/>
                <a:gd name="f359" fmla="val 612"/>
                <a:gd name="f360" fmla="val 613"/>
                <a:gd name="f361" fmla="val 626"/>
                <a:gd name="f362" fmla="val 637"/>
                <a:gd name="f363" fmla="val 657"/>
                <a:gd name="f364" fmla="val 698"/>
                <a:gd name="f365" fmla="val 695"/>
                <a:gd name="f366" fmla="val 691"/>
                <a:gd name="f367" fmla="val 685"/>
                <a:gd name="f368" fmla="val 680"/>
                <a:gd name="f369" fmla="val 676"/>
                <a:gd name="f370" fmla="val 675"/>
                <a:gd name="f371" fmla="val 673"/>
                <a:gd name="f372" fmla="val 672"/>
                <a:gd name="f373" fmla="val 678"/>
                <a:gd name="f374" fmla="val 684"/>
                <a:gd name="f375" fmla="val 690"/>
                <a:gd name="f376" fmla="val 699"/>
                <a:gd name="f377" fmla="val 668"/>
                <a:gd name="f378" fmla="val 61"/>
                <a:gd name="f379" fmla="val 664"/>
                <a:gd name="f380" fmla="val 661"/>
                <a:gd name="f381" fmla="val 663"/>
                <a:gd name="f382" fmla="val 665"/>
                <a:gd name="f383" fmla="val 667"/>
                <a:gd name="f384" fmla="val 677"/>
                <a:gd name="f385" fmla="val 683"/>
                <a:gd name="f386" fmla="val 687"/>
                <a:gd name="f387" fmla="val 689"/>
                <a:gd name="f388" fmla="val 666"/>
                <a:gd name="f389" fmla="val 671"/>
                <a:gd name="f390" fmla="val 700"/>
                <a:gd name="f391" fmla="val 702"/>
                <a:gd name="f392" fmla="val 701"/>
                <a:gd name="f393" fmla="+- 0 0 -90"/>
                <a:gd name="f394" fmla="*/ f3 1 1073"/>
                <a:gd name="f395" fmla="*/ f4 1 154"/>
                <a:gd name="f396" fmla="val f5"/>
                <a:gd name="f397" fmla="val f6"/>
                <a:gd name="f398" fmla="val f7"/>
                <a:gd name="f399" fmla="*/ f393 f0 1"/>
                <a:gd name="f400" fmla="+- f398 0 f396"/>
                <a:gd name="f401" fmla="+- f397 0 f396"/>
                <a:gd name="f402" fmla="*/ f399 1 f2"/>
                <a:gd name="f403" fmla="*/ f401 1 1073"/>
                <a:gd name="f404" fmla="*/ f400 1 154"/>
                <a:gd name="f405" fmla="*/ 69 f401 1"/>
                <a:gd name="f406" fmla="*/ 12 f400 1"/>
                <a:gd name="f407" fmla="*/ 65 f401 1"/>
                <a:gd name="f408" fmla="*/ 75 f400 1"/>
                <a:gd name="f409" fmla="*/ 79 f400 1"/>
                <a:gd name="f410" fmla="*/ 749 f401 1"/>
                <a:gd name="f411" fmla="*/ 53 f400 1"/>
                <a:gd name="f412" fmla="*/ 767 f401 1"/>
                <a:gd name="f413" fmla="*/ 29 f400 1"/>
                <a:gd name="f414" fmla="*/ 774 f401 1"/>
                <a:gd name="f415" fmla="*/ 91 f400 1"/>
                <a:gd name="f416" fmla="*/ 737 f401 1"/>
                <a:gd name="f417" fmla="*/ 119 f400 1"/>
                <a:gd name="f418" fmla="*/ 784 f401 1"/>
                <a:gd name="f419" fmla="*/ 86 f400 1"/>
                <a:gd name="f420" fmla="*/ 801 f401 1"/>
                <a:gd name="f421" fmla="*/ 73 f400 1"/>
                <a:gd name="f422" fmla="*/ 850 f401 1"/>
                <a:gd name="f423" fmla="*/ 108 f400 1"/>
                <a:gd name="f424" fmla="*/ 855 f401 1"/>
                <a:gd name="f425" fmla="*/ 87 f400 1"/>
                <a:gd name="f426" fmla="*/ 844 f401 1"/>
                <a:gd name="f427" fmla="*/ 84 f400 1"/>
                <a:gd name="f428" fmla="*/ 877 f401 1"/>
                <a:gd name="f429" fmla="*/ 71 f400 1"/>
                <a:gd name="f430" fmla="*/ 123 f400 1"/>
                <a:gd name="f431" fmla="*/ 901 f401 1"/>
                <a:gd name="f432" fmla="*/ 57 f400 1"/>
                <a:gd name="f433" fmla="*/ 934 f401 1"/>
                <a:gd name="f434" fmla="*/ 105 f400 1"/>
                <a:gd name="f435" fmla="*/ 967 f401 1"/>
                <a:gd name="f436" fmla="*/ 984 f401 1"/>
                <a:gd name="f437" fmla="*/ 60 f400 1"/>
                <a:gd name="f438" fmla="*/ 1022 f401 1"/>
                <a:gd name="f439" fmla="*/ 118 f400 1"/>
                <a:gd name="f440" fmla="*/ 1027 f401 1"/>
                <a:gd name="f441" fmla="*/ 93 f400 1"/>
                <a:gd name="f442" fmla="*/ 1011 f401 1"/>
                <a:gd name="f443" fmla="*/ 70 f400 1"/>
                <a:gd name="f444" fmla="*/ 1056 f401 1"/>
                <a:gd name="f445" fmla="*/ 1039 f401 1"/>
                <a:gd name="f446" fmla="*/ 1073 f401 1"/>
                <a:gd name="f447" fmla="*/ 68 f400 1"/>
                <a:gd name="f448" fmla="*/ 287 f401 1"/>
                <a:gd name="f449" fmla="*/ 111 f400 1"/>
                <a:gd name="f450" fmla="*/ 234 f401 1"/>
                <a:gd name="f451" fmla="*/ 227 f401 1"/>
                <a:gd name="f452" fmla="*/ 262 f401 1"/>
                <a:gd name="f453" fmla="*/ 56 f400 1"/>
                <a:gd name="f454" fmla="*/ 339 f401 1"/>
                <a:gd name="f455" fmla="*/ 31 f400 1"/>
                <a:gd name="f456" fmla="*/ 334 f401 1"/>
                <a:gd name="f457" fmla="*/ 42 f400 1"/>
                <a:gd name="f458" fmla="*/ 329 f401 1"/>
                <a:gd name="f459" fmla="*/ 404 f401 1"/>
                <a:gd name="f460" fmla="*/ 63 f400 1"/>
                <a:gd name="f461" fmla="*/ 355 f401 1"/>
                <a:gd name="f462" fmla="*/ 384 f401 1"/>
                <a:gd name="f463" fmla="*/ 65 f400 1"/>
                <a:gd name="f464" fmla="*/ 483 f401 1"/>
                <a:gd name="f465" fmla="*/ 25 f400 1"/>
                <a:gd name="f466" fmla="*/ 430 f401 1"/>
                <a:gd name="f467" fmla="*/ 472 f401 1"/>
                <a:gd name="f468" fmla="*/ 112 f400 1"/>
                <a:gd name="f469" fmla="*/ 453 f401 1"/>
                <a:gd name="f470" fmla="*/ 116 f400 1"/>
                <a:gd name="f471" fmla="*/ 467 f401 1"/>
                <a:gd name="f472" fmla="*/ 530 f401 1"/>
                <a:gd name="f473" fmla="*/ 552 f401 1"/>
                <a:gd name="f474" fmla="*/ 115 f400 1"/>
                <a:gd name="f475" fmla="*/ 513 f401 1"/>
                <a:gd name="f476" fmla="*/ 109 f400 1"/>
                <a:gd name="f477" fmla="*/ 550 f401 1"/>
                <a:gd name="f478" fmla="*/ 90 f400 1"/>
                <a:gd name="f479" fmla="*/ 631 f401 1"/>
                <a:gd name="f480" fmla="*/ 113 f400 1"/>
                <a:gd name="f481" fmla="*/ 591 f401 1"/>
                <a:gd name="f482" fmla="*/ 585 f401 1"/>
                <a:gd name="f483" fmla="*/ 613 f401 1"/>
                <a:gd name="f484" fmla="*/ 76 f400 1"/>
                <a:gd name="f485" fmla="*/ 698 f401 1"/>
                <a:gd name="f486" fmla="*/ 94 f400 1"/>
                <a:gd name="f487" fmla="*/ 684 f401 1"/>
                <a:gd name="f488" fmla="*/ 661 f401 1"/>
                <a:gd name="f489" fmla="*/ 678 f401 1"/>
                <a:gd name="f490" fmla="*/ 702 f401 1"/>
                <a:gd name="f491" fmla="+- f402 0 f1"/>
                <a:gd name="f492" fmla="*/ f405 1 1073"/>
                <a:gd name="f493" fmla="*/ f406 1 154"/>
                <a:gd name="f494" fmla="*/ f407 1 1073"/>
                <a:gd name="f495" fmla="*/ f408 1 154"/>
                <a:gd name="f496" fmla="*/ f409 1 154"/>
                <a:gd name="f497" fmla="*/ f410 1 1073"/>
                <a:gd name="f498" fmla="*/ f411 1 154"/>
                <a:gd name="f499" fmla="*/ f412 1 1073"/>
                <a:gd name="f500" fmla="*/ f413 1 154"/>
                <a:gd name="f501" fmla="*/ f414 1 1073"/>
                <a:gd name="f502" fmla="*/ f415 1 154"/>
                <a:gd name="f503" fmla="*/ f416 1 1073"/>
                <a:gd name="f504" fmla="*/ f417 1 154"/>
                <a:gd name="f505" fmla="*/ f418 1 1073"/>
                <a:gd name="f506" fmla="*/ f419 1 154"/>
                <a:gd name="f507" fmla="*/ f420 1 1073"/>
                <a:gd name="f508" fmla="*/ f421 1 154"/>
                <a:gd name="f509" fmla="*/ f422 1 1073"/>
                <a:gd name="f510" fmla="*/ f423 1 154"/>
                <a:gd name="f511" fmla="*/ f424 1 1073"/>
                <a:gd name="f512" fmla="*/ f425 1 154"/>
                <a:gd name="f513" fmla="*/ f426 1 1073"/>
                <a:gd name="f514" fmla="*/ f427 1 154"/>
                <a:gd name="f515" fmla="*/ f428 1 1073"/>
                <a:gd name="f516" fmla="*/ f429 1 154"/>
                <a:gd name="f517" fmla="*/ f430 1 154"/>
                <a:gd name="f518" fmla="*/ f431 1 1073"/>
                <a:gd name="f519" fmla="*/ f432 1 154"/>
                <a:gd name="f520" fmla="*/ f433 1 1073"/>
                <a:gd name="f521" fmla="*/ f434 1 154"/>
                <a:gd name="f522" fmla="*/ f435 1 1073"/>
                <a:gd name="f523" fmla="*/ f436 1 1073"/>
                <a:gd name="f524" fmla="*/ f437 1 154"/>
                <a:gd name="f525" fmla="*/ f438 1 1073"/>
                <a:gd name="f526" fmla="*/ f439 1 154"/>
                <a:gd name="f527" fmla="*/ f440 1 1073"/>
                <a:gd name="f528" fmla="*/ f441 1 154"/>
                <a:gd name="f529" fmla="*/ f442 1 1073"/>
                <a:gd name="f530" fmla="*/ f443 1 154"/>
                <a:gd name="f531" fmla="*/ f444 1 1073"/>
                <a:gd name="f532" fmla="*/ f445 1 1073"/>
                <a:gd name="f533" fmla="*/ f446 1 1073"/>
                <a:gd name="f534" fmla="*/ f447 1 154"/>
                <a:gd name="f535" fmla="*/ f448 1 1073"/>
                <a:gd name="f536" fmla="*/ f449 1 154"/>
                <a:gd name="f537" fmla="*/ f450 1 1073"/>
                <a:gd name="f538" fmla="*/ f451 1 1073"/>
                <a:gd name="f539" fmla="*/ f452 1 1073"/>
                <a:gd name="f540" fmla="*/ f453 1 154"/>
                <a:gd name="f541" fmla="*/ f454 1 1073"/>
                <a:gd name="f542" fmla="*/ f455 1 154"/>
                <a:gd name="f543" fmla="*/ f456 1 1073"/>
                <a:gd name="f544" fmla="*/ f457 1 154"/>
                <a:gd name="f545" fmla="*/ f458 1 1073"/>
                <a:gd name="f546" fmla="*/ f459 1 1073"/>
                <a:gd name="f547" fmla="*/ f460 1 154"/>
                <a:gd name="f548" fmla="*/ f461 1 1073"/>
                <a:gd name="f549" fmla="*/ f462 1 1073"/>
                <a:gd name="f550" fmla="*/ f463 1 154"/>
                <a:gd name="f551" fmla="*/ f464 1 1073"/>
                <a:gd name="f552" fmla="*/ f465 1 154"/>
                <a:gd name="f553" fmla="*/ f466 1 1073"/>
                <a:gd name="f554" fmla="*/ f467 1 1073"/>
                <a:gd name="f555" fmla="*/ f468 1 154"/>
                <a:gd name="f556" fmla="*/ f469 1 1073"/>
                <a:gd name="f557" fmla="*/ f470 1 154"/>
                <a:gd name="f558" fmla="*/ f471 1 1073"/>
                <a:gd name="f559" fmla="*/ f472 1 1073"/>
                <a:gd name="f560" fmla="*/ f473 1 1073"/>
                <a:gd name="f561" fmla="*/ f474 1 154"/>
                <a:gd name="f562" fmla="*/ f475 1 1073"/>
                <a:gd name="f563" fmla="*/ f476 1 154"/>
                <a:gd name="f564" fmla="*/ f477 1 1073"/>
                <a:gd name="f565" fmla="*/ f478 1 154"/>
                <a:gd name="f566" fmla="*/ f479 1 1073"/>
                <a:gd name="f567" fmla="*/ f480 1 154"/>
                <a:gd name="f568" fmla="*/ f481 1 1073"/>
                <a:gd name="f569" fmla="*/ f482 1 1073"/>
                <a:gd name="f570" fmla="*/ f483 1 1073"/>
                <a:gd name="f571" fmla="*/ f484 1 154"/>
                <a:gd name="f572" fmla="*/ f485 1 1073"/>
                <a:gd name="f573" fmla="*/ f486 1 154"/>
                <a:gd name="f574" fmla="*/ f487 1 1073"/>
                <a:gd name="f575" fmla="*/ f488 1 1073"/>
                <a:gd name="f576" fmla="*/ f489 1 1073"/>
                <a:gd name="f577" fmla="*/ f490 1 1073"/>
                <a:gd name="f578" fmla="*/ 0 1 f403"/>
                <a:gd name="f579" fmla="*/ f397 1 f403"/>
                <a:gd name="f580" fmla="*/ 0 1 f404"/>
                <a:gd name="f581" fmla="*/ f398 1 f404"/>
                <a:gd name="f582" fmla="*/ f492 1 f403"/>
                <a:gd name="f583" fmla="*/ f493 1 f404"/>
                <a:gd name="f584" fmla="*/ f494 1 f403"/>
                <a:gd name="f585" fmla="*/ f495 1 f404"/>
                <a:gd name="f586" fmla="*/ f496 1 f404"/>
                <a:gd name="f587" fmla="*/ f497 1 f403"/>
                <a:gd name="f588" fmla="*/ f498 1 f404"/>
                <a:gd name="f589" fmla="*/ f499 1 f403"/>
                <a:gd name="f590" fmla="*/ f500 1 f404"/>
                <a:gd name="f591" fmla="*/ f501 1 f403"/>
                <a:gd name="f592" fmla="*/ f502 1 f404"/>
                <a:gd name="f593" fmla="*/ f503 1 f403"/>
                <a:gd name="f594" fmla="*/ f504 1 f404"/>
                <a:gd name="f595" fmla="*/ f505 1 f403"/>
                <a:gd name="f596" fmla="*/ f506 1 f404"/>
                <a:gd name="f597" fmla="*/ f507 1 f403"/>
                <a:gd name="f598" fmla="*/ f508 1 f404"/>
                <a:gd name="f599" fmla="*/ f509 1 f403"/>
                <a:gd name="f600" fmla="*/ f510 1 f404"/>
                <a:gd name="f601" fmla="*/ f511 1 f403"/>
                <a:gd name="f602" fmla="*/ f512 1 f404"/>
                <a:gd name="f603" fmla="*/ f513 1 f403"/>
                <a:gd name="f604" fmla="*/ f514 1 f404"/>
                <a:gd name="f605" fmla="*/ f515 1 f403"/>
                <a:gd name="f606" fmla="*/ f516 1 f404"/>
                <a:gd name="f607" fmla="*/ f517 1 f404"/>
                <a:gd name="f608" fmla="*/ f518 1 f403"/>
                <a:gd name="f609" fmla="*/ f519 1 f404"/>
                <a:gd name="f610" fmla="*/ f520 1 f403"/>
                <a:gd name="f611" fmla="*/ f521 1 f404"/>
                <a:gd name="f612" fmla="*/ f522 1 f403"/>
                <a:gd name="f613" fmla="*/ f523 1 f403"/>
                <a:gd name="f614" fmla="*/ f524 1 f404"/>
                <a:gd name="f615" fmla="*/ f525 1 f403"/>
                <a:gd name="f616" fmla="*/ f526 1 f404"/>
                <a:gd name="f617" fmla="*/ f527 1 f403"/>
                <a:gd name="f618" fmla="*/ f528 1 f404"/>
                <a:gd name="f619" fmla="*/ f529 1 f403"/>
                <a:gd name="f620" fmla="*/ f530 1 f404"/>
                <a:gd name="f621" fmla="*/ f531 1 f403"/>
                <a:gd name="f622" fmla="*/ f532 1 f403"/>
                <a:gd name="f623" fmla="*/ f533 1 f403"/>
                <a:gd name="f624" fmla="*/ f534 1 f404"/>
                <a:gd name="f625" fmla="*/ f535 1 f403"/>
                <a:gd name="f626" fmla="*/ f536 1 f404"/>
                <a:gd name="f627" fmla="*/ f537 1 f403"/>
                <a:gd name="f628" fmla="*/ f538 1 f403"/>
                <a:gd name="f629" fmla="*/ f539 1 f403"/>
                <a:gd name="f630" fmla="*/ f540 1 f404"/>
                <a:gd name="f631" fmla="*/ f541 1 f403"/>
                <a:gd name="f632" fmla="*/ f542 1 f404"/>
                <a:gd name="f633" fmla="*/ f543 1 f403"/>
                <a:gd name="f634" fmla="*/ f544 1 f404"/>
                <a:gd name="f635" fmla="*/ f545 1 f403"/>
                <a:gd name="f636" fmla="*/ f546 1 f403"/>
                <a:gd name="f637" fmla="*/ f547 1 f404"/>
                <a:gd name="f638" fmla="*/ f548 1 f403"/>
                <a:gd name="f639" fmla="*/ f549 1 f403"/>
                <a:gd name="f640" fmla="*/ f550 1 f404"/>
                <a:gd name="f641" fmla="*/ f551 1 f403"/>
                <a:gd name="f642" fmla="*/ f552 1 f404"/>
                <a:gd name="f643" fmla="*/ f553 1 f403"/>
                <a:gd name="f644" fmla="*/ f554 1 f403"/>
                <a:gd name="f645" fmla="*/ f555 1 f404"/>
                <a:gd name="f646" fmla="*/ f556 1 f403"/>
                <a:gd name="f647" fmla="*/ f557 1 f404"/>
                <a:gd name="f648" fmla="*/ f558 1 f403"/>
                <a:gd name="f649" fmla="*/ f559 1 f403"/>
                <a:gd name="f650" fmla="*/ f560 1 f403"/>
                <a:gd name="f651" fmla="*/ f561 1 f404"/>
                <a:gd name="f652" fmla="*/ f562 1 f403"/>
                <a:gd name="f653" fmla="*/ f563 1 f404"/>
                <a:gd name="f654" fmla="*/ f564 1 f403"/>
                <a:gd name="f655" fmla="*/ f565 1 f404"/>
                <a:gd name="f656" fmla="*/ f566 1 f403"/>
                <a:gd name="f657" fmla="*/ f567 1 f404"/>
                <a:gd name="f658" fmla="*/ f568 1 f403"/>
                <a:gd name="f659" fmla="*/ f569 1 f403"/>
                <a:gd name="f660" fmla="*/ f570 1 f403"/>
                <a:gd name="f661" fmla="*/ f571 1 f404"/>
                <a:gd name="f662" fmla="*/ f572 1 f403"/>
                <a:gd name="f663" fmla="*/ f573 1 f404"/>
                <a:gd name="f664" fmla="*/ f574 1 f403"/>
                <a:gd name="f665" fmla="*/ f575 1 f403"/>
                <a:gd name="f666" fmla="*/ f576 1 f403"/>
                <a:gd name="f667" fmla="*/ f577 1 f403"/>
                <a:gd name="f668" fmla="*/ f578 f394 1"/>
                <a:gd name="f669" fmla="*/ f579 f394 1"/>
                <a:gd name="f670" fmla="*/ f581 f395 1"/>
                <a:gd name="f671" fmla="*/ f580 f395 1"/>
                <a:gd name="f672" fmla="*/ f582 f394 1"/>
                <a:gd name="f673" fmla="*/ f583 f395 1"/>
                <a:gd name="f674" fmla="*/ f584 f394 1"/>
                <a:gd name="f675" fmla="*/ f585 f395 1"/>
                <a:gd name="f676" fmla="*/ f586 f395 1"/>
                <a:gd name="f677" fmla="*/ f587 f394 1"/>
                <a:gd name="f678" fmla="*/ f588 f395 1"/>
                <a:gd name="f679" fmla="*/ f589 f394 1"/>
                <a:gd name="f680" fmla="*/ f590 f395 1"/>
                <a:gd name="f681" fmla="*/ f591 f394 1"/>
                <a:gd name="f682" fmla="*/ f592 f395 1"/>
                <a:gd name="f683" fmla="*/ f593 f394 1"/>
                <a:gd name="f684" fmla="*/ f594 f395 1"/>
                <a:gd name="f685" fmla="*/ f595 f394 1"/>
                <a:gd name="f686" fmla="*/ f596 f395 1"/>
                <a:gd name="f687" fmla="*/ f597 f394 1"/>
                <a:gd name="f688" fmla="*/ f598 f395 1"/>
                <a:gd name="f689" fmla="*/ f599 f394 1"/>
                <a:gd name="f690" fmla="*/ f600 f395 1"/>
                <a:gd name="f691" fmla="*/ f601 f394 1"/>
                <a:gd name="f692" fmla="*/ f602 f395 1"/>
                <a:gd name="f693" fmla="*/ f603 f394 1"/>
                <a:gd name="f694" fmla="*/ f604 f395 1"/>
                <a:gd name="f695" fmla="*/ f605 f394 1"/>
                <a:gd name="f696" fmla="*/ f606 f395 1"/>
                <a:gd name="f697" fmla="*/ f607 f395 1"/>
                <a:gd name="f698" fmla="*/ f608 f394 1"/>
                <a:gd name="f699" fmla="*/ f609 f395 1"/>
                <a:gd name="f700" fmla="*/ f610 f394 1"/>
                <a:gd name="f701" fmla="*/ f611 f395 1"/>
                <a:gd name="f702" fmla="*/ f612 f394 1"/>
                <a:gd name="f703" fmla="*/ f613 f394 1"/>
                <a:gd name="f704" fmla="*/ f614 f395 1"/>
                <a:gd name="f705" fmla="*/ f615 f394 1"/>
                <a:gd name="f706" fmla="*/ f616 f395 1"/>
                <a:gd name="f707" fmla="*/ f617 f394 1"/>
                <a:gd name="f708" fmla="*/ f618 f395 1"/>
                <a:gd name="f709" fmla="*/ f619 f394 1"/>
                <a:gd name="f710" fmla="*/ f620 f395 1"/>
                <a:gd name="f711" fmla="*/ f621 f394 1"/>
                <a:gd name="f712" fmla="*/ f622 f394 1"/>
                <a:gd name="f713" fmla="*/ f623 f394 1"/>
                <a:gd name="f714" fmla="*/ f624 f395 1"/>
                <a:gd name="f715" fmla="*/ f625 f394 1"/>
                <a:gd name="f716" fmla="*/ f626 f395 1"/>
                <a:gd name="f717" fmla="*/ f627 f394 1"/>
                <a:gd name="f718" fmla="*/ f628 f394 1"/>
                <a:gd name="f719" fmla="*/ f629 f394 1"/>
                <a:gd name="f720" fmla="*/ f630 f395 1"/>
                <a:gd name="f721" fmla="*/ f631 f394 1"/>
                <a:gd name="f722" fmla="*/ f632 f395 1"/>
                <a:gd name="f723" fmla="*/ f633 f394 1"/>
                <a:gd name="f724" fmla="*/ f634 f395 1"/>
                <a:gd name="f725" fmla="*/ f635 f394 1"/>
                <a:gd name="f726" fmla="*/ f636 f394 1"/>
                <a:gd name="f727" fmla="*/ f637 f395 1"/>
                <a:gd name="f728" fmla="*/ f638 f394 1"/>
                <a:gd name="f729" fmla="*/ f639 f394 1"/>
                <a:gd name="f730" fmla="*/ f640 f395 1"/>
                <a:gd name="f731" fmla="*/ f641 f394 1"/>
                <a:gd name="f732" fmla="*/ f642 f395 1"/>
                <a:gd name="f733" fmla="*/ f643 f394 1"/>
                <a:gd name="f734" fmla="*/ f644 f394 1"/>
                <a:gd name="f735" fmla="*/ f645 f395 1"/>
                <a:gd name="f736" fmla="*/ f646 f394 1"/>
                <a:gd name="f737" fmla="*/ f647 f395 1"/>
                <a:gd name="f738" fmla="*/ f648 f394 1"/>
                <a:gd name="f739" fmla="*/ f649 f394 1"/>
                <a:gd name="f740" fmla="*/ f650 f394 1"/>
                <a:gd name="f741" fmla="*/ f651 f395 1"/>
                <a:gd name="f742" fmla="*/ f652 f394 1"/>
                <a:gd name="f743" fmla="*/ f653 f395 1"/>
                <a:gd name="f744" fmla="*/ f654 f394 1"/>
                <a:gd name="f745" fmla="*/ f655 f395 1"/>
                <a:gd name="f746" fmla="*/ f656 f394 1"/>
                <a:gd name="f747" fmla="*/ f657 f395 1"/>
                <a:gd name="f748" fmla="*/ f658 f394 1"/>
                <a:gd name="f749" fmla="*/ f659 f394 1"/>
                <a:gd name="f750" fmla="*/ f660 f394 1"/>
                <a:gd name="f751" fmla="*/ f661 f395 1"/>
                <a:gd name="f752" fmla="*/ f662 f394 1"/>
                <a:gd name="f753" fmla="*/ f663 f395 1"/>
                <a:gd name="f754" fmla="*/ f664 f394 1"/>
                <a:gd name="f755" fmla="*/ f665 f394 1"/>
                <a:gd name="f756" fmla="*/ f666 f394 1"/>
                <a:gd name="f757" fmla="*/ f667 f394 1"/>
              </a:gdLst>
              <a:ahLst/>
              <a:cxnLst>
                <a:cxn ang="3cd4">
                  <a:pos x="hc" y="t"/>
                </a:cxn>
                <a:cxn ang="0">
                  <a:pos x="r" y="vc"/>
                </a:cxn>
                <a:cxn ang="cd4">
                  <a:pos x="hc" y="b"/>
                </a:cxn>
                <a:cxn ang="cd2">
                  <a:pos x="l" y="vc"/>
                </a:cxn>
                <a:cxn ang="f491">
                  <a:pos x="f672" y="f673"/>
                </a:cxn>
                <a:cxn ang="f491">
                  <a:pos x="f674" y="f675"/>
                </a:cxn>
                <a:cxn ang="f491">
                  <a:pos x="f674" y="f676"/>
                </a:cxn>
                <a:cxn ang="f491">
                  <a:pos x="f672" y="f676"/>
                </a:cxn>
                <a:cxn ang="f491">
                  <a:pos x="f677" y="f678"/>
                </a:cxn>
                <a:cxn ang="f491">
                  <a:pos x="f679" y="f680"/>
                </a:cxn>
                <a:cxn ang="f491">
                  <a:pos x="f681" y="f682"/>
                </a:cxn>
                <a:cxn ang="f491">
                  <a:pos x="f683" y="f684"/>
                </a:cxn>
                <a:cxn ang="f491">
                  <a:pos x="f685" y="f686"/>
                </a:cxn>
                <a:cxn ang="f491">
                  <a:pos x="f687" y="f688"/>
                </a:cxn>
                <a:cxn ang="f491">
                  <a:pos x="f689" y="f690"/>
                </a:cxn>
                <a:cxn ang="f491">
                  <a:pos x="f691" y="f692"/>
                </a:cxn>
                <a:cxn ang="f491">
                  <a:pos x="f693" y="f694"/>
                </a:cxn>
                <a:cxn ang="f491">
                  <a:pos x="f695" y="f696"/>
                </a:cxn>
                <a:cxn ang="f491">
                  <a:pos x="f695" y="f697"/>
                </a:cxn>
                <a:cxn ang="f491">
                  <a:pos x="f698" y="f699"/>
                </a:cxn>
                <a:cxn ang="f491">
                  <a:pos x="f700" y="f701"/>
                </a:cxn>
                <a:cxn ang="f491">
                  <a:pos x="f702" y="f699"/>
                </a:cxn>
                <a:cxn ang="f491">
                  <a:pos x="f703" y="f704"/>
                </a:cxn>
                <a:cxn ang="f491">
                  <a:pos x="f705" y="f706"/>
                </a:cxn>
                <a:cxn ang="f491">
                  <a:pos x="f707" y="f708"/>
                </a:cxn>
                <a:cxn ang="f491">
                  <a:pos x="f709" y="f710"/>
                </a:cxn>
                <a:cxn ang="f491">
                  <a:pos x="f711" y="f704"/>
                </a:cxn>
                <a:cxn ang="f491">
                  <a:pos x="f712" y="f697"/>
                </a:cxn>
                <a:cxn ang="f491">
                  <a:pos x="f713" y="f714"/>
                </a:cxn>
                <a:cxn ang="f491">
                  <a:pos x="f715" y="f716"/>
                </a:cxn>
                <a:cxn ang="f491">
                  <a:pos x="f717" y="f716"/>
                </a:cxn>
                <a:cxn ang="f491">
                  <a:pos x="f718" y="f697"/>
                </a:cxn>
                <a:cxn ang="f491">
                  <a:pos x="f719" y="f720"/>
                </a:cxn>
                <a:cxn ang="f491">
                  <a:pos x="f721" y="f722"/>
                </a:cxn>
                <a:cxn ang="f491">
                  <a:pos x="f723" y="f724"/>
                </a:cxn>
                <a:cxn ang="f491">
                  <a:pos x="f725" y="f699"/>
                </a:cxn>
                <a:cxn ang="f491">
                  <a:pos x="f726" y="f727"/>
                </a:cxn>
                <a:cxn ang="f491">
                  <a:pos x="f728" y="f699"/>
                </a:cxn>
                <a:cxn ang="f491">
                  <a:pos x="f729" y="f730"/>
                </a:cxn>
                <a:cxn ang="f491">
                  <a:pos x="f731" y="f732"/>
                </a:cxn>
                <a:cxn ang="f491">
                  <a:pos x="f733" y="f730"/>
                </a:cxn>
                <a:cxn ang="f491">
                  <a:pos x="f734" y="f735"/>
                </a:cxn>
                <a:cxn ang="f491">
                  <a:pos x="f736" y="f737"/>
                </a:cxn>
                <a:cxn ang="f491">
                  <a:pos x="f738" y="f710"/>
                </a:cxn>
                <a:cxn ang="f491">
                  <a:pos x="f739" y="f720"/>
                </a:cxn>
                <a:cxn ang="f491">
                  <a:pos x="f740" y="f741"/>
                </a:cxn>
                <a:cxn ang="f491">
                  <a:pos x="f742" y="f743"/>
                </a:cxn>
                <a:cxn ang="f491">
                  <a:pos x="f744" y="f745"/>
                </a:cxn>
                <a:cxn ang="f491">
                  <a:pos x="f746" y="f747"/>
                </a:cxn>
                <a:cxn ang="f491">
                  <a:pos x="f748" y="f747"/>
                </a:cxn>
                <a:cxn ang="f491">
                  <a:pos x="f749" y="f697"/>
                </a:cxn>
                <a:cxn ang="f491">
                  <a:pos x="f750" y="f751"/>
                </a:cxn>
                <a:cxn ang="f491">
                  <a:pos x="f752" y="f753"/>
                </a:cxn>
                <a:cxn ang="f491">
                  <a:pos x="f754" y="f730"/>
                </a:cxn>
                <a:cxn ang="f491">
                  <a:pos x="f755" y="f675"/>
                </a:cxn>
                <a:cxn ang="f491">
                  <a:pos x="f756" y="f737"/>
                </a:cxn>
                <a:cxn ang="f491">
                  <a:pos x="f757" y="f701"/>
                </a:cxn>
              </a:cxnLst>
              <a:rect l="f668" t="f671" r="f669" b="f670"/>
              <a:pathLst>
                <a:path w="1073" h="154">
                  <a:moveTo>
                    <a:pt x="f8" y="f9"/>
                  </a:moveTo>
                  <a:cubicBezTo>
                    <a:pt x="f7" y="f5"/>
                    <a:pt x="f7" y="f5"/>
                    <a:pt x="f7" y="f5"/>
                  </a:cubicBezTo>
                  <a:cubicBezTo>
                    <a:pt x="f7" y="f10"/>
                    <a:pt x="f7" y="f10"/>
                    <a:pt x="f7" y="f10"/>
                  </a:cubicBezTo>
                  <a:cubicBezTo>
                    <a:pt x="f8" y="f10"/>
                    <a:pt x="f8" y="f10"/>
                    <a:pt x="f8" y="f10"/>
                  </a:cubicBezTo>
                  <a:lnTo>
                    <a:pt x="f8" y="f9"/>
                  </a:lnTo>
                  <a:close/>
                  <a:moveTo>
                    <a:pt x="f11" y="f10"/>
                  </a:moveTo>
                  <a:cubicBezTo>
                    <a:pt x="f11" y="f9"/>
                    <a:pt x="f11" y="f9"/>
                    <a:pt x="f11" y="f9"/>
                  </a:cubicBezTo>
                  <a:cubicBezTo>
                    <a:pt x="f5" y="f12"/>
                    <a:pt x="f5" y="f12"/>
                    <a:pt x="f5" y="f12"/>
                  </a:cubicBezTo>
                  <a:cubicBezTo>
                    <a:pt x="f5" y="f10"/>
                    <a:pt x="f5" y="f10"/>
                    <a:pt x="f5" y="f10"/>
                  </a:cubicBezTo>
                  <a:lnTo>
                    <a:pt x="f11" y="f10"/>
                  </a:lnTo>
                  <a:close/>
                  <a:moveTo>
                    <a:pt x="f11" y="f13"/>
                  </a:moveTo>
                  <a:cubicBezTo>
                    <a:pt x="f5" y="f13"/>
                    <a:pt x="f5" y="f13"/>
                    <a:pt x="f5" y="f13"/>
                  </a:cubicBezTo>
                  <a:cubicBezTo>
                    <a:pt x="f5" y="f14"/>
                    <a:pt x="f5" y="f14"/>
                    <a:pt x="f5" y="f14"/>
                  </a:cubicBezTo>
                  <a:cubicBezTo>
                    <a:pt x="f11" y="f15"/>
                    <a:pt x="f11" y="f15"/>
                    <a:pt x="f11" y="f15"/>
                  </a:cubicBezTo>
                  <a:lnTo>
                    <a:pt x="f11" y="f13"/>
                  </a:lnTo>
                  <a:close/>
                  <a:moveTo>
                    <a:pt x="f8" y="f13"/>
                  </a:moveTo>
                  <a:cubicBezTo>
                    <a:pt x="f8" y="f16"/>
                    <a:pt x="f8" y="f16"/>
                    <a:pt x="f8" y="f16"/>
                  </a:cubicBezTo>
                  <a:cubicBezTo>
                    <a:pt x="f7" y="f7"/>
                    <a:pt x="f7" y="f7"/>
                    <a:pt x="f7" y="f7"/>
                  </a:cubicBezTo>
                  <a:cubicBezTo>
                    <a:pt x="f7" y="f13"/>
                    <a:pt x="f7" y="f13"/>
                    <a:pt x="f7" y="f13"/>
                  </a:cubicBezTo>
                  <a:lnTo>
                    <a:pt x="f8" y="f13"/>
                  </a:lnTo>
                  <a:close/>
                  <a:moveTo>
                    <a:pt x="f17" y="f18"/>
                  </a:moveTo>
                  <a:cubicBezTo>
                    <a:pt x="f19" y="f20"/>
                    <a:pt x="f21" y="f22"/>
                    <a:pt x="f23" y="f24"/>
                  </a:cubicBezTo>
                  <a:cubicBezTo>
                    <a:pt x="f25" y="f26"/>
                    <a:pt x="f27" y="f28"/>
                    <a:pt x="f29" y="f30"/>
                  </a:cubicBezTo>
                  <a:cubicBezTo>
                    <a:pt x="f31" y="f32"/>
                    <a:pt x="f33" y="f34"/>
                    <a:pt x="f35" y="f36"/>
                  </a:cubicBezTo>
                  <a:cubicBezTo>
                    <a:pt x="f37" y="f38"/>
                    <a:pt x="f37" y="f39"/>
                    <a:pt x="f37" y="f40"/>
                  </a:cubicBezTo>
                  <a:cubicBezTo>
                    <a:pt x="f37" y="f41"/>
                    <a:pt x="f35" y="f42"/>
                    <a:pt x="f43" y="f44"/>
                  </a:cubicBezTo>
                  <a:cubicBezTo>
                    <a:pt x="f27" y="f45"/>
                    <a:pt x="f25" y="f46"/>
                    <a:pt x="f47" y="f46"/>
                  </a:cubicBezTo>
                  <a:cubicBezTo>
                    <a:pt x="f48" y="f46"/>
                    <a:pt x="f49" y="f50"/>
                    <a:pt x="f51" y="f42"/>
                  </a:cubicBezTo>
                  <a:cubicBezTo>
                    <a:pt x="f51" y="f52"/>
                    <a:pt x="f51" y="f52"/>
                    <a:pt x="f51" y="f52"/>
                  </a:cubicBezTo>
                  <a:cubicBezTo>
                    <a:pt x="f19" y="f53"/>
                    <a:pt x="f21" y="f54"/>
                    <a:pt x="f23" y="f54"/>
                  </a:cubicBezTo>
                  <a:cubicBezTo>
                    <a:pt x="f55" y="f54"/>
                    <a:pt x="f33" y="f56"/>
                    <a:pt x="f57" y="f58"/>
                  </a:cubicBezTo>
                  <a:cubicBezTo>
                    <a:pt x="f59" y="f50"/>
                    <a:pt x="f60" y="f61"/>
                    <a:pt x="f60" y="f62"/>
                  </a:cubicBezTo>
                  <a:cubicBezTo>
                    <a:pt x="f60" y="f63"/>
                    <a:pt x="f64" y="f32"/>
                    <a:pt x="f65" y="f28"/>
                  </a:cubicBezTo>
                  <a:cubicBezTo>
                    <a:pt x="f66" y="f67"/>
                    <a:pt x="f35" y="f68"/>
                    <a:pt x="f55" y="f69"/>
                  </a:cubicBezTo>
                  <a:cubicBezTo>
                    <a:pt x="f47" y="f70"/>
                    <a:pt x="f71" y="f72"/>
                    <a:pt x="f48" y="f73"/>
                  </a:cubicBezTo>
                  <a:cubicBezTo>
                    <a:pt x="f74" y="f75"/>
                    <a:pt x="f76" y="f77"/>
                    <a:pt x="f76" y="f78"/>
                  </a:cubicBezTo>
                  <a:cubicBezTo>
                    <a:pt x="f76" y="f79"/>
                    <a:pt x="f71" y="f80"/>
                    <a:pt x="f81" y="f80"/>
                  </a:cubicBezTo>
                  <a:cubicBezTo>
                    <a:pt x="f82" y="f80"/>
                    <a:pt x="f83" y="f84"/>
                    <a:pt x="f85" y="f86"/>
                  </a:cubicBezTo>
                  <a:cubicBezTo>
                    <a:pt x="f87" y="f88"/>
                    <a:pt x="f59" y="f89"/>
                    <a:pt x="f60" y="f90"/>
                  </a:cubicBezTo>
                  <a:cubicBezTo>
                    <a:pt x="f60" y="f91"/>
                    <a:pt x="f60" y="f91"/>
                    <a:pt x="f60" y="f91"/>
                  </a:cubicBezTo>
                  <a:cubicBezTo>
                    <a:pt x="f64" y="f92"/>
                    <a:pt x="f65" y="f93"/>
                    <a:pt x="f57" y="f94"/>
                  </a:cubicBezTo>
                  <a:cubicBezTo>
                    <a:pt x="f33" y="f95"/>
                    <a:pt x="f29" y="f96"/>
                    <a:pt x="f55" y="f96"/>
                  </a:cubicBezTo>
                  <a:cubicBezTo>
                    <a:pt x="f97" y="f96"/>
                    <a:pt x="f21" y="f93"/>
                    <a:pt x="f49" y="f98"/>
                  </a:cubicBezTo>
                  <a:cubicBezTo>
                    <a:pt x="f99" y="f84"/>
                    <a:pt x="f100" y="f101"/>
                    <a:pt x="f100" y="f102"/>
                  </a:cubicBezTo>
                  <a:cubicBezTo>
                    <a:pt x="f100" y="f103"/>
                    <a:pt x="f104" y="f105"/>
                    <a:pt x="f17" y="f18"/>
                  </a:cubicBezTo>
                  <a:close/>
                  <a:moveTo>
                    <a:pt x="f106" y="f107"/>
                  </a:moveTo>
                  <a:cubicBezTo>
                    <a:pt x="f106" y="f108"/>
                    <a:pt x="f109" y="f8"/>
                    <a:pt x="f110" y="f32"/>
                  </a:cubicBezTo>
                  <a:cubicBezTo>
                    <a:pt x="f111" y="f38"/>
                    <a:pt x="f112" y="f39"/>
                    <a:pt x="f113" y="f39"/>
                  </a:cubicBezTo>
                  <a:cubicBezTo>
                    <a:pt x="f114" y="f39"/>
                    <a:pt x="f115" y="f116"/>
                    <a:pt x="f117" y="f36"/>
                  </a:cubicBezTo>
                  <a:cubicBezTo>
                    <a:pt x="f118" y="f119"/>
                    <a:pt x="f120" y="f121"/>
                    <a:pt x="f122" y="f24"/>
                  </a:cubicBezTo>
                  <a:cubicBezTo>
                    <a:pt x="f123" y="f22"/>
                    <a:pt x="f124" y="f125"/>
                    <a:pt x="f124" y="f105"/>
                  </a:cubicBezTo>
                  <a:cubicBezTo>
                    <a:pt x="f124" y="f78"/>
                    <a:pt x="f126" y="f89"/>
                    <a:pt x="f127" y="f128"/>
                  </a:cubicBezTo>
                  <a:cubicBezTo>
                    <a:pt x="f129" y="f93"/>
                    <a:pt x="f130" y="f96"/>
                    <a:pt x="f113" y="f96"/>
                  </a:cubicBezTo>
                  <a:cubicBezTo>
                    <a:pt x="f131" y="f96"/>
                    <a:pt x="f132" y="f94"/>
                    <a:pt x="f133" y="f98"/>
                  </a:cubicBezTo>
                  <a:cubicBezTo>
                    <a:pt x="f133" y="f101"/>
                    <a:pt x="f133" y="f101"/>
                    <a:pt x="f133" y="f101"/>
                  </a:cubicBezTo>
                  <a:cubicBezTo>
                    <a:pt x="f132" y="f134"/>
                    <a:pt x="f131" y="f128"/>
                    <a:pt x="f135" y="f128"/>
                  </a:cubicBezTo>
                  <a:cubicBezTo>
                    <a:pt x="f136" y="f128"/>
                    <a:pt x="f130" y="f84"/>
                    <a:pt x="f137" y="f79"/>
                  </a:cubicBezTo>
                  <a:cubicBezTo>
                    <a:pt x="f129" y="f138"/>
                    <a:pt x="f139" y="f102"/>
                    <a:pt x="f139" y="f140"/>
                  </a:cubicBezTo>
                  <a:cubicBezTo>
                    <a:pt x="f106" y="f140"/>
                    <a:pt x="f106" y="f140"/>
                    <a:pt x="f106" y="f140"/>
                  </a:cubicBezTo>
                  <a:lnTo>
                    <a:pt x="f106" y="f107"/>
                  </a:lnTo>
                  <a:close/>
                  <a:moveTo>
                    <a:pt x="f139" y="f125"/>
                  </a:moveTo>
                  <a:cubicBezTo>
                    <a:pt x="f141" y="f22"/>
                    <a:pt x="f142" y="f24"/>
                    <a:pt x="f143" y="f26"/>
                  </a:cubicBezTo>
                  <a:cubicBezTo>
                    <a:pt x="f130" y="f30"/>
                    <a:pt x="f114" y="f11"/>
                    <a:pt x="f113" y="f11"/>
                  </a:cubicBezTo>
                  <a:cubicBezTo>
                    <a:pt x="f144" y="f11"/>
                    <a:pt x="f112" y="f30"/>
                    <a:pt x="f145" y="f26"/>
                  </a:cubicBezTo>
                  <a:cubicBezTo>
                    <a:pt x="f146" y="f24"/>
                    <a:pt x="f132" y="f22"/>
                    <a:pt x="f132" y="f125"/>
                  </a:cubicBezTo>
                  <a:lnTo>
                    <a:pt x="f139" y="f125"/>
                  </a:lnTo>
                  <a:close/>
                  <a:moveTo>
                    <a:pt x="f147" y="f116"/>
                  </a:moveTo>
                  <a:cubicBezTo>
                    <a:pt x="f148" y="f39"/>
                    <a:pt x="f149" y="f39"/>
                    <a:pt x="f150" y="f39"/>
                  </a:cubicBezTo>
                  <a:cubicBezTo>
                    <a:pt x="f151" y="f39"/>
                    <a:pt x="f152" y="f116"/>
                    <a:pt x="f153" y="f36"/>
                  </a:cubicBezTo>
                  <a:cubicBezTo>
                    <a:pt x="f154" y="f119"/>
                    <a:pt x="f155" y="f30"/>
                    <a:pt x="f156" y="f157"/>
                  </a:cubicBezTo>
                  <a:cubicBezTo>
                    <a:pt x="f156" y="f157"/>
                    <a:pt x="f156" y="f157"/>
                    <a:pt x="f156" y="f157"/>
                  </a:cubicBezTo>
                  <a:cubicBezTo>
                    <a:pt x="f156" y="f116"/>
                    <a:pt x="f156" y="f116"/>
                    <a:pt x="f156" y="f116"/>
                  </a:cubicBezTo>
                  <a:cubicBezTo>
                    <a:pt x="f158" y="f116"/>
                    <a:pt x="f158" y="f116"/>
                    <a:pt x="f158" y="f116"/>
                  </a:cubicBezTo>
                  <a:cubicBezTo>
                    <a:pt x="f158" y="f94"/>
                    <a:pt x="f158" y="f94"/>
                    <a:pt x="f158" y="f94"/>
                  </a:cubicBezTo>
                  <a:cubicBezTo>
                    <a:pt x="f156" y="f94"/>
                    <a:pt x="f156" y="f94"/>
                    <a:pt x="f156" y="f94"/>
                  </a:cubicBezTo>
                  <a:cubicBezTo>
                    <a:pt x="f156" y="f159"/>
                    <a:pt x="f156" y="f159"/>
                    <a:pt x="f156" y="f159"/>
                  </a:cubicBezTo>
                  <a:cubicBezTo>
                    <a:pt x="f156" y="f20"/>
                    <a:pt x="f160" y="f108"/>
                    <a:pt x="f154" y="f67"/>
                  </a:cubicBezTo>
                  <a:cubicBezTo>
                    <a:pt x="f153" y="f28"/>
                    <a:pt x="f161" y="f30"/>
                    <a:pt x="f162" y="f30"/>
                  </a:cubicBezTo>
                  <a:cubicBezTo>
                    <a:pt x="f163" y="f30"/>
                    <a:pt x="f148" y="f30"/>
                    <a:pt x="f147" y="f28"/>
                  </a:cubicBezTo>
                  <a:lnTo>
                    <a:pt x="f147" y="f116"/>
                  </a:lnTo>
                  <a:close/>
                  <a:moveTo>
                    <a:pt x="f164" y="f116"/>
                  </a:moveTo>
                  <a:cubicBezTo>
                    <a:pt x="f165" y="f166"/>
                    <a:pt x="f165" y="f166"/>
                    <a:pt x="f165" y="f166"/>
                  </a:cubicBezTo>
                  <a:cubicBezTo>
                    <a:pt x="f165" y="f101"/>
                    <a:pt x="f167" y="f88"/>
                    <a:pt x="f168" y="f84"/>
                  </a:cubicBezTo>
                  <a:cubicBezTo>
                    <a:pt x="f168" y="f84"/>
                    <a:pt x="f168" y="f84"/>
                    <a:pt x="f168" y="f84"/>
                  </a:cubicBezTo>
                  <a:cubicBezTo>
                    <a:pt x="f168" y="f88"/>
                    <a:pt x="f169" y="f90"/>
                    <a:pt x="f170" y="f166"/>
                  </a:cubicBezTo>
                  <a:cubicBezTo>
                    <a:pt x="f171" y="f116"/>
                    <a:pt x="f171" y="f116"/>
                    <a:pt x="f171" y="f116"/>
                  </a:cubicBezTo>
                  <a:cubicBezTo>
                    <a:pt x="f172" y="f116"/>
                    <a:pt x="f172" y="f116"/>
                    <a:pt x="f172" y="f116"/>
                  </a:cubicBezTo>
                  <a:cubicBezTo>
                    <a:pt x="f173" y="f94"/>
                    <a:pt x="f173" y="f94"/>
                    <a:pt x="f173" y="f94"/>
                  </a:cubicBezTo>
                  <a:cubicBezTo>
                    <a:pt x="f174" y="f94"/>
                    <a:pt x="f174" y="f94"/>
                    <a:pt x="f174" y="f94"/>
                  </a:cubicBezTo>
                  <a:cubicBezTo>
                    <a:pt x="f175" y="f116"/>
                    <a:pt x="f175" y="f116"/>
                    <a:pt x="f175" y="f116"/>
                  </a:cubicBezTo>
                  <a:lnTo>
                    <a:pt x="f164" y="f116"/>
                  </a:lnTo>
                  <a:close/>
                  <a:moveTo>
                    <a:pt x="f176" y="f107"/>
                  </a:moveTo>
                  <a:cubicBezTo>
                    <a:pt x="f176" y="f108"/>
                    <a:pt x="f177" y="f8"/>
                    <a:pt x="f178" y="f32"/>
                  </a:cubicBezTo>
                  <a:cubicBezTo>
                    <a:pt x="f179" y="f38"/>
                    <a:pt x="f180" y="f39"/>
                    <a:pt x="f181" y="f39"/>
                  </a:cubicBezTo>
                  <a:cubicBezTo>
                    <a:pt x="f182" y="f39"/>
                    <a:pt x="f183" y="f116"/>
                    <a:pt x="f184" y="f36"/>
                  </a:cubicBezTo>
                  <a:cubicBezTo>
                    <a:pt x="f185" y="f119"/>
                    <a:pt x="f186" y="f121"/>
                    <a:pt x="f187" y="f24"/>
                  </a:cubicBezTo>
                  <a:cubicBezTo>
                    <a:pt x="f188" y="f22"/>
                    <a:pt x="f189" y="f125"/>
                    <a:pt x="f189" y="f105"/>
                  </a:cubicBezTo>
                  <a:cubicBezTo>
                    <a:pt x="f189" y="f78"/>
                    <a:pt x="f190" y="f89"/>
                    <a:pt x="f191" y="f128"/>
                  </a:cubicBezTo>
                  <a:cubicBezTo>
                    <a:pt x="f192" y="f93"/>
                    <a:pt x="f193" y="f96"/>
                    <a:pt x="f194" y="f96"/>
                  </a:cubicBezTo>
                  <a:cubicBezTo>
                    <a:pt x="f195" y="f96"/>
                    <a:pt x="f196" y="f94"/>
                    <a:pt x="f197" y="f98"/>
                  </a:cubicBezTo>
                  <a:cubicBezTo>
                    <a:pt x="f197" y="f101"/>
                    <a:pt x="f197" y="f101"/>
                    <a:pt x="f197" y="f101"/>
                  </a:cubicBezTo>
                  <a:cubicBezTo>
                    <a:pt x="f196" y="f134"/>
                    <a:pt x="f195" y="f128"/>
                    <a:pt x="f198" y="f128"/>
                  </a:cubicBezTo>
                  <a:cubicBezTo>
                    <a:pt x="f199" y="f128"/>
                    <a:pt x="f193" y="f84"/>
                    <a:pt x="f200" y="f79"/>
                  </a:cubicBezTo>
                  <a:cubicBezTo>
                    <a:pt x="f192" y="f138"/>
                    <a:pt x="f201" y="f102"/>
                    <a:pt x="f201" y="f140"/>
                  </a:cubicBezTo>
                  <a:cubicBezTo>
                    <a:pt x="f176" y="f140"/>
                    <a:pt x="f176" y="f140"/>
                    <a:pt x="f176" y="f140"/>
                  </a:cubicBezTo>
                  <a:lnTo>
                    <a:pt x="f176" y="f107"/>
                  </a:lnTo>
                  <a:close/>
                  <a:moveTo>
                    <a:pt x="f201" y="f125"/>
                  </a:moveTo>
                  <a:cubicBezTo>
                    <a:pt x="f202" y="f22"/>
                    <a:pt x="f203" y="f24"/>
                    <a:pt x="f204" y="f26"/>
                  </a:cubicBezTo>
                  <a:cubicBezTo>
                    <a:pt x="f193" y="f30"/>
                    <a:pt x="f182" y="f11"/>
                    <a:pt x="f194" y="f11"/>
                  </a:cubicBezTo>
                  <a:cubicBezTo>
                    <a:pt x="f205" y="f11"/>
                    <a:pt x="f195" y="f30"/>
                    <a:pt x="f206" y="f26"/>
                  </a:cubicBezTo>
                  <a:cubicBezTo>
                    <a:pt x="f207" y="f24"/>
                    <a:pt x="f196" y="f22"/>
                    <a:pt x="f196" y="f125"/>
                  </a:cubicBezTo>
                  <a:lnTo>
                    <a:pt x="f201" y="f125"/>
                  </a:lnTo>
                  <a:close/>
                  <a:moveTo>
                    <a:pt x="f6" y="f116"/>
                  </a:moveTo>
                  <a:cubicBezTo>
                    <a:pt x="f208" y="f39"/>
                    <a:pt x="f209" y="f39"/>
                    <a:pt x="f210" y="f39"/>
                  </a:cubicBezTo>
                  <a:cubicBezTo>
                    <a:pt x="f211" y="f39"/>
                    <a:pt x="f212" y="f116"/>
                    <a:pt x="f213" y="f36"/>
                  </a:cubicBezTo>
                  <a:cubicBezTo>
                    <a:pt x="f214" y="f119"/>
                    <a:pt x="f215" y="f30"/>
                    <a:pt x="f216" y="f157"/>
                  </a:cubicBezTo>
                  <a:cubicBezTo>
                    <a:pt x="f216" y="f157"/>
                    <a:pt x="f216" y="f157"/>
                    <a:pt x="f216" y="f157"/>
                  </a:cubicBezTo>
                  <a:cubicBezTo>
                    <a:pt x="f216" y="f116"/>
                    <a:pt x="f216" y="f116"/>
                    <a:pt x="f216" y="f116"/>
                  </a:cubicBezTo>
                  <a:cubicBezTo>
                    <a:pt x="f217" y="f116"/>
                    <a:pt x="f217" y="f116"/>
                    <a:pt x="f217" y="f116"/>
                  </a:cubicBezTo>
                  <a:cubicBezTo>
                    <a:pt x="f217" y="f94"/>
                    <a:pt x="f217" y="f94"/>
                    <a:pt x="f217" y="f94"/>
                  </a:cubicBezTo>
                  <a:cubicBezTo>
                    <a:pt x="f216" y="f94"/>
                    <a:pt x="f216" y="f94"/>
                    <a:pt x="f216" y="f94"/>
                  </a:cubicBezTo>
                  <a:cubicBezTo>
                    <a:pt x="f216" y="f159"/>
                    <a:pt x="f216" y="f159"/>
                    <a:pt x="f216" y="f159"/>
                  </a:cubicBezTo>
                  <a:cubicBezTo>
                    <a:pt x="f216" y="f20"/>
                    <a:pt x="f215" y="f108"/>
                    <a:pt x="f214" y="f67"/>
                  </a:cubicBezTo>
                  <a:cubicBezTo>
                    <a:pt x="f213" y="f28"/>
                    <a:pt x="f218" y="f30"/>
                    <a:pt x="f219" y="f30"/>
                  </a:cubicBezTo>
                  <a:cubicBezTo>
                    <a:pt x="f220" y="f30"/>
                    <a:pt x="f208" y="f30"/>
                    <a:pt x="f6" y="f28"/>
                  </a:cubicBezTo>
                  <a:lnTo>
                    <a:pt x="f6" y="f116"/>
                  </a:lnTo>
                  <a:close/>
                  <a:moveTo>
                    <a:pt x="f221" y="f222"/>
                  </a:moveTo>
                  <a:cubicBezTo>
                    <a:pt x="f223" y="f224"/>
                    <a:pt x="f223" y="f224"/>
                    <a:pt x="f223" y="f224"/>
                  </a:cubicBezTo>
                  <a:cubicBezTo>
                    <a:pt x="f223" y="f166"/>
                    <a:pt x="f225" y="f101"/>
                    <a:pt x="f225" y="f88"/>
                  </a:cubicBezTo>
                  <a:cubicBezTo>
                    <a:pt x="f226" y="f88"/>
                    <a:pt x="f226" y="f88"/>
                    <a:pt x="f226" y="f88"/>
                  </a:cubicBezTo>
                  <a:cubicBezTo>
                    <a:pt x="f226" y="f101"/>
                    <a:pt x="f226" y="f166"/>
                    <a:pt x="f227" y="f224"/>
                  </a:cubicBezTo>
                  <a:cubicBezTo>
                    <a:pt x="f228" y="f222"/>
                    <a:pt x="f228" y="f222"/>
                    <a:pt x="f228" y="f222"/>
                  </a:cubicBezTo>
                  <a:cubicBezTo>
                    <a:pt x="f229" y="f222"/>
                    <a:pt x="f229" y="f222"/>
                    <a:pt x="f229" y="f222"/>
                  </a:cubicBezTo>
                  <a:cubicBezTo>
                    <a:pt x="f230" y="f224"/>
                    <a:pt x="f230" y="f224"/>
                    <a:pt x="f230" y="f224"/>
                  </a:cubicBezTo>
                  <a:cubicBezTo>
                    <a:pt x="f231" y="f166"/>
                    <a:pt x="f231" y="f101"/>
                    <a:pt x="f231" y="f88"/>
                  </a:cubicBezTo>
                  <a:cubicBezTo>
                    <a:pt x="f232" y="f88"/>
                    <a:pt x="f232" y="f88"/>
                    <a:pt x="f232" y="f88"/>
                  </a:cubicBezTo>
                  <a:cubicBezTo>
                    <a:pt x="f232" y="f101"/>
                    <a:pt x="f232" y="f166"/>
                    <a:pt x="f233" y="f224"/>
                  </a:cubicBezTo>
                  <a:cubicBezTo>
                    <a:pt x="f234" y="f222"/>
                    <a:pt x="f234" y="f222"/>
                    <a:pt x="f234" y="f222"/>
                  </a:cubicBezTo>
                  <a:cubicBezTo>
                    <a:pt x="f235" y="f222"/>
                    <a:pt x="f235" y="f222"/>
                    <a:pt x="f235" y="f222"/>
                  </a:cubicBezTo>
                  <a:cubicBezTo>
                    <a:pt x="f236" y="f94"/>
                    <a:pt x="f236" y="f94"/>
                    <a:pt x="f236" y="f94"/>
                  </a:cubicBezTo>
                  <a:cubicBezTo>
                    <a:pt x="f237" y="f94"/>
                    <a:pt x="f237" y="f94"/>
                    <a:pt x="f237" y="f94"/>
                  </a:cubicBezTo>
                  <a:cubicBezTo>
                    <a:pt x="f238" y="f239"/>
                    <a:pt x="f238" y="f239"/>
                    <a:pt x="f238" y="f239"/>
                  </a:cubicBezTo>
                  <a:cubicBezTo>
                    <a:pt x="f240" y="f241"/>
                    <a:pt x="f240" y="f41"/>
                    <a:pt x="f242" y="f243"/>
                  </a:cubicBezTo>
                  <a:cubicBezTo>
                    <a:pt x="f242" y="f243"/>
                    <a:pt x="f242" y="f243"/>
                    <a:pt x="f242" y="f243"/>
                  </a:cubicBezTo>
                  <a:cubicBezTo>
                    <a:pt x="f242" y="f244"/>
                    <a:pt x="f245" y="f40"/>
                    <a:pt x="f245" y="f39"/>
                  </a:cubicBezTo>
                  <a:cubicBezTo>
                    <a:pt x="f246" y="f94"/>
                    <a:pt x="f246" y="f94"/>
                    <a:pt x="f246" y="f94"/>
                  </a:cubicBezTo>
                  <a:cubicBezTo>
                    <a:pt x="f247" y="f94"/>
                    <a:pt x="f247" y="f94"/>
                    <a:pt x="f247" y="f94"/>
                  </a:cubicBezTo>
                  <a:cubicBezTo>
                    <a:pt x="f248" y="f222"/>
                    <a:pt x="f248" y="f222"/>
                    <a:pt x="f248" y="f222"/>
                  </a:cubicBezTo>
                  <a:lnTo>
                    <a:pt x="f221" y="f222"/>
                  </a:lnTo>
                  <a:close/>
                  <a:moveTo>
                    <a:pt x="f249" y="f222"/>
                  </a:moveTo>
                  <a:cubicBezTo>
                    <a:pt x="f250" y="f54"/>
                    <a:pt x="f251" y="f54"/>
                    <a:pt x="f252" y="f54"/>
                  </a:cubicBezTo>
                  <a:cubicBezTo>
                    <a:pt x="f253" y="f54"/>
                    <a:pt x="f254" y="f54"/>
                    <a:pt x="f255" y="f222"/>
                  </a:cubicBezTo>
                  <a:cubicBezTo>
                    <a:pt x="f256" y="f56"/>
                    <a:pt x="f257" y="f258"/>
                    <a:pt x="f257" y="f259"/>
                  </a:cubicBezTo>
                  <a:cubicBezTo>
                    <a:pt x="f257" y="f260"/>
                    <a:pt x="f256" y="f46"/>
                    <a:pt x="f255" y="f45"/>
                  </a:cubicBezTo>
                  <a:cubicBezTo>
                    <a:pt x="f254" y="f261"/>
                    <a:pt x="f253" y="f261"/>
                    <a:pt x="f252" y="f261"/>
                  </a:cubicBezTo>
                  <a:cubicBezTo>
                    <a:pt x="f251" y="f261"/>
                    <a:pt x="f250" y="f261"/>
                    <a:pt x="f249" y="f45"/>
                  </a:cubicBezTo>
                  <a:cubicBezTo>
                    <a:pt x="f262" y="f46"/>
                    <a:pt x="f263" y="f264"/>
                    <a:pt x="f263" y="f259"/>
                  </a:cubicBezTo>
                  <a:cubicBezTo>
                    <a:pt x="f263" y="f258"/>
                    <a:pt x="f262" y="f56"/>
                    <a:pt x="f249" y="f222"/>
                  </a:cubicBezTo>
                  <a:close/>
                  <a:moveTo>
                    <a:pt x="f249" y="f116"/>
                  </a:moveTo>
                  <a:cubicBezTo>
                    <a:pt x="f255" y="f116"/>
                    <a:pt x="f255" y="f116"/>
                    <a:pt x="f255" y="f116"/>
                  </a:cubicBezTo>
                  <a:cubicBezTo>
                    <a:pt x="f255" y="f94"/>
                    <a:pt x="f255" y="f94"/>
                    <a:pt x="f255" y="f94"/>
                  </a:cubicBezTo>
                  <a:cubicBezTo>
                    <a:pt x="f249" y="f94"/>
                    <a:pt x="f249" y="f94"/>
                    <a:pt x="f249" y="f94"/>
                  </a:cubicBezTo>
                  <a:lnTo>
                    <a:pt x="f249" y="f116"/>
                  </a:lnTo>
                  <a:close/>
                  <a:moveTo>
                    <a:pt x="f265" y="f266"/>
                  </a:moveTo>
                  <a:cubicBezTo>
                    <a:pt x="f265" y="f267"/>
                    <a:pt x="f268" y="f121"/>
                    <a:pt x="f269" y="f119"/>
                  </a:cubicBezTo>
                  <a:cubicBezTo>
                    <a:pt x="f270" y="f38"/>
                    <a:pt x="f271" y="f39"/>
                    <a:pt x="f272" y="f39"/>
                  </a:cubicBezTo>
                  <a:cubicBezTo>
                    <a:pt x="f273" y="f39"/>
                    <a:pt x="f274" y="f36"/>
                    <a:pt x="f275" y="f28"/>
                  </a:cubicBezTo>
                  <a:cubicBezTo>
                    <a:pt x="f275" y="f28"/>
                    <a:pt x="f275" y="f28"/>
                    <a:pt x="f275" y="f28"/>
                  </a:cubicBezTo>
                  <a:cubicBezTo>
                    <a:pt x="f275" y="f116"/>
                    <a:pt x="f275" y="f116"/>
                    <a:pt x="f275" y="f116"/>
                  </a:cubicBezTo>
                  <a:cubicBezTo>
                    <a:pt x="f276" y="f116"/>
                    <a:pt x="f276" y="f116"/>
                    <a:pt x="f276" y="f116"/>
                  </a:cubicBezTo>
                  <a:cubicBezTo>
                    <a:pt x="f276" y="f94"/>
                    <a:pt x="f276" y="f94"/>
                    <a:pt x="f276" y="f94"/>
                  </a:cubicBezTo>
                  <a:cubicBezTo>
                    <a:pt x="f275" y="f94"/>
                    <a:pt x="f275" y="f94"/>
                    <a:pt x="f275" y="f94"/>
                  </a:cubicBezTo>
                  <a:cubicBezTo>
                    <a:pt x="f275" y="f70"/>
                    <a:pt x="f275" y="f70"/>
                    <a:pt x="f275" y="f70"/>
                  </a:cubicBezTo>
                  <a:cubicBezTo>
                    <a:pt x="f275" y="f13"/>
                    <a:pt x="f277" y="f267"/>
                    <a:pt x="f274" y="f26"/>
                  </a:cubicBezTo>
                  <a:cubicBezTo>
                    <a:pt x="f278" y="f30"/>
                    <a:pt x="f279" y="f11"/>
                    <a:pt x="f280" y="f11"/>
                  </a:cubicBezTo>
                  <a:cubicBezTo>
                    <a:pt x="f281" y="f11"/>
                    <a:pt x="f282" y="f157"/>
                    <a:pt x="f282" y="f70"/>
                  </a:cubicBezTo>
                  <a:cubicBezTo>
                    <a:pt x="f282" y="f94"/>
                    <a:pt x="f282" y="f94"/>
                    <a:pt x="f282" y="f94"/>
                  </a:cubicBezTo>
                  <a:cubicBezTo>
                    <a:pt x="f265" y="f94"/>
                    <a:pt x="f265" y="f94"/>
                    <a:pt x="f265" y="f94"/>
                  </a:cubicBezTo>
                  <a:lnTo>
                    <a:pt x="f265" y="f266"/>
                  </a:lnTo>
                  <a:close/>
                  <a:moveTo>
                    <a:pt x="f283" y="f284"/>
                  </a:moveTo>
                  <a:cubicBezTo>
                    <a:pt x="f285" y="f284"/>
                    <a:pt x="f285" y="f284"/>
                    <a:pt x="f285" y="f284"/>
                  </a:cubicBezTo>
                  <a:cubicBezTo>
                    <a:pt x="f285" y="f30"/>
                    <a:pt x="f285" y="f30"/>
                    <a:pt x="f285" y="f30"/>
                  </a:cubicBezTo>
                  <a:cubicBezTo>
                    <a:pt x="f285" y="f30"/>
                    <a:pt x="f285" y="f30"/>
                    <a:pt x="f285" y="f30"/>
                  </a:cubicBezTo>
                  <a:cubicBezTo>
                    <a:pt x="f286" y="f63"/>
                    <a:pt x="f287" y="f39"/>
                    <a:pt x="f288" y="f39"/>
                  </a:cubicBezTo>
                  <a:cubicBezTo>
                    <a:pt x="f289" y="f39"/>
                    <a:pt x="f290" y="f63"/>
                    <a:pt x="f291" y="f11"/>
                  </a:cubicBezTo>
                  <a:cubicBezTo>
                    <a:pt x="f292" y="f67"/>
                    <a:pt x="f293" y="f294"/>
                    <a:pt x="f293" y="f295"/>
                  </a:cubicBezTo>
                  <a:cubicBezTo>
                    <a:pt x="f293" y="f224"/>
                    <a:pt x="f292" y="f79"/>
                    <a:pt x="f291" y="f128"/>
                  </a:cubicBezTo>
                  <a:cubicBezTo>
                    <a:pt x="f296" y="f93"/>
                    <a:pt x="f297" y="f96"/>
                    <a:pt x="f298" y="f96"/>
                  </a:cubicBezTo>
                  <a:cubicBezTo>
                    <a:pt x="f299" y="f96"/>
                    <a:pt x="f300" y="f301"/>
                    <a:pt x="f285" y="f86"/>
                  </a:cubicBezTo>
                  <a:cubicBezTo>
                    <a:pt x="f285" y="f86"/>
                    <a:pt x="f285" y="f86"/>
                    <a:pt x="f285" y="f86"/>
                  </a:cubicBezTo>
                  <a:cubicBezTo>
                    <a:pt x="f285" y="f94"/>
                    <a:pt x="f285" y="f94"/>
                    <a:pt x="f285" y="f94"/>
                  </a:cubicBezTo>
                  <a:cubicBezTo>
                    <a:pt x="f283" y="f94"/>
                    <a:pt x="f283" y="f94"/>
                    <a:pt x="f283" y="f94"/>
                  </a:cubicBezTo>
                  <a:lnTo>
                    <a:pt x="f283" y="f284"/>
                  </a:lnTo>
                  <a:close/>
                  <a:moveTo>
                    <a:pt x="f300" y="f89"/>
                  </a:moveTo>
                  <a:cubicBezTo>
                    <a:pt x="f302" y="f134"/>
                    <a:pt x="f303" y="f128"/>
                    <a:pt x="f304" y="f128"/>
                  </a:cubicBezTo>
                  <a:cubicBezTo>
                    <a:pt x="f305" y="f128"/>
                    <a:pt x="f306" y="f134"/>
                    <a:pt x="f307" y="f89"/>
                  </a:cubicBezTo>
                  <a:cubicBezTo>
                    <a:pt x="f296" y="f166"/>
                    <a:pt x="f308" y="f309"/>
                    <a:pt x="f308" y="f73"/>
                  </a:cubicBezTo>
                  <a:cubicBezTo>
                    <a:pt x="f308" y="f266"/>
                    <a:pt x="f296" y="f68"/>
                    <a:pt x="f310" y="f67"/>
                  </a:cubicBezTo>
                  <a:cubicBezTo>
                    <a:pt x="f306" y="f121"/>
                    <a:pt x="f305" y="f11"/>
                    <a:pt x="f311" y="f11"/>
                  </a:cubicBezTo>
                  <a:cubicBezTo>
                    <a:pt x="f312" y="f11"/>
                    <a:pt x="f302" y="f30"/>
                    <a:pt x="f300" y="f26"/>
                  </a:cubicBezTo>
                  <a:cubicBezTo>
                    <a:pt x="f313" y="f267"/>
                    <a:pt x="f285" y="f22"/>
                    <a:pt x="f285" y="f266"/>
                  </a:cubicBezTo>
                  <a:cubicBezTo>
                    <a:pt x="f285" y="f140"/>
                    <a:pt x="f285" y="f140"/>
                    <a:pt x="f285" y="f140"/>
                  </a:cubicBezTo>
                  <a:cubicBezTo>
                    <a:pt x="f285" y="f102"/>
                    <a:pt x="f313" y="f166"/>
                    <a:pt x="f300" y="f89"/>
                  </a:cubicBezTo>
                  <a:close/>
                  <a:moveTo>
                    <a:pt x="f314" y="f11"/>
                  </a:moveTo>
                  <a:cubicBezTo>
                    <a:pt x="f315" y="f63"/>
                    <a:pt x="f316" y="f39"/>
                    <a:pt x="f317" y="f39"/>
                  </a:cubicBezTo>
                  <a:cubicBezTo>
                    <a:pt x="f318" y="f39"/>
                    <a:pt x="f319" y="f63"/>
                    <a:pt x="f320" y="f11"/>
                  </a:cubicBezTo>
                  <a:cubicBezTo>
                    <a:pt x="f321" y="f157"/>
                    <a:pt x="f322" y="f69"/>
                    <a:pt x="f322" y="f73"/>
                  </a:cubicBezTo>
                  <a:cubicBezTo>
                    <a:pt x="f322" y="f78"/>
                    <a:pt x="f321" y="f89"/>
                    <a:pt x="f320" y="f80"/>
                  </a:cubicBezTo>
                  <a:cubicBezTo>
                    <a:pt x="f319" y="f93"/>
                    <a:pt x="f323" y="f96"/>
                    <a:pt x="f324" y="f96"/>
                  </a:cubicBezTo>
                  <a:cubicBezTo>
                    <a:pt x="f325" y="f96"/>
                    <a:pt x="f326" y="f92"/>
                    <a:pt x="f327" y="f80"/>
                  </a:cubicBezTo>
                  <a:cubicBezTo>
                    <a:pt x="f328" y="f89"/>
                    <a:pt x="f329" y="f102"/>
                    <a:pt x="f329" y="f105"/>
                  </a:cubicBezTo>
                  <a:cubicBezTo>
                    <a:pt x="f329" y="f13"/>
                    <a:pt x="f328" y="f157"/>
                    <a:pt x="f314" y="f11"/>
                  </a:cubicBezTo>
                  <a:close/>
                  <a:moveTo>
                    <a:pt x="f330" y="f89"/>
                  </a:moveTo>
                  <a:cubicBezTo>
                    <a:pt x="f331" y="f134"/>
                    <a:pt x="f332" y="f128"/>
                    <a:pt x="f333" y="f128"/>
                  </a:cubicBezTo>
                  <a:cubicBezTo>
                    <a:pt x="f334" y="f128"/>
                    <a:pt x="f335" y="f134"/>
                    <a:pt x="f336" y="f89"/>
                  </a:cubicBezTo>
                  <a:cubicBezTo>
                    <a:pt x="f337" y="f338"/>
                    <a:pt x="f339" y="f340"/>
                    <a:pt x="f339" y="f105"/>
                  </a:cubicBezTo>
                  <a:cubicBezTo>
                    <a:pt x="f339" y="f20"/>
                    <a:pt x="f337" y="f68"/>
                    <a:pt x="f336" y="f157"/>
                  </a:cubicBezTo>
                  <a:cubicBezTo>
                    <a:pt x="f335" y="f121"/>
                    <a:pt x="f334" y="f11"/>
                    <a:pt x="f333" y="f11"/>
                  </a:cubicBezTo>
                  <a:cubicBezTo>
                    <a:pt x="f332" y="f11"/>
                    <a:pt x="f331" y="f121"/>
                    <a:pt x="f330" y="f157"/>
                  </a:cubicBezTo>
                  <a:cubicBezTo>
                    <a:pt x="f341" y="f68"/>
                    <a:pt x="f342" y="f20"/>
                    <a:pt x="f342" y="f105"/>
                  </a:cubicBezTo>
                  <a:cubicBezTo>
                    <a:pt x="f342" y="f340"/>
                    <a:pt x="f341" y="f166"/>
                    <a:pt x="f330" y="f89"/>
                  </a:cubicBezTo>
                  <a:close/>
                  <a:moveTo>
                    <a:pt x="f343" y="f116"/>
                  </a:moveTo>
                  <a:cubicBezTo>
                    <a:pt x="f344" y="f90"/>
                    <a:pt x="f344" y="f90"/>
                    <a:pt x="f344" y="f90"/>
                  </a:cubicBezTo>
                  <a:cubicBezTo>
                    <a:pt x="f345" y="f89"/>
                    <a:pt x="f345" y="f88"/>
                    <a:pt x="f345" y="f134"/>
                  </a:cubicBezTo>
                  <a:cubicBezTo>
                    <a:pt x="f346" y="f134"/>
                    <a:pt x="f346" y="f134"/>
                    <a:pt x="f346" y="f134"/>
                  </a:cubicBezTo>
                  <a:cubicBezTo>
                    <a:pt x="f346" y="f79"/>
                    <a:pt x="f346" y="f101"/>
                    <a:pt x="f346" y="f90"/>
                  </a:cubicBezTo>
                  <a:cubicBezTo>
                    <a:pt x="f347" y="f116"/>
                    <a:pt x="f347" y="f116"/>
                    <a:pt x="f347" y="f116"/>
                  </a:cubicBezTo>
                  <a:cubicBezTo>
                    <a:pt x="f348" y="f116"/>
                    <a:pt x="f348" y="f116"/>
                    <a:pt x="f348" y="f116"/>
                  </a:cubicBezTo>
                  <a:cubicBezTo>
                    <a:pt x="f349" y="f90"/>
                    <a:pt x="f349" y="f90"/>
                    <a:pt x="f349" y="f90"/>
                  </a:cubicBezTo>
                  <a:cubicBezTo>
                    <a:pt x="f350" y="f89"/>
                    <a:pt x="f350" y="f88"/>
                    <a:pt x="f350" y="f134"/>
                  </a:cubicBezTo>
                  <a:cubicBezTo>
                    <a:pt x="f351" y="f134"/>
                    <a:pt x="f351" y="f134"/>
                    <a:pt x="f351" y="f134"/>
                  </a:cubicBezTo>
                  <a:cubicBezTo>
                    <a:pt x="f351" y="f79"/>
                    <a:pt x="f351" y="f101"/>
                    <a:pt x="f352" y="f90"/>
                  </a:cubicBezTo>
                  <a:cubicBezTo>
                    <a:pt x="f353" y="f116"/>
                    <a:pt x="f353" y="f116"/>
                    <a:pt x="f353" y="f116"/>
                  </a:cubicBezTo>
                  <a:cubicBezTo>
                    <a:pt x="f354" y="f116"/>
                    <a:pt x="f354" y="f116"/>
                    <a:pt x="f354" y="f116"/>
                  </a:cubicBezTo>
                  <a:cubicBezTo>
                    <a:pt x="f355" y="f94"/>
                    <a:pt x="f355" y="f94"/>
                    <a:pt x="f355" y="f94"/>
                  </a:cubicBezTo>
                  <a:cubicBezTo>
                    <a:pt x="f356" y="f94"/>
                    <a:pt x="f356" y="f94"/>
                    <a:pt x="f356" y="f94"/>
                  </a:cubicBezTo>
                  <a:cubicBezTo>
                    <a:pt x="f357" y="f68"/>
                    <a:pt x="f357" y="f68"/>
                    <a:pt x="f357" y="f68"/>
                  </a:cubicBezTo>
                  <a:cubicBezTo>
                    <a:pt x="f358" y="f24"/>
                    <a:pt x="f358" y="f157"/>
                    <a:pt x="f358" y="f26"/>
                  </a:cubicBezTo>
                  <a:cubicBezTo>
                    <a:pt x="f359" y="f26"/>
                    <a:pt x="f359" y="f26"/>
                    <a:pt x="f359" y="f26"/>
                  </a:cubicBezTo>
                  <a:cubicBezTo>
                    <a:pt x="f359" y="f67"/>
                    <a:pt x="f359" y="f267"/>
                    <a:pt x="f360" y="f68"/>
                  </a:cubicBezTo>
                  <a:cubicBezTo>
                    <a:pt x="f361" y="f94"/>
                    <a:pt x="f361" y="f94"/>
                    <a:pt x="f361" y="f94"/>
                  </a:cubicBezTo>
                  <a:cubicBezTo>
                    <a:pt x="f362" y="f94"/>
                    <a:pt x="f362" y="f94"/>
                    <a:pt x="f362" y="f94"/>
                  </a:cubicBezTo>
                  <a:cubicBezTo>
                    <a:pt x="f363" y="f116"/>
                    <a:pt x="f363" y="f116"/>
                    <a:pt x="f363" y="f116"/>
                  </a:cubicBezTo>
                  <a:lnTo>
                    <a:pt x="f343" y="f116"/>
                  </a:lnTo>
                  <a:close/>
                  <a:moveTo>
                    <a:pt x="f364" y="f75"/>
                  </a:moveTo>
                  <a:cubicBezTo>
                    <a:pt x="f365" y="f73"/>
                    <a:pt x="f366" y="f159"/>
                    <a:pt x="f367" y="f18"/>
                  </a:cubicBezTo>
                  <a:cubicBezTo>
                    <a:pt x="f368" y="f125"/>
                    <a:pt x="f369" y="f20"/>
                    <a:pt x="f370" y="f69"/>
                  </a:cubicBezTo>
                  <a:cubicBezTo>
                    <a:pt x="f371" y="f13"/>
                    <a:pt x="f372" y="f108"/>
                    <a:pt x="f372" y="f267"/>
                  </a:cubicBezTo>
                  <a:cubicBezTo>
                    <a:pt x="f372" y="f157"/>
                    <a:pt x="f371" y="f8"/>
                    <a:pt x="f370" y="f121"/>
                  </a:cubicBezTo>
                  <a:cubicBezTo>
                    <a:pt x="f373" y="f11"/>
                    <a:pt x="f368" y="f11"/>
                    <a:pt x="f374" y="f11"/>
                  </a:cubicBezTo>
                  <a:cubicBezTo>
                    <a:pt x="f375" y="f11"/>
                    <a:pt x="f365" y="f30"/>
                    <a:pt x="f376" y="f8"/>
                  </a:cubicBezTo>
                  <a:cubicBezTo>
                    <a:pt x="f376" y="f63"/>
                    <a:pt x="f376" y="f63"/>
                    <a:pt x="f376" y="f63"/>
                  </a:cubicBezTo>
                  <a:cubicBezTo>
                    <a:pt x="f365" y="f116"/>
                    <a:pt x="f375" y="f39"/>
                    <a:pt x="f367" y="f39"/>
                  </a:cubicBezTo>
                  <a:cubicBezTo>
                    <a:pt x="f373" y="f39"/>
                    <a:pt x="f372" y="f116"/>
                    <a:pt x="f377" y="f378"/>
                  </a:cubicBezTo>
                  <a:cubicBezTo>
                    <a:pt x="f379" y="f11"/>
                    <a:pt x="f380" y="f8"/>
                    <a:pt x="f380" y="f10"/>
                  </a:cubicBezTo>
                  <a:cubicBezTo>
                    <a:pt x="f380" y="f13"/>
                    <a:pt x="f381" y="f266"/>
                    <a:pt x="f382" y="f18"/>
                  </a:cubicBezTo>
                  <a:cubicBezTo>
                    <a:pt x="f383" y="f159"/>
                    <a:pt x="f372" y="f73"/>
                    <a:pt x="f384" y="f75"/>
                  </a:cubicBezTo>
                  <a:cubicBezTo>
                    <a:pt x="f385" y="f77"/>
                    <a:pt x="f386" y="f309"/>
                    <a:pt x="f387" y="f102"/>
                  </a:cubicBezTo>
                  <a:cubicBezTo>
                    <a:pt x="f375" y="f224"/>
                    <a:pt x="f366" y="f338"/>
                    <a:pt x="f366" y="f138"/>
                  </a:cubicBezTo>
                  <a:cubicBezTo>
                    <a:pt x="f366" y="f134"/>
                    <a:pt x="f386" y="f128"/>
                    <a:pt x="f373" y="f128"/>
                  </a:cubicBezTo>
                  <a:cubicBezTo>
                    <a:pt x="f372" y="f128"/>
                    <a:pt x="f383" y="f134"/>
                    <a:pt x="f380" y="f89"/>
                  </a:cubicBezTo>
                  <a:cubicBezTo>
                    <a:pt x="f380" y="f92"/>
                    <a:pt x="f380" y="f92"/>
                    <a:pt x="f380" y="f92"/>
                  </a:cubicBezTo>
                  <a:cubicBezTo>
                    <a:pt x="f388" y="f94"/>
                    <a:pt x="f389" y="f96"/>
                    <a:pt x="f373" y="f96"/>
                  </a:cubicBezTo>
                  <a:cubicBezTo>
                    <a:pt x="f367" y="f96"/>
                    <a:pt x="f366" y="f94"/>
                    <a:pt x="f365" y="f91"/>
                  </a:cubicBezTo>
                  <a:cubicBezTo>
                    <a:pt x="f390" y="f128"/>
                    <a:pt x="f391" y="f88"/>
                    <a:pt x="f391" y="f166"/>
                  </a:cubicBezTo>
                  <a:cubicBezTo>
                    <a:pt x="f391" y="f78"/>
                    <a:pt x="f392" y="f77"/>
                    <a:pt x="f364" y="f75"/>
                  </a:cubicBezTo>
                  <a:close/>
                </a:path>
              </a:pathLst>
            </a:custGeom>
            <a:solidFill>
              <a:srgbClr val="505050"/>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nvGrpSpPr>
          <p:cNvPr id="66" name="Group 183">
            <a:extLst>
              <a:ext uri="{FF2B5EF4-FFF2-40B4-BE49-F238E27FC236}">
                <a16:creationId xmlns:a16="http://schemas.microsoft.com/office/drawing/2014/main" id="{6BDA9B24-7870-4C1C-8E5E-02E556F53A49}"/>
              </a:ext>
            </a:extLst>
          </p:cNvPr>
          <p:cNvGrpSpPr/>
          <p:nvPr/>
        </p:nvGrpSpPr>
        <p:grpSpPr>
          <a:xfrm>
            <a:off x="4202233" y="3994155"/>
            <a:ext cx="3141557" cy="1452113"/>
            <a:chOff x="4286496" y="4073749"/>
            <a:chExt cx="3204552" cy="1481231"/>
          </a:xfrm>
        </p:grpSpPr>
        <p:cxnSp>
          <p:nvCxnSpPr>
            <p:cNvPr id="67" name="Straight Connector 147">
              <a:extLst>
                <a:ext uri="{FF2B5EF4-FFF2-40B4-BE49-F238E27FC236}">
                  <a16:creationId xmlns:a16="http://schemas.microsoft.com/office/drawing/2014/main" id="{924B4AFE-034C-4C1C-86D5-7172FA6786BD}"/>
                </a:ext>
              </a:extLst>
            </p:cNvPr>
            <p:cNvCxnSpPr/>
            <p:nvPr/>
          </p:nvCxnSpPr>
          <p:spPr>
            <a:xfrm>
              <a:off x="4286496" y="5534305"/>
              <a:ext cx="3204552" cy="0"/>
            </a:xfrm>
            <a:prstGeom prst="straightConnector1">
              <a:avLst/>
            </a:prstGeom>
            <a:noFill/>
            <a:ln w="41276" cap="flat">
              <a:solidFill>
                <a:srgbClr val="0078D7"/>
              </a:solidFill>
              <a:prstDash val="solid"/>
              <a:headEnd type="arrow"/>
            </a:ln>
          </p:spPr>
        </p:cxnSp>
        <p:cxnSp>
          <p:nvCxnSpPr>
            <p:cNvPr id="68" name="Straight Connector 148">
              <a:extLst>
                <a:ext uri="{FF2B5EF4-FFF2-40B4-BE49-F238E27FC236}">
                  <a16:creationId xmlns:a16="http://schemas.microsoft.com/office/drawing/2014/main" id="{D7EDBA90-72BA-4728-BE94-123A972C73E7}"/>
                </a:ext>
              </a:extLst>
            </p:cNvPr>
            <p:cNvCxnSpPr>
              <a:cxnSpLocks/>
            </p:cNvCxnSpPr>
            <p:nvPr/>
          </p:nvCxnSpPr>
          <p:spPr>
            <a:xfrm>
              <a:off x="7491048" y="4073749"/>
              <a:ext cx="0" cy="1481231"/>
            </a:xfrm>
            <a:prstGeom prst="straightConnector1">
              <a:avLst/>
            </a:prstGeom>
            <a:noFill/>
            <a:ln w="41276" cap="flat">
              <a:solidFill>
                <a:srgbClr val="0078D7"/>
              </a:solidFill>
              <a:prstDash val="solid"/>
              <a:headEnd type="arrow"/>
            </a:ln>
          </p:spPr>
        </p:cxnSp>
      </p:grpSp>
      <p:grpSp>
        <p:nvGrpSpPr>
          <p:cNvPr id="69" name="Group 182">
            <a:extLst>
              <a:ext uri="{FF2B5EF4-FFF2-40B4-BE49-F238E27FC236}">
                <a16:creationId xmlns:a16="http://schemas.microsoft.com/office/drawing/2014/main" id="{40ACAF45-62D6-4106-9C7E-DE6A08887870}"/>
              </a:ext>
            </a:extLst>
          </p:cNvPr>
          <p:cNvGrpSpPr/>
          <p:nvPr/>
        </p:nvGrpSpPr>
        <p:grpSpPr>
          <a:xfrm>
            <a:off x="4210606" y="4069690"/>
            <a:ext cx="2803919" cy="654767"/>
            <a:chOff x="4295037" y="4150799"/>
            <a:chExt cx="2860143" cy="667896"/>
          </a:xfrm>
        </p:grpSpPr>
        <p:cxnSp>
          <p:nvCxnSpPr>
            <p:cNvPr id="70" name="Straight Connector 146">
              <a:extLst>
                <a:ext uri="{FF2B5EF4-FFF2-40B4-BE49-F238E27FC236}">
                  <a16:creationId xmlns:a16="http://schemas.microsoft.com/office/drawing/2014/main" id="{74F8067E-D2CF-4E77-9B85-D2ABD8E4282B}"/>
                </a:ext>
              </a:extLst>
            </p:cNvPr>
            <p:cNvCxnSpPr>
              <a:cxnSpLocks/>
            </p:cNvCxnSpPr>
            <p:nvPr/>
          </p:nvCxnSpPr>
          <p:spPr>
            <a:xfrm>
              <a:off x="4295037" y="4812194"/>
              <a:ext cx="2860143" cy="0"/>
            </a:xfrm>
            <a:prstGeom prst="straightConnector1">
              <a:avLst/>
            </a:prstGeom>
            <a:noFill/>
            <a:ln w="41276" cap="flat">
              <a:solidFill>
                <a:srgbClr val="0078D7"/>
              </a:solidFill>
              <a:prstDash val="solid"/>
              <a:headEnd type="arrow"/>
            </a:ln>
          </p:spPr>
        </p:cxnSp>
        <p:cxnSp>
          <p:nvCxnSpPr>
            <p:cNvPr id="71" name="Straight Connector 149">
              <a:extLst>
                <a:ext uri="{FF2B5EF4-FFF2-40B4-BE49-F238E27FC236}">
                  <a16:creationId xmlns:a16="http://schemas.microsoft.com/office/drawing/2014/main" id="{DCB0CD7A-9BF7-4D43-9429-1BC185531F01}"/>
                </a:ext>
              </a:extLst>
            </p:cNvPr>
            <p:cNvCxnSpPr/>
            <p:nvPr/>
          </p:nvCxnSpPr>
          <p:spPr>
            <a:xfrm>
              <a:off x="7136861" y="4150799"/>
              <a:ext cx="0" cy="667896"/>
            </a:xfrm>
            <a:prstGeom prst="straightConnector1">
              <a:avLst/>
            </a:prstGeom>
            <a:noFill/>
            <a:ln w="41276" cap="flat">
              <a:solidFill>
                <a:srgbClr val="0078D7"/>
              </a:solidFill>
              <a:prstDash val="solid"/>
              <a:headEnd type="arrow"/>
            </a:ln>
          </p:spPr>
        </p:cxnSp>
      </p:grpSp>
      <p:grpSp>
        <p:nvGrpSpPr>
          <p:cNvPr id="72" name="Group 3">
            <a:extLst>
              <a:ext uri="{FF2B5EF4-FFF2-40B4-BE49-F238E27FC236}">
                <a16:creationId xmlns:a16="http://schemas.microsoft.com/office/drawing/2014/main" id="{132042D9-A9C2-4F89-9FDA-037CFF58BD57}"/>
              </a:ext>
            </a:extLst>
          </p:cNvPr>
          <p:cNvGrpSpPr/>
          <p:nvPr/>
        </p:nvGrpSpPr>
        <p:grpSpPr>
          <a:xfrm>
            <a:off x="8214667" y="3990419"/>
            <a:ext cx="379313" cy="955222"/>
            <a:chOff x="8379387" y="4069939"/>
            <a:chExt cx="386919" cy="974376"/>
          </a:xfrm>
        </p:grpSpPr>
        <p:cxnSp>
          <p:nvCxnSpPr>
            <p:cNvPr id="73" name="Straight Connector 150">
              <a:extLst>
                <a:ext uri="{FF2B5EF4-FFF2-40B4-BE49-F238E27FC236}">
                  <a16:creationId xmlns:a16="http://schemas.microsoft.com/office/drawing/2014/main" id="{26196E94-DEFB-4FC0-826F-A6305E5373AA}"/>
                </a:ext>
              </a:extLst>
            </p:cNvPr>
            <p:cNvCxnSpPr/>
            <p:nvPr/>
          </p:nvCxnSpPr>
          <p:spPr>
            <a:xfrm flipV="1">
              <a:off x="8572847" y="4069939"/>
              <a:ext cx="0" cy="974376"/>
            </a:xfrm>
            <a:prstGeom prst="straightConnector1">
              <a:avLst/>
            </a:prstGeom>
            <a:noFill/>
            <a:ln w="41276" cap="flat">
              <a:solidFill>
                <a:srgbClr val="0078D7"/>
              </a:solidFill>
              <a:prstDash val="solid"/>
              <a:headEnd type="arrow"/>
              <a:tailEnd type="arrow"/>
            </a:ln>
          </p:spPr>
        </p:cxnSp>
        <p:sp>
          <p:nvSpPr>
            <p:cNvPr id="74" name="Oval 29">
              <a:extLst>
                <a:ext uri="{FF2B5EF4-FFF2-40B4-BE49-F238E27FC236}">
                  <a16:creationId xmlns:a16="http://schemas.microsoft.com/office/drawing/2014/main" id="{9F691DD7-7F57-4FBA-BB57-55C74D363662}"/>
                </a:ext>
              </a:extLst>
            </p:cNvPr>
            <p:cNvSpPr/>
            <p:nvPr/>
          </p:nvSpPr>
          <p:spPr>
            <a:xfrm>
              <a:off x="8379387" y="4363672"/>
              <a:ext cx="386919" cy="38691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41276"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75" name="Group 154">
              <a:extLst>
                <a:ext uri="{FF2B5EF4-FFF2-40B4-BE49-F238E27FC236}">
                  <a16:creationId xmlns:a16="http://schemas.microsoft.com/office/drawing/2014/main" id="{C3E05C49-26D8-4F44-A52F-3A6669B4AA95}"/>
                </a:ext>
              </a:extLst>
            </p:cNvPr>
            <p:cNvGrpSpPr/>
            <p:nvPr/>
          </p:nvGrpSpPr>
          <p:grpSpPr>
            <a:xfrm>
              <a:off x="8464097" y="4447220"/>
              <a:ext cx="217508" cy="219813"/>
              <a:chOff x="8464097" y="4447220"/>
              <a:chExt cx="217508" cy="219813"/>
            </a:xfrm>
          </p:grpSpPr>
          <p:sp>
            <p:nvSpPr>
              <p:cNvPr id="76" name="Freeform 1677">
                <a:extLst>
                  <a:ext uri="{FF2B5EF4-FFF2-40B4-BE49-F238E27FC236}">
                    <a16:creationId xmlns:a16="http://schemas.microsoft.com/office/drawing/2014/main" id="{A7EB1940-5EB3-463E-806E-8732C65BCBD1}"/>
                  </a:ext>
                </a:extLst>
              </p:cNvPr>
              <p:cNvSpPr/>
              <p:nvPr/>
            </p:nvSpPr>
            <p:spPr>
              <a:xfrm>
                <a:off x="8464097" y="4583439"/>
                <a:ext cx="54955" cy="54178"/>
              </a:xfrm>
              <a:custGeom>
                <a:avLst/>
                <a:gdLst>
                  <a:gd name="f0" fmla="val 10800000"/>
                  <a:gd name="f1" fmla="val 5400000"/>
                  <a:gd name="f2" fmla="val 180"/>
                  <a:gd name="f3" fmla="val w"/>
                  <a:gd name="f4" fmla="val h"/>
                  <a:gd name="f5" fmla="val 0"/>
                  <a:gd name="f6" fmla="val 71"/>
                  <a:gd name="f7" fmla="val 70"/>
                  <a:gd name="f8" fmla="val 19"/>
                  <a:gd name="f9" fmla="val 18"/>
                  <a:gd name="f10" fmla="+- 0 0 -90"/>
                  <a:gd name="f11" fmla="*/ f3 1 71"/>
                  <a:gd name="f12" fmla="*/ f4 1 70"/>
                  <a:gd name="f13" fmla="val f5"/>
                  <a:gd name="f14" fmla="val f6"/>
                  <a:gd name="f15" fmla="val f7"/>
                  <a:gd name="f16" fmla="*/ f10 f0 1"/>
                  <a:gd name="f17" fmla="+- f15 0 f13"/>
                  <a:gd name="f18" fmla="+- f14 0 f13"/>
                  <a:gd name="f19" fmla="*/ f16 1 f2"/>
                  <a:gd name="f20" fmla="*/ f18 1 71"/>
                  <a:gd name="f21" fmla="*/ f17 1 70"/>
                  <a:gd name="f22" fmla="*/ 19 f18 1"/>
                  <a:gd name="f23" fmla="*/ 70 f17 1"/>
                  <a:gd name="f24" fmla="*/ 0 f18 1"/>
                  <a:gd name="f25" fmla="*/ 0 f17 1"/>
                  <a:gd name="f26" fmla="*/ 71 f18 1"/>
                  <a:gd name="f27" fmla="*/ 18 f17 1"/>
                  <a:gd name="f28" fmla="+- f19 0 f1"/>
                  <a:gd name="f29" fmla="*/ f22 1 71"/>
                  <a:gd name="f30" fmla="*/ f23 1 70"/>
                  <a:gd name="f31" fmla="*/ f24 1 71"/>
                  <a:gd name="f32" fmla="*/ f25 1 70"/>
                  <a:gd name="f33" fmla="*/ f26 1 71"/>
                  <a:gd name="f34" fmla="*/ f27 1 70"/>
                  <a:gd name="f35" fmla="*/ 0 1 f20"/>
                  <a:gd name="f36" fmla="*/ f14 1 f20"/>
                  <a:gd name="f37" fmla="*/ 0 1 f21"/>
                  <a:gd name="f38" fmla="*/ f15 1 f21"/>
                  <a:gd name="f39" fmla="*/ f29 1 f20"/>
                  <a:gd name="f40" fmla="*/ f30 1 f21"/>
                  <a:gd name="f41" fmla="*/ f31 1 f20"/>
                  <a:gd name="f42" fmla="*/ f32 1 f21"/>
                  <a:gd name="f43" fmla="*/ f33 1 f20"/>
                  <a:gd name="f44" fmla="*/ f34 1 f21"/>
                  <a:gd name="f45" fmla="*/ f35 f11 1"/>
                  <a:gd name="f46" fmla="*/ f36 f11 1"/>
                  <a:gd name="f47" fmla="*/ f38 f12 1"/>
                  <a:gd name="f48" fmla="*/ f37 f12 1"/>
                  <a:gd name="f49" fmla="*/ f39 f11 1"/>
                  <a:gd name="f50" fmla="*/ f40 f12 1"/>
                  <a:gd name="f51" fmla="*/ f41 f11 1"/>
                  <a:gd name="f52" fmla="*/ f42 f12 1"/>
                  <a:gd name="f53" fmla="*/ f43 f11 1"/>
                  <a:gd name="f54" fmla="*/ f44 f12 1"/>
                </a:gdLst>
                <a:ahLst/>
                <a:cxnLst>
                  <a:cxn ang="3cd4">
                    <a:pos x="hc" y="t"/>
                  </a:cxn>
                  <a:cxn ang="0">
                    <a:pos x="r" y="vc"/>
                  </a:cxn>
                  <a:cxn ang="cd4">
                    <a:pos x="hc" y="b"/>
                  </a:cxn>
                  <a:cxn ang="cd2">
                    <a:pos x="l" y="vc"/>
                  </a:cxn>
                  <a:cxn ang="f28">
                    <a:pos x="f49" y="f50"/>
                  </a:cxn>
                  <a:cxn ang="f28">
                    <a:pos x="f51" y="f50"/>
                  </a:cxn>
                  <a:cxn ang="f28">
                    <a:pos x="f51" y="f52"/>
                  </a:cxn>
                  <a:cxn ang="f28">
                    <a:pos x="f53" y="f52"/>
                  </a:cxn>
                  <a:cxn ang="f28">
                    <a:pos x="f53" y="f54"/>
                  </a:cxn>
                  <a:cxn ang="f28">
                    <a:pos x="f49" y="f54"/>
                  </a:cxn>
                  <a:cxn ang="f28">
                    <a:pos x="f49" y="f50"/>
                  </a:cxn>
                </a:cxnLst>
                <a:rect l="f45" t="f48" r="f46" b="f47"/>
                <a:pathLst>
                  <a:path w="71" h="70">
                    <a:moveTo>
                      <a:pt x="f8" y="f7"/>
                    </a:moveTo>
                    <a:lnTo>
                      <a:pt x="f5" y="f7"/>
                    </a:lnTo>
                    <a:lnTo>
                      <a:pt x="f5" y="f5"/>
                    </a:lnTo>
                    <a:lnTo>
                      <a:pt x="f6" y="f5"/>
                    </a:lnTo>
                    <a:lnTo>
                      <a:pt x="f6" y="f9"/>
                    </a:lnTo>
                    <a:lnTo>
                      <a:pt x="f8" y="f9"/>
                    </a:lnTo>
                    <a:lnTo>
                      <a:pt x="f8" y="f7"/>
                    </a:lnTo>
                    <a:close/>
                  </a:path>
                </a:pathLst>
              </a:custGeom>
              <a:solidFill>
                <a:srgbClr val="0078D7"/>
              </a:solidFill>
              <a:ln w="12701" cap="flat">
                <a:solidFill>
                  <a:srgbClr val="0078D7"/>
                </a:solid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77" name="Freeform 1678">
                <a:extLst>
                  <a:ext uri="{FF2B5EF4-FFF2-40B4-BE49-F238E27FC236}">
                    <a16:creationId xmlns:a16="http://schemas.microsoft.com/office/drawing/2014/main" id="{C0293889-C731-477A-911A-C49D50C50BB5}"/>
                  </a:ext>
                </a:extLst>
              </p:cNvPr>
              <p:cNvSpPr/>
              <p:nvPr/>
            </p:nvSpPr>
            <p:spPr>
              <a:xfrm>
                <a:off x="8467974" y="4583439"/>
                <a:ext cx="213631" cy="83594"/>
              </a:xfrm>
              <a:custGeom>
                <a:avLst/>
                <a:gdLst>
                  <a:gd name="f0" fmla="val 10800000"/>
                  <a:gd name="f1" fmla="val 5400000"/>
                  <a:gd name="f2" fmla="val 180"/>
                  <a:gd name="f3" fmla="val w"/>
                  <a:gd name="f4" fmla="val h"/>
                  <a:gd name="f5" fmla="val 0"/>
                  <a:gd name="f6" fmla="val 117"/>
                  <a:gd name="f7" fmla="val 46"/>
                  <a:gd name="f8" fmla="val 58"/>
                  <a:gd name="f9" fmla="val 32"/>
                  <a:gd name="f10" fmla="val 9"/>
                  <a:gd name="f11" fmla="val 30"/>
                  <a:gd name="f12" fmla="val 6"/>
                  <a:gd name="f13" fmla="val 8"/>
                  <a:gd name="f14" fmla="val 3"/>
                  <a:gd name="f15" fmla="val 16"/>
                  <a:gd name="f16" fmla="val 24"/>
                  <a:gd name="f17" fmla="val 36"/>
                  <a:gd name="f18" fmla="val 38"/>
                  <a:gd name="f19" fmla="val 81"/>
                  <a:gd name="f20" fmla="val 102"/>
                  <a:gd name="f21" fmla="val 22"/>
                  <a:gd name="f22" fmla="val 109"/>
                  <a:gd name="f23" fmla="val 2"/>
                  <a:gd name="f24" fmla="val 28"/>
                  <a:gd name="f25" fmla="val 85"/>
                  <a:gd name="f26" fmla="+- 0 0 -90"/>
                  <a:gd name="f27" fmla="*/ f3 1 117"/>
                  <a:gd name="f28" fmla="*/ f4 1 46"/>
                  <a:gd name="f29" fmla="val f5"/>
                  <a:gd name="f30" fmla="val f6"/>
                  <a:gd name="f31" fmla="val f7"/>
                  <a:gd name="f32" fmla="*/ f26 f0 1"/>
                  <a:gd name="f33" fmla="+- f31 0 f29"/>
                  <a:gd name="f34" fmla="+- f30 0 f29"/>
                  <a:gd name="f35" fmla="*/ f32 1 f2"/>
                  <a:gd name="f36" fmla="*/ f34 1 117"/>
                  <a:gd name="f37" fmla="*/ f33 1 46"/>
                  <a:gd name="f38" fmla="*/ 58 f34 1"/>
                  <a:gd name="f39" fmla="*/ 46 f33 1"/>
                  <a:gd name="f40" fmla="*/ 0 f34 1"/>
                  <a:gd name="f41" fmla="*/ 6 f33 1"/>
                  <a:gd name="f42" fmla="*/ 8 f34 1"/>
                  <a:gd name="f43" fmla="*/ 3 f33 1"/>
                  <a:gd name="f44" fmla="*/ 38 f33 1"/>
                  <a:gd name="f45" fmla="*/ 109 f34 1"/>
                  <a:gd name="f46" fmla="*/ 0 f33 1"/>
                  <a:gd name="f47" fmla="*/ 117 f34 1"/>
                  <a:gd name="f48" fmla="*/ 2 f33 1"/>
                  <a:gd name="f49" fmla="+- f35 0 f1"/>
                  <a:gd name="f50" fmla="*/ f38 1 117"/>
                  <a:gd name="f51" fmla="*/ f39 1 46"/>
                  <a:gd name="f52" fmla="*/ f40 1 117"/>
                  <a:gd name="f53" fmla="*/ f41 1 46"/>
                  <a:gd name="f54" fmla="*/ f42 1 117"/>
                  <a:gd name="f55" fmla="*/ f43 1 46"/>
                  <a:gd name="f56" fmla="*/ f44 1 46"/>
                  <a:gd name="f57" fmla="*/ f45 1 117"/>
                  <a:gd name="f58" fmla="*/ f46 1 46"/>
                  <a:gd name="f59" fmla="*/ f47 1 117"/>
                  <a:gd name="f60" fmla="*/ f48 1 46"/>
                  <a:gd name="f61" fmla="*/ 0 1 f36"/>
                  <a:gd name="f62" fmla="*/ f30 1 f36"/>
                  <a:gd name="f63" fmla="*/ 0 1 f37"/>
                  <a:gd name="f64" fmla="*/ f31 1 f37"/>
                  <a:gd name="f65" fmla="*/ f50 1 f36"/>
                  <a:gd name="f66" fmla="*/ f51 1 f37"/>
                  <a:gd name="f67" fmla="*/ f52 1 f36"/>
                  <a:gd name="f68" fmla="*/ f53 1 f37"/>
                  <a:gd name="f69" fmla="*/ f54 1 f36"/>
                  <a:gd name="f70" fmla="*/ f55 1 f37"/>
                  <a:gd name="f71" fmla="*/ f56 1 f37"/>
                  <a:gd name="f72" fmla="*/ f57 1 f36"/>
                  <a:gd name="f73" fmla="*/ f58 1 f37"/>
                  <a:gd name="f74" fmla="*/ f59 1 f36"/>
                  <a:gd name="f75" fmla="*/ f60 1 f37"/>
                  <a:gd name="f76" fmla="*/ f61 f27 1"/>
                  <a:gd name="f77" fmla="*/ f62 f27 1"/>
                  <a:gd name="f78" fmla="*/ f64 f28 1"/>
                  <a:gd name="f79" fmla="*/ f63 f28 1"/>
                  <a:gd name="f80" fmla="*/ f65 f27 1"/>
                  <a:gd name="f81" fmla="*/ f66 f28 1"/>
                  <a:gd name="f82" fmla="*/ f67 f27 1"/>
                  <a:gd name="f83" fmla="*/ f68 f28 1"/>
                  <a:gd name="f84" fmla="*/ f69 f27 1"/>
                  <a:gd name="f85" fmla="*/ f70 f28 1"/>
                  <a:gd name="f86" fmla="*/ f71 f28 1"/>
                  <a:gd name="f87" fmla="*/ f72 f27 1"/>
                  <a:gd name="f88" fmla="*/ f73 f28 1"/>
                  <a:gd name="f89" fmla="*/ f74 f27 1"/>
                  <a:gd name="f90" fmla="*/ f75 f28 1"/>
                </a:gdLst>
                <a:ahLst/>
                <a:cxnLst>
                  <a:cxn ang="3cd4">
                    <a:pos x="hc" y="t"/>
                  </a:cxn>
                  <a:cxn ang="0">
                    <a:pos x="r" y="vc"/>
                  </a:cxn>
                  <a:cxn ang="cd4">
                    <a:pos x="hc" y="b"/>
                  </a:cxn>
                  <a:cxn ang="cd2">
                    <a:pos x="l" y="vc"/>
                  </a:cxn>
                  <a:cxn ang="f49">
                    <a:pos x="f80" y="f81"/>
                  </a:cxn>
                  <a:cxn ang="f49">
                    <a:pos x="f82" y="f83"/>
                  </a:cxn>
                  <a:cxn ang="f49">
                    <a:pos x="f84" y="f85"/>
                  </a:cxn>
                  <a:cxn ang="f49">
                    <a:pos x="f80" y="f86"/>
                  </a:cxn>
                  <a:cxn ang="f49">
                    <a:pos x="f87" y="f88"/>
                  </a:cxn>
                  <a:cxn ang="f49">
                    <a:pos x="f89" y="f90"/>
                  </a:cxn>
                  <a:cxn ang="f49">
                    <a:pos x="f80" y="f81"/>
                  </a:cxn>
                </a:cxnLst>
                <a:rect l="f76" t="f79" r="f77" b="f78"/>
                <a:pathLst>
                  <a:path w="117" h="46">
                    <a:moveTo>
                      <a:pt x="f8" y="f7"/>
                    </a:moveTo>
                    <a:cubicBezTo>
                      <a:pt x="f9" y="f7"/>
                      <a:pt x="f10" y="f11"/>
                      <a:pt x="f5" y="f12"/>
                    </a:cubicBezTo>
                    <a:cubicBezTo>
                      <a:pt x="f13" y="f14"/>
                      <a:pt x="f13" y="f14"/>
                      <a:pt x="f13" y="f14"/>
                    </a:cubicBezTo>
                    <a:cubicBezTo>
                      <a:pt x="f15" y="f16"/>
                      <a:pt x="f17" y="f18"/>
                      <a:pt x="f8" y="f18"/>
                    </a:cubicBezTo>
                    <a:cubicBezTo>
                      <a:pt x="f19" y="f18"/>
                      <a:pt x="f20" y="f21"/>
                      <a:pt x="f22" y="f5"/>
                    </a:cubicBezTo>
                    <a:cubicBezTo>
                      <a:pt x="f6" y="f23"/>
                      <a:pt x="f6" y="f23"/>
                      <a:pt x="f6" y="f23"/>
                    </a:cubicBezTo>
                    <a:cubicBezTo>
                      <a:pt x="f22" y="f24"/>
                      <a:pt x="f25" y="f7"/>
                      <a:pt x="f8" y="f7"/>
                    </a:cubicBezTo>
                    <a:close/>
                  </a:path>
                </a:pathLst>
              </a:custGeom>
              <a:solidFill>
                <a:srgbClr val="0078D7"/>
              </a:solidFill>
              <a:ln w="12701" cap="flat">
                <a:solidFill>
                  <a:srgbClr val="0078D7"/>
                </a:solid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78" name="Freeform 1679">
                <a:extLst>
                  <a:ext uri="{FF2B5EF4-FFF2-40B4-BE49-F238E27FC236}">
                    <a16:creationId xmlns:a16="http://schemas.microsoft.com/office/drawing/2014/main" id="{3577B9C8-75D3-4229-BCB9-9894062267DD}"/>
                  </a:ext>
                </a:extLst>
              </p:cNvPr>
              <p:cNvSpPr/>
              <p:nvPr/>
            </p:nvSpPr>
            <p:spPr>
              <a:xfrm>
                <a:off x="8627418" y="4475073"/>
                <a:ext cx="54178" cy="54955"/>
              </a:xfrm>
              <a:custGeom>
                <a:avLst/>
                <a:gdLst>
                  <a:gd name="f0" fmla="val 10800000"/>
                  <a:gd name="f1" fmla="val 5400000"/>
                  <a:gd name="f2" fmla="val 180"/>
                  <a:gd name="f3" fmla="val w"/>
                  <a:gd name="f4" fmla="val h"/>
                  <a:gd name="f5" fmla="val 0"/>
                  <a:gd name="f6" fmla="val 70"/>
                  <a:gd name="f7" fmla="val 71"/>
                  <a:gd name="f8" fmla="val 52"/>
                  <a:gd name="f9" fmla="+- 0 0 -90"/>
                  <a:gd name="f10" fmla="*/ f3 1 70"/>
                  <a:gd name="f11" fmla="*/ f4 1 71"/>
                  <a:gd name="f12" fmla="val f5"/>
                  <a:gd name="f13" fmla="val f6"/>
                  <a:gd name="f14" fmla="val f7"/>
                  <a:gd name="f15" fmla="*/ f9 f0 1"/>
                  <a:gd name="f16" fmla="+- f14 0 f12"/>
                  <a:gd name="f17" fmla="+- f13 0 f12"/>
                  <a:gd name="f18" fmla="*/ f15 1 f2"/>
                  <a:gd name="f19" fmla="*/ f17 1 70"/>
                  <a:gd name="f20" fmla="*/ f16 1 71"/>
                  <a:gd name="f21" fmla="*/ 70 f17 1"/>
                  <a:gd name="f22" fmla="*/ 71 f16 1"/>
                  <a:gd name="f23" fmla="*/ 0 f17 1"/>
                  <a:gd name="f24" fmla="*/ 52 f16 1"/>
                  <a:gd name="f25" fmla="*/ 52 f17 1"/>
                  <a:gd name="f26" fmla="*/ 0 f16 1"/>
                  <a:gd name="f27" fmla="+- f18 0 f1"/>
                  <a:gd name="f28" fmla="*/ f21 1 70"/>
                  <a:gd name="f29" fmla="*/ f22 1 71"/>
                  <a:gd name="f30" fmla="*/ f23 1 70"/>
                  <a:gd name="f31" fmla="*/ f24 1 71"/>
                  <a:gd name="f32" fmla="*/ f25 1 70"/>
                  <a:gd name="f33" fmla="*/ f26 1 71"/>
                  <a:gd name="f34" fmla="*/ 0 1 f19"/>
                  <a:gd name="f35" fmla="*/ f13 1 f19"/>
                  <a:gd name="f36" fmla="*/ 0 1 f20"/>
                  <a:gd name="f37" fmla="*/ f14 1 f20"/>
                  <a:gd name="f38" fmla="*/ f28 1 f19"/>
                  <a:gd name="f39" fmla="*/ f29 1 f20"/>
                  <a:gd name="f40" fmla="*/ f30 1 f19"/>
                  <a:gd name="f41" fmla="*/ f31 1 f20"/>
                  <a:gd name="f42" fmla="*/ f32 1 f19"/>
                  <a:gd name="f43" fmla="*/ f33 1 f20"/>
                  <a:gd name="f44" fmla="*/ f34 f10 1"/>
                  <a:gd name="f45" fmla="*/ f35 f10 1"/>
                  <a:gd name="f46" fmla="*/ f37 f11 1"/>
                  <a:gd name="f47" fmla="*/ f36 f11 1"/>
                  <a:gd name="f48" fmla="*/ f38 f10 1"/>
                  <a:gd name="f49" fmla="*/ f39 f11 1"/>
                  <a:gd name="f50" fmla="*/ f40 f10 1"/>
                  <a:gd name="f51" fmla="*/ f41 f11 1"/>
                  <a:gd name="f52" fmla="*/ f42 f10 1"/>
                  <a:gd name="f53" fmla="*/ f43 f11 1"/>
                </a:gdLst>
                <a:ahLst/>
                <a:cxnLst>
                  <a:cxn ang="3cd4">
                    <a:pos x="hc" y="t"/>
                  </a:cxn>
                  <a:cxn ang="0">
                    <a:pos x="r" y="vc"/>
                  </a:cxn>
                  <a:cxn ang="cd4">
                    <a:pos x="hc" y="b"/>
                  </a:cxn>
                  <a:cxn ang="cd2">
                    <a:pos x="l" y="vc"/>
                  </a:cxn>
                  <a:cxn ang="f27">
                    <a:pos x="f48" y="f49"/>
                  </a:cxn>
                  <a:cxn ang="f27">
                    <a:pos x="f50" y="f49"/>
                  </a:cxn>
                  <a:cxn ang="f27">
                    <a:pos x="f50" y="f51"/>
                  </a:cxn>
                  <a:cxn ang="f27">
                    <a:pos x="f52" y="f51"/>
                  </a:cxn>
                  <a:cxn ang="f27">
                    <a:pos x="f52" y="f53"/>
                  </a:cxn>
                  <a:cxn ang="f27">
                    <a:pos x="f48" y="f53"/>
                  </a:cxn>
                  <a:cxn ang="f27">
                    <a:pos x="f48" y="f49"/>
                  </a:cxn>
                </a:cxnLst>
                <a:rect l="f44" t="f47" r="f45" b="f46"/>
                <a:pathLst>
                  <a:path w="70" h="71">
                    <a:moveTo>
                      <a:pt x="f6" y="f7"/>
                    </a:moveTo>
                    <a:lnTo>
                      <a:pt x="f5" y="f7"/>
                    </a:lnTo>
                    <a:lnTo>
                      <a:pt x="f5" y="f8"/>
                    </a:lnTo>
                    <a:lnTo>
                      <a:pt x="f8" y="f8"/>
                    </a:lnTo>
                    <a:lnTo>
                      <a:pt x="f8" y="f5"/>
                    </a:lnTo>
                    <a:lnTo>
                      <a:pt x="f6" y="f5"/>
                    </a:lnTo>
                    <a:lnTo>
                      <a:pt x="f6" y="f7"/>
                    </a:lnTo>
                    <a:close/>
                  </a:path>
                </a:pathLst>
              </a:custGeom>
              <a:solidFill>
                <a:srgbClr val="0078D7"/>
              </a:solidFill>
              <a:ln w="12701" cap="flat">
                <a:solidFill>
                  <a:srgbClr val="0078D7"/>
                </a:solid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79" name="Freeform 1680">
                <a:extLst>
                  <a:ext uri="{FF2B5EF4-FFF2-40B4-BE49-F238E27FC236}">
                    <a16:creationId xmlns:a16="http://schemas.microsoft.com/office/drawing/2014/main" id="{4D6DE67B-A304-4BCB-80DC-6D012B139F49}"/>
                  </a:ext>
                </a:extLst>
              </p:cNvPr>
              <p:cNvSpPr/>
              <p:nvPr/>
            </p:nvSpPr>
            <p:spPr>
              <a:xfrm>
                <a:off x="8466420" y="4447220"/>
                <a:ext cx="212085" cy="84371"/>
              </a:xfrm>
              <a:custGeom>
                <a:avLst/>
                <a:gdLst>
                  <a:gd name="f0" fmla="val 10800000"/>
                  <a:gd name="f1" fmla="val 5400000"/>
                  <a:gd name="f2" fmla="val 180"/>
                  <a:gd name="f3" fmla="val w"/>
                  <a:gd name="f4" fmla="val h"/>
                  <a:gd name="f5" fmla="val 0"/>
                  <a:gd name="f6" fmla="val 116"/>
                  <a:gd name="f7" fmla="val 46"/>
                  <a:gd name="f8" fmla="val 8"/>
                  <a:gd name="f9" fmla="val 44"/>
                  <a:gd name="f10" fmla="val 18"/>
                  <a:gd name="f11" fmla="val 31"/>
                  <a:gd name="f12" fmla="val 59"/>
                  <a:gd name="f13" fmla="val 84"/>
                  <a:gd name="f14" fmla="val 107"/>
                  <a:gd name="f15" fmla="val 16"/>
                  <a:gd name="f16" fmla="val 40"/>
                  <a:gd name="f17" fmla="val 109"/>
                  <a:gd name="f18" fmla="val 43"/>
                  <a:gd name="f19" fmla="val 101"/>
                  <a:gd name="f20" fmla="val 22"/>
                  <a:gd name="f21" fmla="val 81"/>
                  <a:gd name="f22" fmla="val 35"/>
                  <a:gd name="f23" fmla="val 14"/>
                  <a:gd name="f24" fmla="val 24"/>
                  <a:gd name="f25" fmla="+- 0 0 -90"/>
                  <a:gd name="f26" fmla="*/ f3 1 116"/>
                  <a:gd name="f27" fmla="*/ f4 1 46"/>
                  <a:gd name="f28" fmla="val f5"/>
                  <a:gd name="f29" fmla="val f6"/>
                  <a:gd name="f30" fmla="val f7"/>
                  <a:gd name="f31" fmla="*/ f25 f0 1"/>
                  <a:gd name="f32" fmla="+- f30 0 f28"/>
                  <a:gd name="f33" fmla="+- f29 0 f28"/>
                  <a:gd name="f34" fmla="*/ f31 1 f2"/>
                  <a:gd name="f35" fmla="*/ f33 1 116"/>
                  <a:gd name="f36" fmla="*/ f32 1 46"/>
                  <a:gd name="f37" fmla="*/ 8 f33 1"/>
                  <a:gd name="f38" fmla="*/ 46 f32 1"/>
                  <a:gd name="f39" fmla="*/ 0 f33 1"/>
                  <a:gd name="f40" fmla="*/ 44 f32 1"/>
                  <a:gd name="f41" fmla="*/ 59 f33 1"/>
                  <a:gd name="f42" fmla="*/ 0 f32 1"/>
                  <a:gd name="f43" fmla="*/ 116 f33 1"/>
                  <a:gd name="f44" fmla="*/ 40 f32 1"/>
                  <a:gd name="f45" fmla="*/ 109 f33 1"/>
                  <a:gd name="f46" fmla="*/ 43 f32 1"/>
                  <a:gd name="f47" fmla="*/ 8 f32 1"/>
                  <a:gd name="f48" fmla="+- f34 0 f1"/>
                  <a:gd name="f49" fmla="*/ f37 1 116"/>
                  <a:gd name="f50" fmla="*/ f38 1 46"/>
                  <a:gd name="f51" fmla="*/ f39 1 116"/>
                  <a:gd name="f52" fmla="*/ f40 1 46"/>
                  <a:gd name="f53" fmla="*/ f41 1 116"/>
                  <a:gd name="f54" fmla="*/ f42 1 46"/>
                  <a:gd name="f55" fmla="*/ f43 1 116"/>
                  <a:gd name="f56" fmla="*/ f44 1 46"/>
                  <a:gd name="f57" fmla="*/ f45 1 116"/>
                  <a:gd name="f58" fmla="*/ f46 1 46"/>
                  <a:gd name="f59" fmla="*/ f47 1 46"/>
                  <a:gd name="f60" fmla="*/ 0 1 f35"/>
                  <a:gd name="f61" fmla="*/ f29 1 f35"/>
                  <a:gd name="f62" fmla="*/ 0 1 f36"/>
                  <a:gd name="f63" fmla="*/ f30 1 f36"/>
                  <a:gd name="f64" fmla="*/ f49 1 f35"/>
                  <a:gd name="f65" fmla="*/ f50 1 f36"/>
                  <a:gd name="f66" fmla="*/ f51 1 f35"/>
                  <a:gd name="f67" fmla="*/ f52 1 f36"/>
                  <a:gd name="f68" fmla="*/ f53 1 f35"/>
                  <a:gd name="f69" fmla="*/ f54 1 f36"/>
                  <a:gd name="f70" fmla="*/ f55 1 f35"/>
                  <a:gd name="f71" fmla="*/ f56 1 f36"/>
                  <a:gd name="f72" fmla="*/ f57 1 f35"/>
                  <a:gd name="f73" fmla="*/ f58 1 f36"/>
                  <a:gd name="f74" fmla="*/ f59 1 f36"/>
                  <a:gd name="f75" fmla="*/ f60 f26 1"/>
                  <a:gd name="f76" fmla="*/ f61 f26 1"/>
                  <a:gd name="f77" fmla="*/ f63 f27 1"/>
                  <a:gd name="f78" fmla="*/ f62 f27 1"/>
                  <a:gd name="f79" fmla="*/ f64 f26 1"/>
                  <a:gd name="f80" fmla="*/ f65 f27 1"/>
                  <a:gd name="f81" fmla="*/ f66 f26 1"/>
                  <a:gd name="f82" fmla="*/ f67 f27 1"/>
                  <a:gd name="f83" fmla="*/ f68 f26 1"/>
                  <a:gd name="f84" fmla="*/ f69 f27 1"/>
                  <a:gd name="f85" fmla="*/ f70 f26 1"/>
                  <a:gd name="f86" fmla="*/ f71 f27 1"/>
                  <a:gd name="f87" fmla="*/ f72 f26 1"/>
                  <a:gd name="f88" fmla="*/ f73 f27 1"/>
                  <a:gd name="f89" fmla="*/ f74 f27 1"/>
                </a:gdLst>
                <a:ahLst/>
                <a:cxnLst>
                  <a:cxn ang="3cd4">
                    <a:pos x="hc" y="t"/>
                  </a:cxn>
                  <a:cxn ang="0">
                    <a:pos x="r" y="vc"/>
                  </a:cxn>
                  <a:cxn ang="cd4">
                    <a:pos x="hc" y="b"/>
                  </a:cxn>
                  <a:cxn ang="cd2">
                    <a:pos x="l" y="vc"/>
                  </a:cxn>
                  <a:cxn ang="f48">
                    <a:pos x="f79" y="f80"/>
                  </a:cxn>
                  <a:cxn ang="f48">
                    <a:pos x="f81" y="f82"/>
                  </a:cxn>
                  <a:cxn ang="f48">
                    <a:pos x="f83" y="f84"/>
                  </a:cxn>
                  <a:cxn ang="f48">
                    <a:pos x="f85" y="f86"/>
                  </a:cxn>
                  <a:cxn ang="f48">
                    <a:pos x="f87" y="f88"/>
                  </a:cxn>
                  <a:cxn ang="f48">
                    <a:pos x="f83" y="f89"/>
                  </a:cxn>
                  <a:cxn ang="f48">
                    <a:pos x="f79" y="f80"/>
                  </a:cxn>
                </a:cxnLst>
                <a:rect l="f75" t="f78" r="f76" b="f77"/>
                <a:pathLst>
                  <a:path w="116" h="46">
                    <a:moveTo>
                      <a:pt x="f8" y="f7"/>
                    </a:moveTo>
                    <a:cubicBezTo>
                      <a:pt x="f5" y="f9"/>
                      <a:pt x="f5" y="f9"/>
                      <a:pt x="f5" y="f9"/>
                    </a:cubicBezTo>
                    <a:cubicBezTo>
                      <a:pt x="f8" y="f10"/>
                      <a:pt x="f11" y="f5"/>
                      <a:pt x="f12" y="f5"/>
                    </a:cubicBezTo>
                    <a:cubicBezTo>
                      <a:pt x="f13" y="f5"/>
                      <a:pt x="f14" y="f15"/>
                      <a:pt x="f6" y="f16"/>
                    </a:cubicBezTo>
                    <a:cubicBezTo>
                      <a:pt x="f17" y="f18"/>
                      <a:pt x="f17" y="f18"/>
                      <a:pt x="f17" y="f18"/>
                    </a:cubicBezTo>
                    <a:cubicBezTo>
                      <a:pt x="f19" y="f20"/>
                      <a:pt x="f21" y="f8"/>
                      <a:pt x="f12" y="f8"/>
                    </a:cubicBezTo>
                    <a:cubicBezTo>
                      <a:pt x="f22" y="f8"/>
                      <a:pt x="f23" y="f24"/>
                      <a:pt x="f8" y="f7"/>
                    </a:cubicBezTo>
                    <a:close/>
                  </a:path>
                </a:pathLst>
              </a:custGeom>
              <a:solidFill>
                <a:srgbClr val="0078D7"/>
              </a:solidFill>
              <a:ln w="12701" cap="flat">
                <a:solidFill>
                  <a:srgbClr val="0078D7"/>
                </a:solid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cxnSp>
        <p:nvCxnSpPr>
          <p:cNvPr id="80" name="Straight Connector 159">
            <a:extLst>
              <a:ext uri="{FF2B5EF4-FFF2-40B4-BE49-F238E27FC236}">
                <a16:creationId xmlns:a16="http://schemas.microsoft.com/office/drawing/2014/main" id="{4544C1C2-4305-44AC-8481-0670C9A99B24}"/>
              </a:ext>
            </a:extLst>
          </p:cNvPr>
          <p:cNvCxnSpPr/>
          <p:nvPr/>
        </p:nvCxnSpPr>
        <p:spPr>
          <a:xfrm>
            <a:off x="4202233" y="5790279"/>
            <a:ext cx="3196750" cy="0"/>
          </a:xfrm>
          <a:prstGeom prst="straightConnector1">
            <a:avLst/>
          </a:prstGeom>
          <a:noFill/>
          <a:ln w="41276" cap="flat">
            <a:solidFill>
              <a:srgbClr val="0078D7"/>
            </a:solidFill>
            <a:prstDash val="solid"/>
            <a:headEnd type="arrow"/>
            <a:tailEnd type="arrow"/>
          </a:ln>
        </p:spPr>
      </p:cxnSp>
      <p:grpSp>
        <p:nvGrpSpPr>
          <p:cNvPr id="81" name="Group 181">
            <a:extLst>
              <a:ext uri="{FF2B5EF4-FFF2-40B4-BE49-F238E27FC236}">
                <a16:creationId xmlns:a16="http://schemas.microsoft.com/office/drawing/2014/main" id="{B9D97726-E7BB-46BE-8DB7-9755AB6DAA8F}"/>
              </a:ext>
            </a:extLst>
          </p:cNvPr>
          <p:cNvGrpSpPr/>
          <p:nvPr/>
        </p:nvGrpSpPr>
        <p:grpSpPr>
          <a:xfrm>
            <a:off x="4235849" y="3535690"/>
            <a:ext cx="2472215" cy="803003"/>
            <a:chOff x="4320786" y="3606091"/>
            <a:chExt cx="2521788" cy="819105"/>
          </a:xfrm>
        </p:grpSpPr>
        <p:cxnSp>
          <p:nvCxnSpPr>
            <p:cNvPr id="82" name="Straight Connector 18">
              <a:extLst>
                <a:ext uri="{FF2B5EF4-FFF2-40B4-BE49-F238E27FC236}">
                  <a16:creationId xmlns:a16="http://schemas.microsoft.com/office/drawing/2014/main" id="{FA2D8F6C-2D05-4CFD-8F31-EABDAEF3E0F6}"/>
                </a:ext>
              </a:extLst>
            </p:cNvPr>
            <p:cNvCxnSpPr/>
            <p:nvPr/>
          </p:nvCxnSpPr>
          <p:spPr>
            <a:xfrm>
              <a:off x="4320786" y="3606091"/>
              <a:ext cx="1290347" cy="0"/>
            </a:xfrm>
            <a:prstGeom prst="straightConnector1">
              <a:avLst/>
            </a:prstGeom>
            <a:noFill/>
            <a:ln w="41276" cap="flat">
              <a:solidFill>
                <a:srgbClr val="0078D7"/>
              </a:solidFill>
              <a:prstDash val="solid"/>
              <a:headEnd type="arrow"/>
            </a:ln>
          </p:spPr>
        </p:cxnSp>
        <p:cxnSp>
          <p:nvCxnSpPr>
            <p:cNvPr id="83" name="Straight Connector 164">
              <a:extLst>
                <a:ext uri="{FF2B5EF4-FFF2-40B4-BE49-F238E27FC236}">
                  <a16:creationId xmlns:a16="http://schemas.microsoft.com/office/drawing/2014/main" id="{FC849CF3-B53D-4732-B023-4C2391F47A6A}"/>
                </a:ext>
              </a:extLst>
            </p:cNvPr>
            <p:cNvCxnSpPr/>
            <p:nvPr/>
          </p:nvCxnSpPr>
          <p:spPr>
            <a:xfrm>
              <a:off x="6842574" y="4071844"/>
              <a:ext cx="0" cy="353352"/>
            </a:xfrm>
            <a:prstGeom prst="straightConnector1">
              <a:avLst/>
            </a:prstGeom>
            <a:noFill/>
            <a:ln w="41276" cap="flat">
              <a:solidFill>
                <a:srgbClr val="0078D7"/>
              </a:solidFill>
              <a:prstDash val="solid"/>
              <a:headEnd type="arrow"/>
            </a:ln>
          </p:spPr>
        </p:cxnSp>
        <p:cxnSp>
          <p:nvCxnSpPr>
            <p:cNvPr id="84" name="Straight Connector 165">
              <a:extLst>
                <a:ext uri="{FF2B5EF4-FFF2-40B4-BE49-F238E27FC236}">
                  <a16:creationId xmlns:a16="http://schemas.microsoft.com/office/drawing/2014/main" id="{DCD3A2F6-62B5-4439-8676-AE4FD9EE3AD1}"/>
                </a:ext>
              </a:extLst>
            </p:cNvPr>
            <p:cNvCxnSpPr/>
            <p:nvPr/>
          </p:nvCxnSpPr>
          <p:spPr>
            <a:xfrm>
              <a:off x="5589907" y="3606091"/>
              <a:ext cx="0" cy="813094"/>
            </a:xfrm>
            <a:prstGeom prst="straightConnector1">
              <a:avLst/>
            </a:prstGeom>
            <a:noFill/>
            <a:ln w="41276" cap="flat">
              <a:solidFill>
                <a:srgbClr val="0078D7"/>
              </a:solidFill>
              <a:prstDash val="solid"/>
            </a:ln>
          </p:spPr>
        </p:cxnSp>
        <p:cxnSp>
          <p:nvCxnSpPr>
            <p:cNvPr id="85" name="Straight Connector 166">
              <a:extLst>
                <a:ext uri="{FF2B5EF4-FFF2-40B4-BE49-F238E27FC236}">
                  <a16:creationId xmlns:a16="http://schemas.microsoft.com/office/drawing/2014/main" id="{939AE5FD-7C32-43F9-8424-F777CBF0E43B}"/>
                </a:ext>
              </a:extLst>
            </p:cNvPr>
            <p:cNvCxnSpPr>
              <a:cxnSpLocks/>
            </p:cNvCxnSpPr>
            <p:nvPr/>
          </p:nvCxnSpPr>
          <p:spPr>
            <a:xfrm flipH="1">
              <a:off x="5568101" y="4404289"/>
              <a:ext cx="1274473" cy="0"/>
            </a:xfrm>
            <a:prstGeom prst="straightConnector1">
              <a:avLst/>
            </a:prstGeom>
            <a:noFill/>
            <a:ln w="41276" cap="flat">
              <a:solidFill>
                <a:srgbClr val="0078D7"/>
              </a:solidFill>
              <a:prstDash val="solid"/>
            </a:ln>
          </p:spPr>
        </p:cxnSp>
      </p:grpSp>
      <p:grpSp>
        <p:nvGrpSpPr>
          <p:cNvPr id="86" name="Group 180">
            <a:extLst>
              <a:ext uri="{FF2B5EF4-FFF2-40B4-BE49-F238E27FC236}">
                <a16:creationId xmlns:a16="http://schemas.microsoft.com/office/drawing/2014/main" id="{4343686E-C955-48BA-B496-63B42159AC71}"/>
              </a:ext>
            </a:extLst>
          </p:cNvPr>
          <p:cNvGrpSpPr/>
          <p:nvPr/>
        </p:nvGrpSpPr>
        <p:grpSpPr>
          <a:xfrm>
            <a:off x="8838328" y="3990419"/>
            <a:ext cx="1674342" cy="955222"/>
            <a:chOff x="9015554" y="4069939"/>
            <a:chExt cx="1707916" cy="974376"/>
          </a:xfrm>
        </p:grpSpPr>
        <p:cxnSp>
          <p:nvCxnSpPr>
            <p:cNvPr id="87" name="Straight Connector 171">
              <a:extLst>
                <a:ext uri="{FF2B5EF4-FFF2-40B4-BE49-F238E27FC236}">
                  <a16:creationId xmlns:a16="http://schemas.microsoft.com/office/drawing/2014/main" id="{AB0C3272-3D51-4E6C-9642-5022019956B1}"/>
                </a:ext>
              </a:extLst>
            </p:cNvPr>
            <p:cNvCxnSpPr/>
            <p:nvPr/>
          </p:nvCxnSpPr>
          <p:spPr>
            <a:xfrm>
              <a:off x="9036509" y="4069939"/>
              <a:ext cx="0" cy="741030"/>
            </a:xfrm>
            <a:prstGeom prst="straightConnector1">
              <a:avLst/>
            </a:prstGeom>
            <a:noFill/>
            <a:ln w="41276" cap="flat">
              <a:solidFill>
                <a:srgbClr val="0078D7"/>
              </a:solidFill>
              <a:prstDash val="solid"/>
              <a:headEnd type="arrow"/>
            </a:ln>
          </p:spPr>
        </p:cxnSp>
        <p:cxnSp>
          <p:nvCxnSpPr>
            <p:cNvPr id="88" name="Straight Connector 172">
              <a:extLst>
                <a:ext uri="{FF2B5EF4-FFF2-40B4-BE49-F238E27FC236}">
                  <a16:creationId xmlns:a16="http://schemas.microsoft.com/office/drawing/2014/main" id="{7B4F511E-E448-4566-9CD0-D7ADC5585D8F}"/>
                </a:ext>
              </a:extLst>
            </p:cNvPr>
            <p:cNvCxnSpPr/>
            <p:nvPr/>
          </p:nvCxnSpPr>
          <p:spPr>
            <a:xfrm flipH="1" flipV="1">
              <a:off x="9015554" y="4815651"/>
              <a:ext cx="1707916" cy="5202"/>
            </a:xfrm>
            <a:prstGeom prst="straightConnector1">
              <a:avLst/>
            </a:prstGeom>
            <a:noFill/>
            <a:ln w="41276" cap="flat">
              <a:solidFill>
                <a:srgbClr val="0078D7"/>
              </a:solidFill>
              <a:prstDash val="solid"/>
            </a:ln>
          </p:spPr>
        </p:cxnSp>
        <p:cxnSp>
          <p:nvCxnSpPr>
            <p:cNvPr id="89" name="Straight Connector 174">
              <a:extLst>
                <a:ext uri="{FF2B5EF4-FFF2-40B4-BE49-F238E27FC236}">
                  <a16:creationId xmlns:a16="http://schemas.microsoft.com/office/drawing/2014/main" id="{CB93F31A-E5F1-4B33-BF5A-CC301D72D9FD}"/>
                </a:ext>
              </a:extLst>
            </p:cNvPr>
            <p:cNvCxnSpPr/>
            <p:nvPr/>
          </p:nvCxnSpPr>
          <p:spPr>
            <a:xfrm>
              <a:off x="10723470" y="4802117"/>
              <a:ext cx="0" cy="242198"/>
            </a:xfrm>
            <a:prstGeom prst="straightConnector1">
              <a:avLst/>
            </a:prstGeom>
            <a:noFill/>
            <a:ln w="41276" cap="flat">
              <a:solidFill>
                <a:srgbClr val="0078D7"/>
              </a:solidFill>
              <a:prstDash val="solid"/>
              <a:tailEnd type="arrow"/>
            </a:ln>
          </p:spPr>
        </p:cxnSp>
      </p:grpSp>
      <p:grpSp>
        <p:nvGrpSpPr>
          <p:cNvPr id="90" name="Group 241">
            <a:extLst>
              <a:ext uri="{FF2B5EF4-FFF2-40B4-BE49-F238E27FC236}">
                <a16:creationId xmlns:a16="http://schemas.microsoft.com/office/drawing/2014/main" id="{67233A54-097A-4584-8BAC-D9A660A99817}"/>
              </a:ext>
            </a:extLst>
          </p:cNvPr>
          <p:cNvGrpSpPr/>
          <p:nvPr/>
        </p:nvGrpSpPr>
        <p:grpSpPr>
          <a:xfrm>
            <a:off x="9666974" y="4851005"/>
            <a:ext cx="1691392" cy="1697838"/>
            <a:chOff x="9860816" y="4947781"/>
            <a:chExt cx="1725308" cy="1731883"/>
          </a:xfrm>
        </p:grpSpPr>
        <p:sp>
          <p:nvSpPr>
            <p:cNvPr id="91" name="TextBox 142">
              <a:extLst>
                <a:ext uri="{FF2B5EF4-FFF2-40B4-BE49-F238E27FC236}">
                  <a16:creationId xmlns:a16="http://schemas.microsoft.com/office/drawing/2014/main" id="{5AE39EF0-79A4-4B06-9C7C-213D0626CE95}"/>
                </a:ext>
              </a:extLst>
            </p:cNvPr>
            <p:cNvSpPr txBox="1"/>
            <p:nvPr/>
          </p:nvSpPr>
          <p:spPr>
            <a:xfrm>
              <a:off x="9860816" y="6218002"/>
              <a:ext cx="1725308" cy="461662"/>
            </a:xfrm>
            <a:prstGeom prst="rect">
              <a:avLst/>
            </a:prstGeom>
            <a:noFill/>
            <a:ln cap="flat">
              <a:noFill/>
            </a:ln>
          </p:spPr>
          <p:txBody>
            <a:bodyPr vert="horz" wrap="square" lIns="179285" tIns="143428" rIns="179285" bIns="143428" anchor="ctr" anchorCtr="1" compatLnSpc="1">
              <a:spAutoFit/>
            </a:bodyPr>
            <a:lstStyle/>
            <a:p>
              <a:pPr algn="ctr" defTabSz="914367">
                <a:lnSpc>
                  <a:spcPct val="90000"/>
                </a:lnSpc>
                <a:spcAft>
                  <a:spcPts val="588"/>
                </a:spcAft>
                <a:defRPr sz="1800" b="0" i="0" u="none" strike="noStrike" kern="0" cap="none" spc="0" baseline="0">
                  <a:solidFill>
                    <a:srgbClr val="000000"/>
                  </a:solidFill>
                  <a:uFillTx/>
                </a:defRPr>
              </a:pPr>
              <a:r>
                <a:rPr lang="en-US" sz="1176" b="1" dirty="0">
                  <a:solidFill>
                    <a:srgbClr val="505050"/>
                  </a:solidFill>
                  <a:latin typeface="Segoe UI"/>
                </a:rPr>
                <a:t>On-premises apps</a:t>
              </a:r>
            </a:p>
          </p:txBody>
        </p:sp>
        <p:grpSp>
          <p:nvGrpSpPr>
            <p:cNvPr id="92" name="Group 240">
              <a:extLst>
                <a:ext uri="{FF2B5EF4-FFF2-40B4-BE49-F238E27FC236}">
                  <a16:creationId xmlns:a16="http://schemas.microsoft.com/office/drawing/2014/main" id="{2E05DABA-2C83-4327-871F-A83C6D0D074A}"/>
                </a:ext>
              </a:extLst>
            </p:cNvPr>
            <p:cNvGrpSpPr/>
            <p:nvPr/>
          </p:nvGrpSpPr>
          <p:grpSpPr>
            <a:xfrm>
              <a:off x="10372542" y="4947781"/>
              <a:ext cx="901205" cy="1240310"/>
              <a:chOff x="10372542" y="4947781"/>
              <a:chExt cx="901205" cy="1240310"/>
            </a:xfrm>
          </p:grpSpPr>
          <p:grpSp>
            <p:nvGrpSpPr>
              <p:cNvPr id="93" name="Group 232">
                <a:extLst>
                  <a:ext uri="{FF2B5EF4-FFF2-40B4-BE49-F238E27FC236}">
                    <a16:creationId xmlns:a16="http://schemas.microsoft.com/office/drawing/2014/main" id="{7BB38A0D-096D-4F9E-A5E6-7DC2EB14F549}"/>
                  </a:ext>
                </a:extLst>
              </p:cNvPr>
              <p:cNvGrpSpPr/>
              <p:nvPr/>
            </p:nvGrpSpPr>
            <p:grpSpPr>
              <a:xfrm>
                <a:off x="10372542" y="5149699"/>
                <a:ext cx="701856" cy="1038392"/>
                <a:chOff x="10372542" y="5149699"/>
                <a:chExt cx="701856" cy="1038392"/>
              </a:xfrm>
            </p:grpSpPr>
            <p:sp>
              <p:nvSpPr>
                <p:cNvPr id="94" name="Freeform: Shape 223">
                  <a:extLst>
                    <a:ext uri="{FF2B5EF4-FFF2-40B4-BE49-F238E27FC236}">
                      <a16:creationId xmlns:a16="http://schemas.microsoft.com/office/drawing/2014/main" id="{0B3CD52F-19DD-4B18-9C64-864954F3D966}"/>
                    </a:ext>
                  </a:extLst>
                </p:cNvPr>
                <p:cNvSpPr/>
                <p:nvPr/>
              </p:nvSpPr>
              <p:spPr>
                <a:xfrm>
                  <a:off x="10372542" y="5149699"/>
                  <a:ext cx="701856" cy="1009214"/>
                </a:xfrm>
                <a:custGeom>
                  <a:avLst/>
                  <a:gdLst>
                    <a:gd name="f0" fmla="val 10800000"/>
                    <a:gd name="f1" fmla="val 5400000"/>
                    <a:gd name="f2" fmla="val 180"/>
                    <a:gd name="f3" fmla="val w"/>
                    <a:gd name="f4" fmla="val h"/>
                    <a:gd name="f5" fmla="val 0"/>
                    <a:gd name="f6" fmla="val 706411"/>
                    <a:gd name="f7" fmla="val 1015767"/>
                    <a:gd name="f8" fmla="val 133893"/>
                    <a:gd name="f9" fmla="val 572518"/>
                    <a:gd name="f10" fmla="val 80830"/>
                    <a:gd name="f11" fmla="val 645111"/>
                    <a:gd name="f12" fmla="val 161661"/>
                    <a:gd name="f13" fmla="val 444904"/>
                    <a:gd name="f14" fmla="val 853154"/>
                    <a:gd name="f15" fmla="val 368214"/>
                    <a:gd name="f16" fmla="val 338197"/>
                    <a:gd name="f17" fmla="val 261507"/>
                    <a:gd name="f18" fmla="val 61300"/>
                    <a:gd name="f19" fmla="val 76624"/>
                    <a:gd name="f20" fmla="val 317543"/>
                    <a:gd name="f21" fmla="val 375586"/>
                    <a:gd name="f22" fmla="val 326486"/>
                    <a:gd name="f23" fmla="val 379925"/>
                    <a:gd name="f24" fmla="val 629787"/>
                    <a:gd name="f25" fmla="val 469554"/>
                    <a:gd name="f26" fmla="val 527597"/>
                    <a:gd name="f27" fmla="val 621565"/>
                    <a:gd name="f28" fmla="val 679608"/>
                    <a:gd name="f29" fmla="+- 0 0 -90"/>
                    <a:gd name="f30" fmla="*/ f3 1 706411"/>
                    <a:gd name="f31" fmla="*/ f4 1 1015767"/>
                    <a:gd name="f32" fmla="val f5"/>
                    <a:gd name="f33" fmla="val f6"/>
                    <a:gd name="f34" fmla="val f7"/>
                    <a:gd name="f35" fmla="*/ f29 f0 1"/>
                    <a:gd name="f36" fmla="+- f34 0 f32"/>
                    <a:gd name="f37" fmla="+- f33 0 f32"/>
                    <a:gd name="f38" fmla="*/ f35 1 f2"/>
                    <a:gd name="f39" fmla="*/ f37 1 706411"/>
                    <a:gd name="f40" fmla="*/ f36 1 1015767"/>
                    <a:gd name="f41" fmla="*/ 133893 f37 1"/>
                    <a:gd name="f42" fmla="*/ 0 f36 1"/>
                    <a:gd name="f43" fmla="*/ 572518 f37 1"/>
                    <a:gd name="f44" fmla="*/ 80830 f36 1"/>
                    <a:gd name="f45" fmla="*/ 645111 f37 1"/>
                    <a:gd name="f46" fmla="*/ 161661 f36 1"/>
                    <a:gd name="f47" fmla="*/ 706411 f37 1"/>
                    <a:gd name="f48" fmla="*/ 1015767 f36 1"/>
                    <a:gd name="f49" fmla="*/ 444904 f37 1"/>
                    <a:gd name="f50" fmla="*/ 853154 f36 1"/>
                    <a:gd name="f51" fmla="*/ 368214 f37 1"/>
                    <a:gd name="f52" fmla="*/ 338197 f37 1"/>
                    <a:gd name="f53" fmla="*/ 261507 f37 1"/>
                    <a:gd name="f54" fmla="*/ 0 f37 1"/>
                    <a:gd name="f55" fmla="*/ 61300 f37 1"/>
                    <a:gd name="f56" fmla="*/ 76624 f37 1"/>
                    <a:gd name="f57" fmla="*/ 317543 f36 1"/>
                    <a:gd name="f58" fmla="*/ 375586 f36 1"/>
                    <a:gd name="f59" fmla="*/ 326486 f37 1"/>
                    <a:gd name="f60" fmla="*/ 379925 f37 1"/>
                    <a:gd name="f61" fmla="*/ 629787 f37 1"/>
                    <a:gd name="f62" fmla="*/ 469554 f36 1"/>
                    <a:gd name="f63" fmla="*/ 527597 f36 1"/>
                    <a:gd name="f64" fmla="*/ 621565 f36 1"/>
                    <a:gd name="f65" fmla="*/ 679608 f36 1"/>
                    <a:gd name="f66" fmla="+- f38 0 f1"/>
                    <a:gd name="f67" fmla="*/ f41 1 706411"/>
                    <a:gd name="f68" fmla="*/ f42 1 1015767"/>
                    <a:gd name="f69" fmla="*/ f43 1 706411"/>
                    <a:gd name="f70" fmla="*/ f44 1 1015767"/>
                    <a:gd name="f71" fmla="*/ f45 1 706411"/>
                    <a:gd name="f72" fmla="*/ f46 1 1015767"/>
                    <a:gd name="f73" fmla="*/ f47 1 706411"/>
                    <a:gd name="f74" fmla="*/ f48 1 1015767"/>
                    <a:gd name="f75" fmla="*/ f49 1 706411"/>
                    <a:gd name="f76" fmla="*/ f50 1 1015767"/>
                    <a:gd name="f77" fmla="*/ f51 1 706411"/>
                    <a:gd name="f78" fmla="*/ f52 1 706411"/>
                    <a:gd name="f79" fmla="*/ f53 1 706411"/>
                    <a:gd name="f80" fmla="*/ f54 1 706411"/>
                    <a:gd name="f81" fmla="*/ f55 1 706411"/>
                    <a:gd name="f82" fmla="*/ f56 1 706411"/>
                    <a:gd name="f83" fmla="*/ f57 1 1015767"/>
                    <a:gd name="f84" fmla="*/ f58 1 1015767"/>
                    <a:gd name="f85" fmla="*/ f59 1 706411"/>
                    <a:gd name="f86" fmla="*/ f60 1 706411"/>
                    <a:gd name="f87" fmla="*/ f61 1 706411"/>
                    <a:gd name="f88" fmla="*/ f62 1 1015767"/>
                    <a:gd name="f89" fmla="*/ f63 1 1015767"/>
                    <a:gd name="f90" fmla="*/ f64 1 1015767"/>
                    <a:gd name="f91" fmla="*/ f65 1 1015767"/>
                    <a:gd name="f92" fmla="*/ f32 1 f39"/>
                    <a:gd name="f93" fmla="*/ f33 1 f39"/>
                    <a:gd name="f94" fmla="*/ f32 1 f40"/>
                    <a:gd name="f95" fmla="*/ f34 1 f40"/>
                    <a:gd name="f96" fmla="*/ f67 1 f39"/>
                    <a:gd name="f97" fmla="*/ f68 1 f40"/>
                    <a:gd name="f98" fmla="*/ f69 1 f39"/>
                    <a:gd name="f99" fmla="*/ f70 1 f40"/>
                    <a:gd name="f100" fmla="*/ f71 1 f39"/>
                    <a:gd name="f101" fmla="*/ f72 1 f40"/>
                    <a:gd name="f102" fmla="*/ f73 1 f39"/>
                    <a:gd name="f103" fmla="*/ f74 1 f40"/>
                    <a:gd name="f104" fmla="*/ f75 1 f39"/>
                    <a:gd name="f105" fmla="*/ f76 1 f40"/>
                    <a:gd name="f106" fmla="*/ f77 1 f39"/>
                    <a:gd name="f107" fmla="*/ f78 1 f39"/>
                    <a:gd name="f108" fmla="*/ f79 1 f39"/>
                    <a:gd name="f109" fmla="*/ f80 1 f39"/>
                    <a:gd name="f110" fmla="*/ f81 1 f39"/>
                    <a:gd name="f111" fmla="*/ f82 1 f39"/>
                    <a:gd name="f112" fmla="*/ f83 1 f40"/>
                    <a:gd name="f113" fmla="*/ f84 1 f40"/>
                    <a:gd name="f114" fmla="*/ f85 1 f39"/>
                    <a:gd name="f115" fmla="*/ f86 1 f39"/>
                    <a:gd name="f116" fmla="*/ f87 1 f39"/>
                    <a:gd name="f117" fmla="*/ f88 1 f40"/>
                    <a:gd name="f118" fmla="*/ f89 1 f40"/>
                    <a:gd name="f119" fmla="*/ f90 1 f40"/>
                    <a:gd name="f120" fmla="*/ f91 1 f40"/>
                    <a:gd name="f121" fmla="*/ f92 f30 1"/>
                    <a:gd name="f122" fmla="*/ f93 f30 1"/>
                    <a:gd name="f123" fmla="*/ f95 f31 1"/>
                    <a:gd name="f124" fmla="*/ f94 f31 1"/>
                    <a:gd name="f125" fmla="*/ f96 f30 1"/>
                    <a:gd name="f126" fmla="*/ f97 f31 1"/>
                    <a:gd name="f127" fmla="*/ f98 f30 1"/>
                    <a:gd name="f128" fmla="*/ f99 f31 1"/>
                    <a:gd name="f129" fmla="*/ f100 f30 1"/>
                    <a:gd name="f130" fmla="*/ f101 f31 1"/>
                    <a:gd name="f131" fmla="*/ f102 f30 1"/>
                    <a:gd name="f132" fmla="*/ f103 f31 1"/>
                    <a:gd name="f133" fmla="*/ f104 f30 1"/>
                    <a:gd name="f134" fmla="*/ f105 f31 1"/>
                    <a:gd name="f135" fmla="*/ f106 f30 1"/>
                    <a:gd name="f136" fmla="*/ f107 f30 1"/>
                    <a:gd name="f137" fmla="*/ f108 f30 1"/>
                    <a:gd name="f138" fmla="*/ f109 f30 1"/>
                    <a:gd name="f139" fmla="*/ f110 f30 1"/>
                    <a:gd name="f140" fmla="*/ f111 f30 1"/>
                    <a:gd name="f141" fmla="*/ f112 f31 1"/>
                    <a:gd name="f142" fmla="*/ f113 f31 1"/>
                    <a:gd name="f143" fmla="*/ f114 f30 1"/>
                    <a:gd name="f144" fmla="*/ f115 f30 1"/>
                    <a:gd name="f145" fmla="*/ f116 f30 1"/>
                    <a:gd name="f146" fmla="*/ f117 f31 1"/>
                    <a:gd name="f147" fmla="*/ f118 f31 1"/>
                    <a:gd name="f148" fmla="*/ f119 f31 1"/>
                    <a:gd name="f149" fmla="*/ f120 f31 1"/>
                  </a:gdLst>
                  <a:ahLst/>
                  <a:cxnLst>
                    <a:cxn ang="3cd4">
                      <a:pos x="hc" y="t"/>
                    </a:cxn>
                    <a:cxn ang="0">
                      <a:pos x="r" y="vc"/>
                    </a:cxn>
                    <a:cxn ang="cd4">
                      <a:pos x="hc" y="b"/>
                    </a:cxn>
                    <a:cxn ang="cd2">
                      <a:pos x="l" y="vc"/>
                    </a:cxn>
                    <a:cxn ang="f66">
                      <a:pos x="f125" y="f126"/>
                    </a:cxn>
                    <a:cxn ang="f66">
                      <a:pos x="f127" y="f126"/>
                    </a:cxn>
                    <a:cxn ang="f66">
                      <a:pos x="f127" y="f128"/>
                    </a:cxn>
                    <a:cxn ang="f66">
                      <a:pos x="f129" y="f128"/>
                    </a:cxn>
                    <a:cxn ang="f66">
                      <a:pos x="f129" y="f130"/>
                    </a:cxn>
                    <a:cxn ang="f66">
                      <a:pos x="f131" y="f130"/>
                    </a:cxn>
                    <a:cxn ang="f66">
                      <a:pos x="f131" y="f132"/>
                    </a:cxn>
                    <a:cxn ang="f66">
                      <a:pos x="f133" y="f132"/>
                    </a:cxn>
                    <a:cxn ang="f66">
                      <a:pos x="f133" y="f134"/>
                    </a:cxn>
                    <a:cxn ang="f66">
                      <a:pos x="f135" y="f134"/>
                    </a:cxn>
                    <a:cxn ang="f66">
                      <a:pos x="f135" y="f132"/>
                    </a:cxn>
                    <a:cxn ang="f66">
                      <a:pos x="f136" y="f132"/>
                    </a:cxn>
                    <a:cxn ang="f66">
                      <a:pos x="f136" y="f134"/>
                    </a:cxn>
                    <a:cxn ang="f66">
                      <a:pos x="f137" y="f134"/>
                    </a:cxn>
                    <a:cxn ang="f66">
                      <a:pos x="f137" y="f132"/>
                    </a:cxn>
                    <a:cxn ang="f66">
                      <a:pos x="f138" y="f132"/>
                    </a:cxn>
                    <a:cxn ang="f66">
                      <a:pos x="f138" y="f130"/>
                    </a:cxn>
                    <a:cxn ang="f66">
                      <a:pos x="f139" y="f130"/>
                    </a:cxn>
                    <a:cxn ang="f66">
                      <a:pos x="f139" y="f128"/>
                    </a:cxn>
                    <a:cxn ang="f66">
                      <a:pos x="f125" y="f128"/>
                    </a:cxn>
                    <a:cxn ang="f66">
                      <a:pos x="f125" y="f126"/>
                    </a:cxn>
                    <a:cxn ang="f66">
                      <a:pos x="f140" y="f141"/>
                    </a:cxn>
                    <a:cxn ang="f66">
                      <a:pos x="f140" y="f142"/>
                    </a:cxn>
                    <a:cxn ang="f66">
                      <a:pos x="f143" y="f142"/>
                    </a:cxn>
                    <a:cxn ang="f66">
                      <a:pos x="f143" y="f141"/>
                    </a:cxn>
                    <a:cxn ang="f66">
                      <a:pos x="f140" y="f141"/>
                    </a:cxn>
                    <a:cxn ang="f66">
                      <a:pos x="f144" y="f141"/>
                    </a:cxn>
                    <a:cxn ang="f66">
                      <a:pos x="f144" y="f142"/>
                    </a:cxn>
                    <a:cxn ang="f66">
                      <a:pos x="f145" y="f142"/>
                    </a:cxn>
                    <a:cxn ang="f66">
                      <a:pos x="f145" y="f141"/>
                    </a:cxn>
                    <a:cxn ang="f66">
                      <a:pos x="f144" y="f141"/>
                    </a:cxn>
                    <a:cxn ang="f66">
                      <a:pos x="f140" y="f146"/>
                    </a:cxn>
                    <a:cxn ang="f66">
                      <a:pos x="f140" y="f147"/>
                    </a:cxn>
                    <a:cxn ang="f66">
                      <a:pos x="f143" y="f147"/>
                    </a:cxn>
                    <a:cxn ang="f66">
                      <a:pos x="f143" y="f146"/>
                    </a:cxn>
                    <a:cxn ang="f66">
                      <a:pos x="f140" y="f146"/>
                    </a:cxn>
                    <a:cxn ang="f66">
                      <a:pos x="f144" y="f146"/>
                    </a:cxn>
                    <a:cxn ang="f66">
                      <a:pos x="f144" y="f147"/>
                    </a:cxn>
                    <a:cxn ang="f66">
                      <a:pos x="f145" y="f147"/>
                    </a:cxn>
                    <a:cxn ang="f66">
                      <a:pos x="f145" y="f146"/>
                    </a:cxn>
                    <a:cxn ang="f66">
                      <a:pos x="f144" y="f146"/>
                    </a:cxn>
                    <a:cxn ang="f66">
                      <a:pos x="f140" y="f148"/>
                    </a:cxn>
                    <a:cxn ang="f66">
                      <a:pos x="f140" y="f149"/>
                    </a:cxn>
                    <a:cxn ang="f66">
                      <a:pos x="f143" y="f149"/>
                    </a:cxn>
                    <a:cxn ang="f66">
                      <a:pos x="f143" y="f148"/>
                    </a:cxn>
                    <a:cxn ang="f66">
                      <a:pos x="f140" y="f148"/>
                    </a:cxn>
                    <a:cxn ang="f66">
                      <a:pos x="f144" y="f148"/>
                    </a:cxn>
                    <a:cxn ang="f66">
                      <a:pos x="f144" y="f149"/>
                    </a:cxn>
                    <a:cxn ang="f66">
                      <a:pos x="f145" y="f149"/>
                    </a:cxn>
                    <a:cxn ang="f66">
                      <a:pos x="f145" y="f148"/>
                    </a:cxn>
                    <a:cxn ang="f66">
                      <a:pos x="f144" y="f148"/>
                    </a:cxn>
                  </a:cxnLst>
                  <a:rect l="f121" t="f124" r="f122" b="f123"/>
                  <a:pathLst>
                    <a:path w="706411" h="1015767">
                      <a:moveTo>
                        <a:pt x="f8" y="f5"/>
                      </a:moveTo>
                      <a:lnTo>
                        <a:pt x="f9" y="f5"/>
                      </a:lnTo>
                      <a:lnTo>
                        <a:pt x="f9" y="f10"/>
                      </a:lnTo>
                      <a:lnTo>
                        <a:pt x="f11" y="f10"/>
                      </a:lnTo>
                      <a:lnTo>
                        <a:pt x="f11" y="f12"/>
                      </a:lnTo>
                      <a:lnTo>
                        <a:pt x="f6" y="f12"/>
                      </a:lnTo>
                      <a:lnTo>
                        <a:pt x="f6" y="f7"/>
                      </a:lnTo>
                      <a:lnTo>
                        <a:pt x="f13" y="f7"/>
                      </a:lnTo>
                      <a:lnTo>
                        <a:pt x="f13" y="f14"/>
                      </a:lnTo>
                      <a:lnTo>
                        <a:pt x="f15" y="f14"/>
                      </a:lnTo>
                      <a:lnTo>
                        <a:pt x="f15" y="f7"/>
                      </a:lnTo>
                      <a:lnTo>
                        <a:pt x="f16" y="f7"/>
                      </a:lnTo>
                      <a:lnTo>
                        <a:pt x="f16" y="f14"/>
                      </a:lnTo>
                      <a:lnTo>
                        <a:pt x="f17" y="f14"/>
                      </a:lnTo>
                      <a:lnTo>
                        <a:pt x="f17" y="f7"/>
                      </a:lnTo>
                      <a:lnTo>
                        <a:pt x="f5" y="f7"/>
                      </a:lnTo>
                      <a:lnTo>
                        <a:pt x="f5" y="f12"/>
                      </a:lnTo>
                      <a:lnTo>
                        <a:pt x="f18" y="f12"/>
                      </a:lnTo>
                      <a:lnTo>
                        <a:pt x="f18" y="f10"/>
                      </a:lnTo>
                      <a:lnTo>
                        <a:pt x="f8" y="f10"/>
                      </a:lnTo>
                      <a:lnTo>
                        <a:pt x="f8" y="f5"/>
                      </a:lnTo>
                      <a:close/>
                      <a:moveTo>
                        <a:pt x="f19" y="f20"/>
                      </a:moveTo>
                      <a:lnTo>
                        <a:pt x="f19" y="f21"/>
                      </a:lnTo>
                      <a:lnTo>
                        <a:pt x="f22" y="f21"/>
                      </a:lnTo>
                      <a:lnTo>
                        <a:pt x="f22" y="f20"/>
                      </a:lnTo>
                      <a:lnTo>
                        <a:pt x="f19" y="f20"/>
                      </a:lnTo>
                      <a:close/>
                      <a:moveTo>
                        <a:pt x="f23" y="f20"/>
                      </a:moveTo>
                      <a:lnTo>
                        <a:pt x="f23" y="f21"/>
                      </a:lnTo>
                      <a:lnTo>
                        <a:pt x="f24" y="f21"/>
                      </a:lnTo>
                      <a:lnTo>
                        <a:pt x="f24" y="f20"/>
                      </a:lnTo>
                      <a:lnTo>
                        <a:pt x="f23" y="f20"/>
                      </a:lnTo>
                      <a:close/>
                      <a:moveTo>
                        <a:pt x="f19" y="f25"/>
                      </a:moveTo>
                      <a:lnTo>
                        <a:pt x="f19" y="f26"/>
                      </a:lnTo>
                      <a:lnTo>
                        <a:pt x="f22" y="f26"/>
                      </a:lnTo>
                      <a:lnTo>
                        <a:pt x="f22" y="f25"/>
                      </a:lnTo>
                      <a:lnTo>
                        <a:pt x="f19" y="f25"/>
                      </a:lnTo>
                      <a:close/>
                      <a:moveTo>
                        <a:pt x="f23" y="f25"/>
                      </a:moveTo>
                      <a:lnTo>
                        <a:pt x="f23" y="f26"/>
                      </a:lnTo>
                      <a:lnTo>
                        <a:pt x="f24" y="f26"/>
                      </a:lnTo>
                      <a:lnTo>
                        <a:pt x="f24" y="f25"/>
                      </a:lnTo>
                      <a:lnTo>
                        <a:pt x="f23" y="f25"/>
                      </a:lnTo>
                      <a:close/>
                      <a:moveTo>
                        <a:pt x="f19" y="f27"/>
                      </a:moveTo>
                      <a:lnTo>
                        <a:pt x="f19" y="f28"/>
                      </a:lnTo>
                      <a:lnTo>
                        <a:pt x="f22" y="f28"/>
                      </a:lnTo>
                      <a:lnTo>
                        <a:pt x="f22" y="f27"/>
                      </a:lnTo>
                      <a:lnTo>
                        <a:pt x="f19" y="f27"/>
                      </a:lnTo>
                      <a:close/>
                      <a:moveTo>
                        <a:pt x="f23" y="f27"/>
                      </a:moveTo>
                      <a:lnTo>
                        <a:pt x="f23" y="f28"/>
                      </a:lnTo>
                      <a:lnTo>
                        <a:pt x="f24" y="f28"/>
                      </a:lnTo>
                      <a:lnTo>
                        <a:pt x="f24" y="f27"/>
                      </a:lnTo>
                      <a:lnTo>
                        <a:pt x="f23" y="f27"/>
                      </a:lnTo>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95" name="Freeform: Shape 222">
                  <a:extLst>
                    <a:ext uri="{FF2B5EF4-FFF2-40B4-BE49-F238E27FC236}">
                      <a16:creationId xmlns:a16="http://schemas.microsoft.com/office/drawing/2014/main" id="{C263AE4A-5B50-4FDD-BA76-1E73FFBAC57E}"/>
                    </a:ext>
                  </a:extLst>
                </p:cNvPr>
                <p:cNvSpPr/>
                <p:nvPr/>
              </p:nvSpPr>
              <p:spPr>
                <a:xfrm>
                  <a:off x="10632368" y="6158913"/>
                  <a:ext cx="76196" cy="29178"/>
                </a:xfrm>
                <a:custGeom>
                  <a:avLst/>
                  <a:gdLst>
                    <a:gd name="f0" fmla="val 10800000"/>
                    <a:gd name="f1" fmla="val 5400000"/>
                    <a:gd name="f2" fmla="val 180"/>
                    <a:gd name="f3" fmla="val w"/>
                    <a:gd name="f4" fmla="val h"/>
                    <a:gd name="f5" fmla="val 0"/>
                    <a:gd name="f6" fmla="val 76690"/>
                    <a:gd name="f7" fmla="val 29372"/>
                    <a:gd name="f8" fmla="+- 0 0 -90"/>
                    <a:gd name="f9" fmla="*/ f3 1 76690"/>
                    <a:gd name="f10" fmla="*/ f4 1 29372"/>
                    <a:gd name="f11" fmla="val f5"/>
                    <a:gd name="f12" fmla="val f6"/>
                    <a:gd name="f13" fmla="val f7"/>
                    <a:gd name="f14" fmla="*/ f8 f0 1"/>
                    <a:gd name="f15" fmla="+- f13 0 f11"/>
                    <a:gd name="f16" fmla="+- f12 0 f11"/>
                    <a:gd name="f17" fmla="*/ f14 1 f2"/>
                    <a:gd name="f18" fmla="*/ f16 1 76690"/>
                    <a:gd name="f19" fmla="*/ f15 1 29372"/>
                    <a:gd name="f20" fmla="*/ 0 f16 1"/>
                    <a:gd name="f21" fmla="*/ 0 f15 1"/>
                    <a:gd name="f22" fmla="*/ 76690 f16 1"/>
                    <a:gd name="f23" fmla="*/ 29372 f15 1"/>
                    <a:gd name="f24" fmla="+- f17 0 f1"/>
                    <a:gd name="f25" fmla="*/ f20 1 76690"/>
                    <a:gd name="f26" fmla="*/ f21 1 29372"/>
                    <a:gd name="f27" fmla="*/ f22 1 76690"/>
                    <a:gd name="f28" fmla="*/ f23 1 2937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76690" h="29372">
                      <a:moveTo>
                        <a:pt x="f5" y="f5"/>
                      </a:moveTo>
                      <a:lnTo>
                        <a:pt x="f6" y="f5"/>
                      </a:lnTo>
                      <a:lnTo>
                        <a:pt x="f6" y="f7"/>
                      </a:lnTo>
                      <a:lnTo>
                        <a:pt x="f5" y="f7"/>
                      </a:lnTo>
                      <a:lnTo>
                        <a:pt x="f5" y="f5"/>
                      </a:lnTo>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96" name="Freeform: Shape 221">
                  <a:extLst>
                    <a:ext uri="{FF2B5EF4-FFF2-40B4-BE49-F238E27FC236}">
                      <a16:creationId xmlns:a16="http://schemas.microsoft.com/office/drawing/2014/main" id="{A7DBEEEF-5201-4785-8BAC-A24F5BEFE951}"/>
                    </a:ext>
                  </a:extLst>
                </p:cNvPr>
                <p:cNvSpPr/>
                <p:nvPr/>
              </p:nvSpPr>
              <p:spPr>
                <a:xfrm>
                  <a:off x="10738384" y="6158913"/>
                  <a:ext cx="76196" cy="29178"/>
                </a:xfrm>
                <a:custGeom>
                  <a:avLst/>
                  <a:gdLst>
                    <a:gd name="f0" fmla="val 10800000"/>
                    <a:gd name="f1" fmla="val 5400000"/>
                    <a:gd name="f2" fmla="val 180"/>
                    <a:gd name="f3" fmla="val w"/>
                    <a:gd name="f4" fmla="val h"/>
                    <a:gd name="f5" fmla="val 0"/>
                    <a:gd name="f6" fmla="val 76690"/>
                    <a:gd name="f7" fmla="val 29372"/>
                    <a:gd name="f8" fmla="+- 0 0 -90"/>
                    <a:gd name="f9" fmla="*/ f3 1 76690"/>
                    <a:gd name="f10" fmla="*/ f4 1 29372"/>
                    <a:gd name="f11" fmla="val f5"/>
                    <a:gd name="f12" fmla="val f6"/>
                    <a:gd name="f13" fmla="val f7"/>
                    <a:gd name="f14" fmla="*/ f8 f0 1"/>
                    <a:gd name="f15" fmla="+- f13 0 f11"/>
                    <a:gd name="f16" fmla="+- f12 0 f11"/>
                    <a:gd name="f17" fmla="*/ f14 1 f2"/>
                    <a:gd name="f18" fmla="*/ f16 1 76690"/>
                    <a:gd name="f19" fmla="*/ f15 1 29372"/>
                    <a:gd name="f20" fmla="*/ 0 f16 1"/>
                    <a:gd name="f21" fmla="*/ 0 f15 1"/>
                    <a:gd name="f22" fmla="*/ 76690 f16 1"/>
                    <a:gd name="f23" fmla="*/ 29372 f15 1"/>
                    <a:gd name="f24" fmla="+- f17 0 f1"/>
                    <a:gd name="f25" fmla="*/ f20 1 76690"/>
                    <a:gd name="f26" fmla="*/ f21 1 29372"/>
                    <a:gd name="f27" fmla="*/ f22 1 76690"/>
                    <a:gd name="f28" fmla="*/ f23 1 29372"/>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76690" h="29372">
                      <a:moveTo>
                        <a:pt x="f5" y="f5"/>
                      </a:moveTo>
                      <a:lnTo>
                        <a:pt x="f6" y="f5"/>
                      </a:lnTo>
                      <a:lnTo>
                        <a:pt x="f6" y="f7"/>
                      </a:lnTo>
                      <a:lnTo>
                        <a:pt x="f5" y="f7"/>
                      </a:lnTo>
                      <a:lnTo>
                        <a:pt x="f5" y="f5"/>
                      </a:lnTo>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grpSp>
            <p:nvGrpSpPr>
              <p:cNvPr id="97" name="Group 239">
                <a:extLst>
                  <a:ext uri="{FF2B5EF4-FFF2-40B4-BE49-F238E27FC236}">
                    <a16:creationId xmlns:a16="http://schemas.microsoft.com/office/drawing/2014/main" id="{032C3538-1082-419C-AB4D-6F318886754A}"/>
                  </a:ext>
                </a:extLst>
              </p:cNvPr>
              <p:cNvGrpSpPr/>
              <p:nvPr/>
            </p:nvGrpSpPr>
            <p:grpSpPr>
              <a:xfrm>
                <a:off x="10849045" y="4947781"/>
                <a:ext cx="424702" cy="424702"/>
                <a:chOff x="10849045" y="4947781"/>
                <a:chExt cx="424702" cy="424702"/>
              </a:xfrm>
            </p:grpSpPr>
            <p:sp>
              <p:nvSpPr>
                <p:cNvPr id="98" name="Oval 238">
                  <a:extLst>
                    <a:ext uri="{FF2B5EF4-FFF2-40B4-BE49-F238E27FC236}">
                      <a16:creationId xmlns:a16="http://schemas.microsoft.com/office/drawing/2014/main" id="{95F3EF44-541B-497C-86EA-F564F48904DF}"/>
                    </a:ext>
                  </a:extLst>
                </p:cNvPr>
                <p:cNvSpPr/>
                <p:nvPr/>
              </p:nvSpPr>
              <p:spPr>
                <a:xfrm>
                  <a:off x="10849045" y="4947781"/>
                  <a:ext cx="424702" cy="42470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19046"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99" name="Group 233">
                  <a:extLst>
                    <a:ext uri="{FF2B5EF4-FFF2-40B4-BE49-F238E27FC236}">
                      <a16:creationId xmlns:a16="http://schemas.microsoft.com/office/drawing/2014/main" id="{61415D63-2BE3-4BFB-94E9-B793850C66CF}"/>
                    </a:ext>
                  </a:extLst>
                </p:cNvPr>
                <p:cNvGrpSpPr/>
                <p:nvPr/>
              </p:nvGrpSpPr>
              <p:grpSpPr>
                <a:xfrm>
                  <a:off x="10943722" y="5042385"/>
                  <a:ext cx="235357" cy="235495"/>
                  <a:chOff x="10943722" y="5042385"/>
                  <a:chExt cx="235357" cy="235495"/>
                </a:xfrm>
              </p:grpSpPr>
              <p:sp>
                <p:nvSpPr>
                  <p:cNvPr id="100" name="Rectangle 234">
                    <a:extLst>
                      <a:ext uri="{FF2B5EF4-FFF2-40B4-BE49-F238E27FC236}">
                        <a16:creationId xmlns:a16="http://schemas.microsoft.com/office/drawing/2014/main" id="{03B4A6E1-7123-4287-AADD-623370CB7FEF}"/>
                      </a:ext>
                    </a:extLst>
                  </p:cNvPr>
                  <p:cNvSpPr/>
                  <p:nvPr/>
                </p:nvSpPr>
                <p:spPr>
                  <a:xfrm>
                    <a:off x="10943722" y="5042385"/>
                    <a:ext cx="163522" cy="163522"/>
                  </a:xfrm>
                  <a:prstGeom prst="rect">
                    <a:avLst/>
                  </a:prstGeom>
                  <a:noFill/>
                  <a:ln w="19046"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1176">
                      <a:solidFill>
                        <a:srgbClr val="000000"/>
                      </a:solidFill>
                      <a:latin typeface="Segoe UI"/>
                      <a:ea typeface="Segoe UI" pitchFamily="34"/>
                      <a:cs typeface="Segoe UI" pitchFamily="34"/>
                    </a:endParaRPr>
                  </a:p>
                </p:txBody>
              </p:sp>
              <p:sp>
                <p:nvSpPr>
                  <p:cNvPr id="101" name="Rectangle 235">
                    <a:extLst>
                      <a:ext uri="{FF2B5EF4-FFF2-40B4-BE49-F238E27FC236}">
                        <a16:creationId xmlns:a16="http://schemas.microsoft.com/office/drawing/2014/main" id="{5F163DA5-630C-4766-8E22-83A418E2828A}"/>
                      </a:ext>
                    </a:extLst>
                  </p:cNvPr>
                  <p:cNvSpPr/>
                  <p:nvPr/>
                </p:nvSpPr>
                <p:spPr>
                  <a:xfrm>
                    <a:off x="11015557" y="5114358"/>
                    <a:ext cx="163522" cy="163522"/>
                  </a:xfrm>
                  <a:prstGeom prst="rect">
                    <a:avLst/>
                  </a:pr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1176">
                      <a:solidFill>
                        <a:srgbClr val="000000"/>
                      </a:solidFill>
                      <a:latin typeface="Segoe UI"/>
                      <a:ea typeface="Segoe UI" pitchFamily="34"/>
                      <a:cs typeface="Segoe UI" pitchFamily="34"/>
                    </a:endParaRPr>
                  </a:p>
                </p:txBody>
              </p:sp>
            </p:grpSp>
          </p:grpSp>
        </p:grpSp>
      </p:grpSp>
      <p:sp>
        <p:nvSpPr>
          <p:cNvPr id="103" name="Title 1">
            <a:extLst>
              <a:ext uri="{FF2B5EF4-FFF2-40B4-BE49-F238E27FC236}">
                <a16:creationId xmlns:a16="http://schemas.microsoft.com/office/drawing/2014/main" id="{14990906-48E7-48A1-A9AE-0E8B18E8F531}"/>
              </a:ext>
            </a:extLst>
          </p:cNvPr>
          <p:cNvSpPr txBox="1">
            <a:spLocks/>
          </p:cNvSpPr>
          <p:nvPr/>
        </p:nvSpPr>
        <p:spPr>
          <a:xfrm>
            <a:off x="465821" y="438718"/>
            <a:ext cx="5694222"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b="1" spc="118" dirty="0">
                <a:solidFill>
                  <a:srgbClr val="505050"/>
                </a:solidFill>
              </a:rPr>
              <a:t>USE DEVICE AUTHENTICATION </a:t>
            </a:r>
            <a:r>
              <a:rPr lang="en-US" sz="2745" spc="118" dirty="0">
                <a:solidFill>
                  <a:srgbClr val="505050"/>
                </a:solidFill>
              </a:rPr>
              <a:t>to automatically provide access to apps</a:t>
            </a:r>
          </a:p>
        </p:txBody>
      </p:sp>
      <p:sp>
        <p:nvSpPr>
          <p:cNvPr id="104" name="Rectangle 103">
            <a:extLst>
              <a:ext uri="{FF2B5EF4-FFF2-40B4-BE49-F238E27FC236}">
                <a16:creationId xmlns:a16="http://schemas.microsoft.com/office/drawing/2014/main" id="{3C16D922-78D1-4631-B414-C98EA64BCE90}"/>
              </a:ext>
            </a:extLst>
          </p:cNvPr>
          <p:cNvSpPr/>
          <p:nvPr/>
        </p:nvSpPr>
        <p:spPr bwMode="auto">
          <a:xfrm>
            <a:off x="3107606" y="3765712"/>
            <a:ext cx="468133" cy="11320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E687433A-D159-4A2B-B124-4E8CE9135C3D}"/>
              </a:ext>
            </a:extLst>
          </p:cNvPr>
          <p:cNvSpPr/>
          <p:nvPr/>
        </p:nvSpPr>
        <p:spPr bwMode="auto">
          <a:xfrm>
            <a:off x="3312931" y="3786895"/>
            <a:ext cx="63497" cy="63497"/>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15AA0A34-5217-4BAB-BE39-B4E376B09A90}"/>
              </a:ext>
            </a:extLst>
          </p:cNvPr>
          <p:cNvGrpSpPr/>
          <p:nvPr/>
        </p:nvGrpSpPr>
        <p:grpSpPr>
          <a:xfrm>
            <a:off x="3252027" y="3276921"/>
            <a:ext cx="196094" cy="243978"/>
            <a:chOff x="2873376" y="549275"/>
            <a:chExt cx="3341688" cy="4157663"/>
          </a:xfrm>
          <a:solidFill>
            <a:schemeClr val="accent1"/>
          </a:solidFill>
        </p:grpSpPr>
        <p:sp>
          <p:nvSpPr>
            <p:cNvPr id="110" name="Freeform 4">
              <a:extLst>
                <a:ext uri="{FF2B5EF4-FFF2-40B4-BE49-F238E27FC236}">
                  <a16:creationId xmlns:a16="http://schemas.microsoft.com/office/drawing/2014/main" id="{21FFAC17-0EF7-4BCA-A186-BA674DFD944A}"/>
                </a:ext>
              </a:extLst>
            </p:cNvPr>
            <p:cNvSpPr>
              <a:spLocks/>
            </p:cNvSpPr>
            <p:nvPr/>
          </p:nvSpPr>
          <p:spPr bwMode="auto">
            <a:xfrm>
              <a:off x="4491038" y="549275"/>
              <a:ext cx="985838" cy="923925"/>
            </a:xfrm>
            <a:custGeom>
              <a:avLst/>
              <a:gdLst>
                <a:gd name="T0" fmla="*/ 234 w 262"/>
                <a:gd name="T1" fmla="*/ 0 h 246"/>
                <a:gd name="T2" fmla="*/ 22 w 262"/>
                <a:gd name="T3" fmla="*/ 246 h 246"/>
                <a:gd name="T4" fmla="*/ 234 w 262"/>
                <a:gd name="T5" fmla="*/ 0 h 246"/>
              </a:gdLst>
              <a:ahLst/>
              <a:cxnLst>
                <a:cxn ang="0">
                  <a:pos x="T0" y="T1"/>
                </a:cxn>
                <a:cxn ang="0">
                  <a:pos x="T2" y="T3"/>
                </a:cxn>
                <a:cxn ang="0">
                  <a:pos x="T4" y="T5"/>
                </a:cxn>
              </a:cxnLst>
              <a:rect l="0" t="0" r="r" b="b"/>
              <a:pathLst>
                <a:path w="262" h="246">
                  <a:moveTo>
                    <a:pt x="234" y="0"/>
                  </a:moveTo>
                  <a:cubicBezTo>
                    <a:pt x="0" y="42"/>
                    <a:pt x="22" y="246"/>
                    <a:pt x="22" y="246"/>
                  </a:cubicBezTo>
                  <a:cubicBezTo>
                    <a:pt x="262" y="214"/>
                    <a:pt x="234" y="0"/>
                    <a:pt x="2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11" name="Freeform 5">
              <a:extLst>
                <a:ext uri="{FF2B5EF4-FFF2-40B4-BE49-F238E27FC236}">
                  <a16:creationId xmlns:a16="http://schemas.microsoft.com/office/drawing/2014/main" id="{C3A02170-7503-4F3A-B0AA-EA45D6C6C733}"/>
                </a:ext>
              </a:extLst>
            </p:cNvPr>
            <p:cNvSpPr>
              <a:spLocks/>
            </p:cNvSpPr>
            <p:nvPr/>
          </p:nvSpPr>
          <p:spPr bwMode="auto">
            <a:xfrm>
              <a:off x="2873376" y="1346200"/>
              <a:ext cx="3341688" cy="3360738"/>
            </a:xfrm>
            <a:custGeom>
              <a:avLst/>
              <a:gdLst>
                <a:gd name="T0" fmla="*/ 744 w 888"/>
                <a:gd name="T1" fmla="*/ 344 h 894"/>
                <a:gd name="T2" fmla="*/ 858 w 888"/>
                <a:gd name="T3" fmla="*/ 150 h 894"/>
                <a:gd name="T4" fmla="*/ 738 w 888"/>
                <a:gd name="T5" fmla="*/ 58 h 894"/>
                <a:gd name="T6" fmla="*/ 500 w 888"/>
                <a:gd name="T7" fmla="*/ 86 h 894"/>
                <a:gd name="T8" fmla="*/ 424 w 888"/>
                <a:gd name="T9" fmla="*/ 88 h 894"/>
                <a:gd name="T10" fmla="*/ 134 w 888"/>
                <a:gd name="T11" fmla="*/ 96 h 894"/>
                <a:gd name="T12" fmla="*/ 38 w 888"/>
                <a:gd name="T13" fmla="*/ 538 h 894"/>
                <a:gd name="T14" fmla="*/ 282 w 888"/>
                <a:gd name="T15" fmla="*/ 864 h 894"/>
                <a:gd name="T16" fmla="*/ 400 w 888"/>
                <a:gd name="T17" fmla="*/ 830 h 894"/>
                <a:gd name="T18" fmla="*/ 548 w 888"/>
                <a:gd name="T19" fmla="*/ 832 h 894"/>
                <a:gd name="T20" fmla="*/ 764 w 888"/>
                <a:gd name="T21" fmla="*/ 800 h 894"/>
                <a:gd name="T22" fmla="*/ 888 w 888"/>
                <a:gd name="T23" fmla="*/ 574 h 894"/>
                <a:gd name="T24" fmla="*/ 744 w 888"/>
                <a:gd name="T25" fmla="*/ 34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8" h="894">
                  <a:moveTo>
                    <a:pt x="744" y="344"/>
                  </a:moveTo>
                  <a:cubicBezTo>
                    <a:pt x="744" y="344"/>
                    <a:pt x="746" y="238"/>
                    <a:pt x="858" y="150"/>
                  </a:cubicBezTo>
                  <a:cubicBezTo>
                    <a:pt x="858" y="150"/>
                    <a:pt x="840" y="106"/>
                    <a:pt x="738" y="58"/>
                  </a:cubicBezTo>
                  <a:cubicBezTo>
                    <a:pt x="636" y="10"/>
                    <a:pt x="500" y="86"/>
                    <a:pt x="500" y="86"/>
                  </a:cubicBezTo>
                  <a:cubicBezTo>
                    <a:pt x="500" y="86"/>
                    <a:pt x="462" y="107"/>
                    <a:pt x="424" y="88"/>
                  </a:cubicBezTo>
                  <a:cubicBezTo>
                    <a:pt x="406" y="79"/>
                    <a:pt x="268" y="0"/>
                    <a:pt x="134" y="96"/>
                  </a:cubicBezTo>
                  <a:cubicBezTo>
                    <a:pt x="0" y="192"/>
                    <a:pt x="0" y="400"/>
                    <a:pt x="38" y="538"/>
                  </a:cubicBezTo>
                  <a:cubicBezTo>
                    <a:pt x="76" y="676"/>
                    <a:pt x="218" y="862"/>
                    <a:pt x="282" y="864"/>
                  </a:cubicBezTo>
                  <a:cubicBezTo>
                    <a:pt x="346" y="866"/>
                    <a:pt x="368" y="842"/>
                    <a:pt x="400" y="830"/>
                  </a:cubicBezTo>
                  <a:cubicBezTo>
                    <a:pt x="432" y="818"/>
                    <a:pt x="476" y="810"/>
                    <a:pt x="548" y="832"/>
                  </a:cubicBezTo>
                  <a:cubicBezTo>
                    <a:pt x="620" y="854"/>
                    <a:pt x="682" y="894"/>
                    <a:pt x="764" y="800"/>
                  </a:cubicBezTo>
                  <a:cubicBezTo>
                    <a:pt x="846" y="706"/>
                    <a:pt x="886" y="588"/>
                    <a:pt x="888" y="574"/>
                  </a:cubicBezTo>
                  <a:cubicBezTo>
                    <a:pt x="888" y="574"/>
                    <a:pt x="752" y="528"/>
                    <a:pt x="744"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15" name="Group 114">
            <a:extLst>
              <a:ext uri="{FF2B5EF4-FFF2-40B4-BE49-F238E27FC236}">
                <a16:creationId xmlns:a16="http://schemas.microsoft.com/office/drawing/2014/main" id="{709792CD-95FB-4759-86FE-CF109B798440}"/>
              </a:ext>
            </a:extLst>
          </p:cNvPr>
          <p:cNvGrpSpPr/>
          <p:nvPr/>
        </p:nvGrpSpPr>
        <p:grpSpPr>
          <a:xfrm>
            <a:off x="3762184" y="4694274"/>
            <a:ext cx="315208" cy="450486"/>
            <a:chOff x="3822225" y="4824111"/>
            <a:chExt cx="321529" cy="459519"/>
          </a:xfrm>
        </p:grpSpPr>
        <p:sp>
          <p:nvSpPr>
            <p:cNvPr id="112" name="Freeform 399">
              <a:extLst>
                <a:ext uri="{FF2B5EF4-FFF2-40B4-BE49-F238E27FC236}">
                  <a16:creationId xmlns:a16="http://schemas.microsoft.com/office/drawing/2014/main" id="{C512EC00-7A6A-40C8-A06F-0C6E311CCE3B}"/>
                </a:ext>
              </a:extLst>
            </p:cNvPr>
            <p:cNvSpPr>
              <a:spLocks noEditPoints="1"/>
            </p:cNvSpPr>
            <p:nvPr/>
          </p:nvSpPr>
          <p:spPr bwMode="auto">
            <a:xfrm>
              <a:off x="3822225" y="4824111"/>
              <a:ext cx="321529" cy="324060"/>
            </a:xfrm>
            <a:custGeom>
              <a:avLst/>
              <a:gdLst>
                <a:gd name="T0" fmla="*/ 89 w 178"/>
                <a:gd name="T1" fmla="*/ 179 h 179"/>
                <a:gd name="T2" fmla="*/ 0 w 178"/>
                <a:gd name="T3" fmla="*/ 90 h 179"/>
                <a:gd name="T4" fmla="*/ 89 w 178"/>
                <a:gd name="T5" fmla="*/ 0 h 179"/>
                <a:gd name="T6" fmla="*/ 178 w 178"/>
                <a:gd name="T7" fmla="*/ 90 h 179"/>
                <a:gd name="T8" fmla="*/ 89 w 178"/>
                <a:gd name="T9" fmla="*/ 179 h 179"/>
                <a:gd name="T10" fmla="*/ 89 w 178"/>
                <a:gd name="T11" fmla="*/ 12 h 179"/>
                <a:gd name="T12" fmla="*/ 12 w 178"/>
                <a:gd name="T13" fmla="*/ 90 h 179"/>
                <a:gd name="T14" fmla="*/ 89 w 178"/>
                <a:gd name="T15" fmla="*/ 167 h 179"/>
                <a:gd name="T16" fmla="*/ 166 w 178"/>
                <a:gd name="T17" fmla="*/ 90 h 179"/>
                <a:gd name="T18" fmla="*/ 89 w 178"/>
                <a:gd name="T19" fmla="*/ 1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40" y="179"/>
                    <a:pt x="0" y="139"/>
                    <a:pt x="0" y="90"/>
                  </a:cubicBezTo>
                  <a:cubicBezTo>
                    <a:pt x="0" y="40"/>
                    <a:pt x="40" y="0"/>
                    <a:pt x="89" y="0"/>
                  </a:cubicBezTo>
                  <a:cubicBezTo>
                    <a:pt x="138" y="0"/>
                    <a:pt x="178" y="40"/>
                    <a:pt x="178" y="90"/>
                  </a:cubicBezTo>
                  <a:cubicBezTo>
                    <a:pt x="178" y="139"/>
                    <a:pt x="138" y="179"/>
                    <a:pt x="89" y="179"/>
                  </a:cubicBezTo>
                  <a:moveTo>
                    <a:pt x="89" y="12"/>
                  </a:moveTo>
                  <a:cubicBezTo>
                    <a:pt x="47" y="12"/>
                    <a:pt x="12" y="47"/>
                    <a:pt x="12" y="90"/>
                  </a:cubicBezTo>
                  <a:cubicBezTo>
                    <a:pt x="12" y="132"/>
                    <a:pt x="47" y="167"/>
                    <a:pt x="89" y="167"/>
                  </a:cubicBezTo>
                  <a:cubicBezTo>
                    <a:pt x="132" y="167"/>
                    <a:pt x="166" y="132"/>
                    <a:pt x="166" y="90"/>
                  </a:cubicBezTo>
                  <a:cubicBezTo>
                    <a:pt x="166" y="47"/>
                    <a:pt x="132" y="12"/>
                    <a:pt x="89" y="12"/>
                  </a:cubicBezTo>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13" name="Freeform 400">
              <a:extLst>
                <a:ext uri="{FF2B5EF4-FFF2-40B4-BE49-F238E27FC236}">
                  <a16:creationId xmlns:a16="http://schemas.microsoft.com/office/drawing/2014/main" id="{24D8979C-4409-490B-AA6C-1E48B31C381C}"/>
                </a:ext>
              </a:extLst>
            </p:cNvPr>
            <p:cNvSpPr>
              <a:spLocks noEditPoints="1"/>
            </p:cNvSpPr>
            <p:nvPr/>
          </p:nvSpPr>
          <p:spPr bwMode="auto">
            <a:xfrm>
              <a:off x="3971596" y="5101346"/>
              <a:ext cx="108865" cy="182284"/>
            </a:xfrm>
            <a:custGeom>
              <a:avLst/>
              <a:gdLst>
                <a:gd name="T0" fmla="*/ 53 w 60"/>
                <a:gd name="T1" fmla="*/ 101 h 101"/>
                <a:gd name="T2" fmla="*/ 49 w 60"/>
                <a:gd name="T3" fmla="*/ 100 h 101"/>
                <a:gd name="T4" fmla="*/ 2 w 60"/>
                <a:gd name="T5" fmla="*/ 61 h 101"/>
                <a:gd name="T6" fmla="*/ 0 w 60"/>
                <a:gd name="T7" fmla="*/ 57 h 101"/>
                <a:gd name="T8" fmla="*/ 0 w 60"/>
                <a:gd name="T9" fmla="*/ 23 h 101"/>
                <a:gd name="T10" fmla="*/ 6 w 60"/>
                <a:gd name="T11" fmla="*/ 17 h 101"/>
                <a:gd name="T12" fmla="*/ 49 w 60"/>
                <a:gd name="T13" fmla="*/ 1 h 101"/>
                <a:gd name="T14" fmla="*/ 56 w 60"/>
                <a:gd name="T15" fmla="*/ 0 h 101"/>
                <a:gd name="T16" fmla="*/ 60 w 60"/>
                <a:gd name="T17" fmla="*/ 6 h 101"/>
                <a:gd name="T18" fmla="*/ 60 w 60"/>
                <a:gd name="T19" fmla="*/ 95 h 101"/>
                <a:gd name="T20" fmla="*/ 56 w 60"/>
                <a:gd name="T21" fmla="*/ 101 h 101"/>
                <a:gd name="T22" fmla="*/ 53 w 60"/>
                <a:gd name="T23" fmla="*/ 101 h 101"/>
                <a:gd name="T24" fmla="*/ 12 w 60"/>
                <a:gd name="T25" fmla="*/ 54 h 101"/>
                <a:gd name="T26" fmla="*/ 48 w 60"/>
                <a:gd name="T27" fmla="*/ 83 h 101"/>
                <a:gd name="T28" fmla="*/ 48 w 60"/>
                <a:gd name="T29" fmla="*/ 17 h 101"/>
                <a:gd name="T30" fmla="*/ 12 w 60"/>
                <a:gd name="T31" fmla="*/ 29 h 101"/>
                <a:gd name="T32" fmla="*/ 12 w 60"/>
                <a:gd name="T33" fmla="*/ 5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01">
                  <a:moveTo>
                    <a:pt x="53" y="101"/>
                  </a:moveTo>
                  <a:cubicBezTo>
                    <a:pt x="51" y="101"/>
                    <a:pt x="50" y="101"/>
                    <a:pt x="49" y="100"/>
                  </a:cubicBezTo>
                  <a:cubicBezTo>
                    <a:pt x="2" y="61"/>
                    <a:pt x="2" y="61"/>
                    <a:pt x="2" y="61"/>
                  </a:cubicBezTo>
                  <a:cubicBezTo>
                    <a:pt x="0" y="60"/>
                    <a:pt x="0" y="58"/>
                    <a:pt x="0" y="57"/>
                  </a:cubicBezTo>
                  <a:cubicBezTo>
                    <a:pt x="0" y="23"/>
                    <a:pt x="0" y="23"/>
                    <a:pt x="0" y="23"/>
                  </a:cubicBezTo>
                  <a:cubicBezTo>
                    <a:pt x="0" y="20"/>
                    <a:pt x="2" y="17"/>
                    <a:pt x="6" y="17"/>
                  </a:cubicBezTo>
                  <a:cubicBezTo>
                    <a:pt x="31" y="17"/>
                    <a:pt x="49" y="1"/>
                    <a:pt x="49" y="1"/>
                  </a:cubicBezTo>
                  <a:cubicBezTo>
                    <a:pt x="51" y="0"/>
                    <a:pt x="54" y="0"/>
                    <a:pt x="56" y="0"/>
                  </a:cubicBezTo>
                  <a:cubicBezTo>
                    <a:pt x="58" y="1"/>
                    <a:pt x="60" y="4"/>
                    <a:pt x="60" y="6"/>
                  </a:cubicBezTo>
                  <a:cubicBezTo>
                    <a:pt x="60" y="95"/>
                    <a:pt x="60" y="95"/>
                    <a:pt x="60" y="95"/>
                  </a:cubicBezTo>
                  <a:cubicBezTo>
                    <a:pt x="60" y="98"/>
                    <a:pt x="58" y="100"/>
                    <a:pt x="56" y="101"/>
                  </a:cubicBezTo>
                  <a:cubicBezTo>
                    <a:pt x="55" y="101"/>
                    <a:pt x="54" y="101"/>
                    <a:pt x="53" y="101"/>
                  </a:cubicBezTo>
                  <a:moveTo>
                    <a:pt x="12" y="54"/>
                  </a:moveTo>
                  <a:cubicBezTo>
                    <a:pt x="48" y="83"/>
                    <a:pt x="48" y="83"/>
                    <a:pt x="48" y="83"/>
                  </a:cubicBezTo>
                  <a:cubicBezTo>
                    <a:pt x="48" y="17"/>
                    <a:pt x="48" y="17"/>
                    <a:pt x="48" y="17"/>
                  </a:cubicBezTo>
                  <a:cubicBezTo>
                    <a:pt x="40" y="22"/>
                    <a:pt x="24" y="27"/>
                    <a:pt x="12" y="29"/>
                  </a:cubicBezTo>
                  <a:lnTo>
                    <a:pt x="12" y="54"/>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14" name="Freeform 401">
              <a:extLst>
                <a:ext uri="{FF2B5EF4-FFF2-40B4-BE49-F238E27FC236}">
                  <a16:creationId xmlns:a16="http://schemas.microsoft.com/office/drawing/2014/main" id="{DEBC360F-6B6E-40D3-A615-BF5368F0EA49}"/>
                </a:ext>
              </a:extLst>
            </p:cNvPr>
            <p:cNvSpPr>
              <a:spLocks noEditPoints="1"/>
            </p:cNvSpPr>
            <p:nvPr/>
          </p:nvSpPr>
          <p:spPr bwMode="auto">
            <a:xfrm>
              <a:off x="3885517" y="5105132"/>
              <a:ext cx="108865" cy="174688"/>
            </a:xfrm>
            <a:custGeom>
              <a:avLst/>
              <a:gdLst>
                <a:gd name="T0" fmla="*/ 5 w 60"/>
                <a:gd name="T1" fmla="*/ 97 h 97"/>
                <a:gd name="T2" fmla="*/ 3 w 60"/>
                <a:gd name="T3" fmla="*/ 97 h 97"/>
                <a:gd name="T4" fmla="*/ 0 w 60"/>
                <a:gd name="T5" fmla="*/ 91 h 97"/>
                <a:gd name="T6" fmla="*/ 0 w 60"/>
                <a:gd name="T7" fmla="*/ 6 h 97"/>
                <a:gd name="T8" fmla="*/ 3 w 60"/>
                <a:gd name="T9" fmla="*/ 1 h 97"/>
                <a:gd name="T10" fmla="*/ 8 w 60"/>
                <a:gd name="T11" fmla="*/ 1 h 97"/>
                <a:gd name="T12" fmla="*/ 54 w 60"/>
                <a:gd name="T13" fmla="*/ 13 h 97"/>
                <a:gd name="T14" fmla="*/ 60 w 60"/>
                <a:gd name="T15" fmla="*/ 19 h 97"/>
                <a:gd name="T16" fmla="*/ 60 w 60"/>
                <a:gd name="T17" fmla="*/ 53 h 97"/>
                <a:gd name="T18" fmla="*/ 57 w 60"/>
                <a:gd name="T19" fmla="*/ 57 h 97"/>
                <a:gd name="T20" fmla="*/ 9 w 60"/>
                <a:gd name="T21" fmla="*/ 96 h 97"/>
                <a:gd name="T22" fmla="*/ 5 w 60"/>
                <a:gd name="T23" fmla="*/ 97 h 97"/>
                <a:gd name="T24" fmla="*/ 12 w 60"/>
                <a:gd name="T25" fmla="*/ 16 h 97"/>
                <a:gd name="T26" fmla="*/ 12 w 60"/>
                <a:gd name="T27" fmla="*/ 79 h 97"/>
                <a:gd name="T28" fmla="*/ 48 w 60"/>
                <a:gd name="T29" fmla="*/ 50 h 97"/>
                <a:gd name="T30" fmla="*/ 48 w 60"/>
                <a:gd name="T31" fmla="*/ 25 h 97"/>
                <a:gd name="T32" fmla="*/ 12 w 60"/>
                <a:gd name="T33" fmla="*/ 1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97">
                  <a:moveTo>
                    <a:pt x="5" y="97"/>
                  </a:moveTo>
                  <a:cubicBezTo>
                    <a:pt x="4" y="97"/>
                    <a:pt x="4" y="97"/>
                    <a:pt x="3" y="97"/>
                  </a:cubicBezTo>
                  <a:cubicBezTo>
                    <a:pt x="1" y="96"/>
                    <a:pt x="0" y="94"/>
                    <a:pt x="0" y="91"/>
                  </a:cubicBezTo>
                  <a:cubicBezTo>
                    <a:pt x="0" y="6"/>
                    <a:pt x="0" y="6"/>
                    <a:pt x="0" y="6"/>
                  </a:cubicBezTo>
                  <a:cubicBezTo>
                    <a:pt x="0" y="4"/>
                    <a:pt x="1" y="2"/>
                    <a:pt x="3" y="1"/>
                  </a:cubicBezTo>
                  <a:cubicBezTo>
                    <a:pt x="5" y="0"/>
                    <a:pt x="6" y="0"/>
                    <a:pt x="8" y="1"/>
                  </a:cubicBezTo>
                  <a:cubicBezTo>
                    <a:pt x="8" y="1"/>
                    <a:pt x="28" y="13"/>
                    <a:pt x="54" y="13"/>
                  </a:cubicBezTo>
                  <a:cubicBezTo>
                    <a:pt x="57" y="13"/>
                    <a:pt x="60" y="16"/>
                    <a:pt x="60" y="19"/>
                  </a:cubicBezTo>
                  <a:cubicBezTo>
                    <a:pt x="60" y="53"/>
                    <a:pt x="60" y="53"/>
                    <a:pt x="60" y="53"/>
                  </a:cubicBezTo>
                  <a:cubicBezTo>
                    <a:pt x="60" y="54"/>
                    <a:pt x="59" y="56"/>
                    <a:pt x="57" y="57"/>
                  </a:cubicBezTo>
                  <a:cubicBezTo>
                    <a:pt x="9" y="96"/>
                    <a:pt x="9" y="96"/>
                    <a:pt x="9" y="96"/>
                  </a:cubicBezTo>
                  <a:cubicBezTo>
                    <a:pt x="8" y="97"/>
                    <a:pt x="6" y="97"/>
                    <a:pt x="5" y="97"/>
                  </a:cubicBezTo>
                  <a:moveTo>
                    <a:pt x="12" y="16"/>
                  </a:moveTo>
                  <a:cubicBezTo>
                    <a:pt x="12" y="79"/>
                    <a:pt x="12" y="79"/>
                    <a:pt x="12" y="79"/>
                  </a:cubicBezTo>
                  <a:cubicBezTo>
                    <a:pt x="48" y="50"/>
                    <a:pt x="48" y="50"/>
                    <a:pt x="48" y="50"/>
                  </a:cubicBezTo>
                  <a:cubicBezTo>
                    <a:pt x="48" y="25"/>
                    <a:pt x="48" y="25"/>
                    <a:pt x="48" y="25"/>
                  </a:cubicBezTo>
                  <a:cubicBezTo>
                    <a:pt x="32" y="24"/>
                    <a:pt x="20" y="19"/>
                    <a:pt x="12" y="16"/>
                  </a:cubicBezTo>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16" name="Group 115">
            <a:extLst>
              <a:ext uri="{FF2B5EF4-FFF2-40B4-BE49-F238E27FC236}">
                <a16:creationId xmlns:a16="http://schemas.microsoft.com/office/drawing/2014/main" id="{568AE4FC-7C03-4B16-8635-E0DEACBF7850}"/>
              </a:ext>
            </a:extLst>
          </p:cNvPr>
          <p:cNvGrpSpPr/>
          <p:nvPr/>
        </p:nvGrpSpPr>
        <p:grpSpPr>
          <a:xfrm>
            <a:off x="6824362" y="3628131"/>
            <a:ext cx="315208" cy="450486"/>
            <a:chOff x="3822225" y="4824111"/>
            <a:chExt cx="321529" cy="459519"/>
          </a:xfrm>
        </p:grpSpPr>
        <p:sp>
          <p:nvSpPr>
            <p:cNvPr id="117" name="Freeform 399">
              <a:extLst>
                <a:ext uri="{FF2B5EF4-FFF2-40B4-BE49-F238E27FC236}">
                  <a16:creationId xmlns:a16="http://schemas.microsoft.com/office/drawing/2014/main" id="{FB4B4EF0-F0DD-45F6-900E-9D8448711702}"/>
                </a:ext>
              </a:extLst>
            </p:cNvPr>
            <p:cNvSpPr>
              <a:spLocks noEditPoints="1"/>
            </p:cNvSpPr>
            <p:nvPr/>
          </p:nvSpPr>
          <p:spPr bwMode="auto">
            <a:xfrm>
              <a:off x="3822225" y="4824111"/>
              <a:ext cx="321529" cy="324060"/>
            </a:xfrm>
            <a:custGeom>
              <a:avLst/>
              <a:gdLst>
                <a:gd name="T0" fmla="*/ 89 w 178"/>
                <a:gd name="T1" fmla="*/ 179 h 179"/>
                <a:gd name="T2" fmla="*/ 0 w 178"/>
                <a:gd name="T3" fmla="*/ 90 h 179"/>
                <a:gd name="T4" fmla="*/ 89 w 178"/>
                <a:gd name="T5" fmla="*/ 0 h 179"/>
                <a:gd name="T6" fmla="*/ 178 w 178"/>
                <a:gd name="T7" fmla="*/ 90 h 179"/>
                <a:gd name="T8" fmla="*/ 89 w 178"/>
                <a:gd name="T9" fmla="*/ 179 h 179"/>
                <a:gd name="T10" fmla="*/ 89 w 178"/>
                <a:gd name="T11" fmla="*/ 12 h 179"/>
                <a:gd name="T12" fmla="*/ 12 w 178"/>
                <a:gd name="T13" fmla="*/ 90 h 179"/>
                <a:gd name="T14" fmla="*/ 89 w 178"/>
                <a:gd name="T15" fmla="*/ 167 h 179"/>
                <a:gd name="T16" fmla="*/ 166 w 178"/>
                <a:gd name="T17" fmla="*/ 90 h 179"/>
                <a:gd name="T18" fmla="*/ 89 w 178"/>
                <a:gd name="T19" fmla="*/ 1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40" y="179"/>
                    <a:pt x="0" y="139"/>
                    <a:pt x="0" y="90"/>
                  </a:cubicBezTo>
                  <a:cubicBezTo>
                    <a:pt x="0" y="40"/>
                    <a:pt x="40" y="0"/>
                    <a:pt x="89" y="0"/>
                  </a:cubicBezTo>
                  <a:cubicBezTo>
                    <a:pt x="138" y="0"/>
                    <a:pt x="178" y="40"/>
                    <a:pt x="178" y="90"/>
                  </a:cubicBezTo>
                  <a:cubicBezTo>
                    <a:pt x="178" y="139"/>
                    <a:pt x="138" y="179"/>
                    <a:pt x="89" y="179"/>
                  </a:cubicBezTo>
                  <a:moveTo>
                    <a:pt x="89" y="12"/>
                  </a:moveTo>
                  <a:cubicBezTo>
                    <a:pt x="47" y="12"/>
                    <a:pt x="12" y="47"/>
                    <a:pt x="12" y="90"/>
                  </a:cubicBezTo>
                  <a:cubicBezTo>
                    <a:pt x="12" y="132"/>
                    <a:pt x="47" y="167"/>
                    <a:pt x="89" y="167"/>
                  </a:cubicBezTo>
                  <a:cubicBezTo>
                    <a:pt x="132" y="167"/>
                    <a:pt x="166" y="132"/>
                    <a:pt x="166" y="90"/>
                  </a:cubicBezTo>
                  <a:cubicBezTo>
                    <a:pt x="166" y="47"/>
                    <a:pt x="132" y="12"/>
                    <a:pt x="89" y="12"/>
                  </a:cubicBezTo>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18" name="Freeform 400">
              <a:extLst>
                <a:ext uri="{FF2B5EF4-FFF2-40B4-BE49-F238E27FC236}">
                  <a16:creationId xmlns:a16="http://schemas.microsoft.com/office/drawing/2014/main" id="{8FEF8561-3D77-4225-AE40-25F3C25F334C}"/>
                </a:ext>
              </a:extLst>
            </p:cNvPr>
            <p:cNvSpPr>
              <a:spLocks noEditPoints="1"/>
            </p:cNvSpPr>
            <p:nvPr/>
          </p:nvSpPr>
          <p:spPr bwMode="auto">
            <a:xfrm>
              <a:off x="3971596" y="5101346"/>
              <a:ext cx="108865" cy="182284"/>
            </a:xfrm>
            <a:custGeom>
              <a:avLst/>
              <a:gdLst>
                <a:gd name="T0" fmla="*/ 53 w 60"/>
                <a:gd name="T1" fmla="*/ 101 h 101"/>
                <a:gd name="T2" fmla="*/ 49 w 60"/>
                <a:gd name="T3" fmla="*/ 100 h 101"/>
                <a:gd name="T4" fmla="*/ 2 w 60"/>
                <a:gd name="T5" fmla="*/ 61 h 101"/>
                <a:gd name="T6" fmla="*/ 0 w 60"/>
                <a:gd name="T7" fmla="*/ 57 h 101"/>
                <a:gd name="T8" fmla="*/ 0 w 60"/>
                <a:gd name="T9" fmla="*/ 23 h 101"/>
                <a:gd name="T10" fmla="*/ 6 w 60"/>
                <a:gd name="T11" fmla="*/ 17 h 101"/>
                <a:gd name="T12" fmla="*/ 49 w 60"/>
                <a:gd name="T13" fmla="*/ 1 h 101"/>
                <a:gd name="T14" fmla="*/ 56 w 60"/>
                <a:gd name="T15" fmla="*/ 0 h 101"/>
                <a:gd name="T16" fmla="*/ 60 w 60"/>
                <a:gd name="T17" fmla="*/ 6 h 101"/>
                <a:gd name="T18" fmla="*/ 60 w 60"/>
                <a:gd name="T19" fmla="*/ 95 h 101"/>
                <a:gd name="T20" fmla="*/ 56 w 60"/>
                <a:gd name="T21" fmla="*/ 101 h 101"/>
                <a:gd name="T22" fmla="*/ 53 w 60"/>
                <a:gd name="T23" fmla="*/ 101 h 101"/>
                <a:gd name="T24" fmla="*/ 12 w 60"/>
                <a:gd name="T25" fmla="*/ 54 h 101"/>
                <a:gd name="T26" fmla="*/ 48 w 60"/>
                <a:gd name="T27" fmla="*/ 83 h 101"/>
                <a:gd name="T28" fmla="*/ 48 w 60"/>
                <a:gd name="T29" fmla="*/ 17 h 101"/>
                <a:gd name="T30" fmla="*/ 12 w 60"/>
                <a:gd name="T31" fmla="*/ 29 h 101"/>
                <a:gd name="T32" fmla="*/ 12 w 60"/>
                <a:gd name="T33" fmla="*/ 5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101">
                  <a:moveTo>
                    <a:pt x="53" y="101"/>
                  </a:moveTo>
                  <a:cubicBezTo>
                    <a:pt x="51" y="101"/>
                    <a:pt x="50" y="101"/>
                    <a:pt x="49" y="100"/>
                  </a:cubicBezTo>
                  <a:cubicBezTo>
                    <a:pt x="2" y="61"/>
                    <a:pt x="2" y="61"/>
                    <a:pt x="2" y="61"/>
                  </a:cubicBezTo>
                  <a:cubicBezTo>
                    <a:pt x="0" y="60"/>
                    <a:pt x="0" y="58"/>
                    <a:pt x="0" y="57"/>
                  </a:cubicBezTo>
                  <a:cubicBezTo>
                    <a:pt x="0" y="23"/>
                    <a:pt x="0" y="23"/>
                    <a:pt x="0" y="23"/>
                  </a:cubicBezTo>
                  <a:cubicBezTo>
                    <a:pt x="0" y="20"/>
                    <a:pt x="2" y="17"/>
                    <a:pt x="6" y="17"/>
                  </a:cubicBezTo>
                  <a:cubicBezTo>
                    <a:pt x="31" y="17"/>
                    <a:pt x="49" y="1"/>
                    <a:pt x="49" y="1"/>
                  </a:cubicBezTo>
                  <a:cubicBezTo>
                    <a:pt x="51" y="0"/>
                    <a:pt x="54" y="0"/>
                    <a:pt x="56" y="0"/>
                  </a:cubicBezTo>
                  <a:cubicBezTo>
                    <a:pt x="58" y="1"/>
                    <a:pt x="60" y="4"/>
                    <a:pt x="60" y="6"/>
                  </a:cubicBezTo>
                  <a:cubicBezTo>
                    <a:pt x="60" y="95"/>
                    <a:pt x="60" y="95"/>
                    <a:pt x="60" y="95"/>
                  </a:cubicBezTo>
                  <a:cubicBezTo>
                    <a:pt x="60" y="98"/>
                    <a:pt x="58" y="100"/>
                    <a:pt x="56" y="101"/>
                  </a:cubicBezTo>
                  <a:cubicBezTo>
                    <a:pt x="55" y="101"/>
                    <a:pt x="54" y="101"/>
                    <a:pt x="53" y="101"/>
                  </a:cubicBezTo>
                  <a:moveTo>
                    <a:pt x="12" y="54"/>
                  </a:moveTo>
                  <a:cubicBezTo>
                    <a:pt x="48" y="83"/>
                    <a:pt x="48" y="83"/>
                    <a:pt x="48" y="83"/>
                  </a:cubicBezTo>
                  <a:cubicBezTo>
                    <a:pt x="48" y="17"/>
                    <a:pt x="48" y="17"/>
                    <a:pt x="48" y="17"/>
                  </a:cubicBezTo>
                  <a:cubicBezTo>
                    <a:pt x="40" y="22"/>
                    <a:pt x="24" y="27"/>
                    <a:pt x="12" y="29"/>
                  </a:cubicBezTo>
                  <a:lnTo>
                    <a:pt x="12" y="54"/>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19" name="Freeform 401">
              <a:extLst>
                <a:ext uri="{FF2B5EF4-FFF2-40B4-BE49-F238E27FC236}">
                  <a16:creationId xmlns:a16="http://schemas.microsoft.com/office/drawing/2014/main" id="{B44C9860-4D1C-4832-8B17-C95EB06B1B66}"/>
                </a:ext>
              </a:extLst>
            </p:cNvPr>
            <p:cNvSpPr>
              <a:spLocks noEditPoints="1"/>
            </p:cNvSpPr>
            <p:nvPr/>
          </p:nvSpPr>
          <p:spPr bwMode="auto">
            <a:xfrm>
              <a:off x="3885517" y="5105132"/>
              <a:ext cx="108865" cy="174688"/>
            </a:xfrm>
            <a:custGeom>
              <a:avLst/>
              <a:gdLst>
                <a:gd name="T0" fmla="*/ 5 w 60"/>
                <a:gd name="T1" fmla="*/ 97 h 97"/>
                <a:gd name="T2" fmla="*/ 3 w 60"/>
                <a:gd name="T3" fmla="*/ 97 h 97"/>
                <a:gd name="T4" fmla="*/ 0 w 60"/>
                <a:gd name="T5" fmla="*/ 91 h 97"/>
                <a:gd name="T6" fmla="*/ 0 w 60"/>
                <a:gd name="T7" fmla="*/ 6 h 97"/>
                <a:gd name="T8" fmla="*/ 3 w 60"/>
                <a:gd name="T9" fmla="*/ 1 h 97"/>
                <a:gd name="T10" fmla="*/ 8 w 60"/>
                <a:gd name="T11" fmla="*/ 1 h 97"/>
                <a:gd name="T12" fmla="*/ 54 w 60"/>
                <a:gd name="T13" fmla="*/ 13 h 97"/>
                <a:gd name="T14" fmla="*/ 60 w 60"/>
                <a:gd name="T15" fmla="*/ 19 h 97"/>
                <a:gd name="T16" fmla="*/ 60 w 60"/>
                <a:gd name="T17" fmla="*/ 53 h 97"/>
                <a:gd name="T18" fmla="*/ 57 w 60"/>
                <a:gd name="T19" fmla="*/ 57 h 97"/>
                <a:gd name="T20" fmla="*/ 9 w 60"/>
                <a:gd name="T21" fmla="*/ 96 h 97"/>
                <a:gd name="T22" fmla="*/ 5 w 60"/>
                <a:gd name="T23" fmla="*/ 97 h 97"/>
                <a:gd name="T24" fmla="*/ 12 w 60"/>
                <a:gd name="T25" fmla="*/ 16 h 97"/>
                <a:gd name="T26" fmla="*/ 12 w 60"/>
                <a:gd name="T27" fmla="*/ 79 h 97"/>
                <a:gd name="T28" fmla="*/ 48 w 60"/>
                <a:gd name="T29" fmla="*/ 50 h 97"/>
                <a:gd name="T30" fmla="*/ 48 w 60"/>
                <a:gd name="T31" fmla="*/ 25 h 97"/>
                <a:gd name="T32" fmla="*/ 12 w 60"/>
                <a:gd name="T33" fmla="*/ 1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97">
                  <a:moveTo>
                    <a:pt x="5" y="97"/>
                  </a:moveTo>
                  <a:cubicBezTo>
                    <a:pt x="4" y="97"/>
                    <a:pt x="4" y="97"/>
                    <a:pt x="3" y="97"/>
                  </a:cubicBezTo>
                  <a:cubicBezTo>
                    <a:pt x="1" y="96"/>
                    <a:pt x="0" y="94"/>
                    <a:pt x="0" y="91"/>
                  </a:cubicBezTo>
                  <a:cubicBezTo>
                    <a:pt x="0" y="6"/>
                    <a:pt x="0" y="6"/>
                    <a:pt x="0" y="6"/>
                  </a:cubicBezTo>
                  <a:cubicBezTo>
                    <a:pt x="0" y="4"/>
                    <a:pt x="1" y="2"/>
                    <a:pt x="3" y="1"/>
                  </a:cubicBezTo>
                  <a:cubicBezTo>
                    <a:pt x="5" y="0"/>
                    <a:pt x="6" y="0"/>
                    <a:pt x="8" y="1"/>
                  </a:cubicBezTo>
                  <a:cubicBezTo>
                    <a:pt x="8" y="1"/>
                    <a:pt x="28" y="13"/>
                    <a:pt x="54" y="13"/>
                  </a:cubicBezTo>
                  <a:cubicBezTo>
                    <a:pt x="57" y="13"/>
                    <a:pt x="60" y="16"/>
                    <a:pt x="60" y="19"/>
                  </a:cubicBezTo>
                  <a:cubicBezTo>
                    <a:pt x="60" y="53"/>
                    <a:pt x="60" y="53"/>
                    <a:pt x="60" y="53"/>
                  </a:cubicBezTo>
                  <a:cubicBezTo>
                    <a:pt x="60" y="54"/>
                    <a:pt x="59" y="56"/>
                    <a:pt x="57" y="57"/>
                  </a:cubicBezTo>
                  <a:cubicBezTo>
                    <a:pt x="9" y="96"/>
                    <a:pt x="9" y="96"/>
                    <a:pt x="9" y="96"/>
                  </a:cubicBezTo>
                  <a:cubicBezTo>
                    <a:pt x="8" y="97"/>
                    <a:pt x="6" y="97"/>
                    <a:pt x="5" y="97"/>
                  </a:cubicBezTo>
                  <a:moveTo>
                    <a:pt x="12" y="16"/>
                  </a:moveTo>
                  <a:cubicBezTo>
                    <a:pt x="12" y="79"/>
                    <a:pt x="12" y="79"/>
                    <a:pt x="12" y="79"/>
                  </a:cubicBezTo>
                  <a:cubicBezTo>
                    <a:pt x="48" y="50"/>
                    <a:pt x="48" y="50"/>
                    <a:pt x="48" y="50"/>
                  </a:cubicBezTo>
                  <a:cubicBezTo>
                    <a:pt x="48" y="25"/>
                    <a:pt x="48" y="25"/>
                    <a:pt x="48" y="25"/>
                  </a:cubicBezTo>
                  <a:cubicBezTo>
                    <a:pt x="32" y="24"/>
                    <a:pt x="20" y="19"/>
                    <a:pt x="12" y="16"/>
                  </a:cubicBezTo>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120" name="Freeform: Shape 1817">
            <a:extLst>
              <a:ext uri="{FF2B5EF4-FFF2-40B4-BE49-F238E27FC236}">
                <a16:creationId xmlns:a16="http://schemas.microsoft.com/office/drawing/2014/main" id="{086A7A7D-FAB3-487D-8ED9-553CD0301B7C}"/>
              </a:ext>
            </a:extLst>
          </p:cNvPr>
          <p:cNvSpPr/>
          <p:nvPr/>
        </p:nvSpPr>
        <p:spPr>
          <a:xfrm flipV="1">
            <a:off x="6567962" y="2256553"/>
            <a:ext cx="573347" cy="569638"/>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chemeClr val="bg1">
              <a:alpha val="95000"/>
            </a:schemeClr>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spTree>
    <p:extLst>
      <p:ext uri="{BB962C8B-B14F-4D97-AF65-F5344CB8AC3E}">
        <p14:creationId xmlns:p14="http://schemas.microsoft.com/office/powerpoint/2010/main" val="412943213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Platform Integrity</a:t>
            </a:r>
          </a:p>
        </p:txBody>
      </p:sp>
      <p:sp>
        <p:nvSpPr>
          <p:cNvPr id="3" name="Text Placeholder 4"/>
          <p:cNvSpPr txBox="1">
            <a:spLocks/>
          </p:cNvSpPr>
          <p:nvPr/>
        </p:nvSpPr>
        <p:spPr>
          <a:xfrm>
            <a:off x="2682120" y="1754768"/>
            <a:ext cx="9074119" cy="645566"/>
          </a:xfrm>
          <a:prstGeom prst="rect">
            <a:avLst/>
          </a:prstGeom>
          <a:solidFill>
            <a:schemeClr val="bg1">
              <a:lumMod val="85000"/>
              <a:alpha val="33000"/>
            </a:schemeClr>
          </a:solidFill>
        </p:spPr>
        <p:txBody>
          <a:bodyPr lIns="137053" tIns="0" rIns="182737" bIns="0" anchor="ctr"/>
          <a:lstStyle>
            <a:defPPr>
              <a:defRPr lang="en-US"/>
            </a:defPPr>
            <a:lvl1pPr marL="342632" indent="-342632" defTabSz="91436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indent="0">
              <a:buNone/>
            </a:pPr>
            <a:r>
              <a:rPr lang="en-US" sz="1500">
                <a:latin typeface="+mn-lt"/>
              </a:rPr>
              <a:t>Compromised devices proliferate malware and attack other resources and devices while connected to a network </a:t>
            </a:r>
          </a:p>
        </p:txBody>
      </p:sp>
      <p:sp>
        <p:nvSpPr>
          <p:cNvPr id="4" name="Content Placeholder 6"/>
          <p:cNvSpPr txBox="1">
            <a:spLocks/>
          </p:cNvSpPr>
          <p:nvPr/>
        </p:nvSpPr>
        <p:spPr>
          <a:xfrm>
            <a:off x="520699" y="1754768"/>
            <a:ext cx="1974389" cy="645567"/>
          </a:xfrm>
          <a:prstGeom prst="rect">
            <a:avLst/>
          </a:prstGeom>
          <a:solidFill>
            <a:schemeClr val="accent1"/>
          </a:solidFill>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000">
                <a:solidFill>
                  <a:schemeClr val="bg2"/>
                </a:solidFill>
                <a:latin typeface="+mn-lt"/>
              </a:rPr>
              <a:t>Threat</a:t>
            </a:r>
          </a:p>
        </p:txBody>
      </p:sp>
      <p:sp>
        <p:nvSpPr>
          <p:cNvPr id="5" name="Title 1"/>
          <p:cNvSpPr txBox="1">
            <a:spLocks/>
          </p:cNvSpPr>
          <p:nvPr/>
        </p:nvSpPr>
        <p:spPr>
          <a:xfrm>
            <a:off x="270759" y="811573"/>
            <a:ext cx="11652805" cy="399711"/>
          </a:xfrm>
          <a:prstGeom prst="rect">
            <a:avLst/>
          </a:prstGeom>
        </p:spPr>
        <p:txBody>
          <a:bodyPr vert="horz" wrap="square" lIns="146304" tIns="91440" rIns="146304" bIns="91440" rtlCol="0" anchor="t">
            <a:noAutofit/>
          </a:bodyPr>
          <a:lstStyle>
            <a:lvl1pPr algn="l" defTabSz="914163" rtl="0" eaLnBrk="1" latinLnBrk="0" hangingPunct="1">
              <a:lnSpc>
                <a:spcPct val="90000"/>
              </a:lnSpc>
              <a:spcBef>
                <a:spcPct val="0"/>
              </a:spcBef>
              <a:buNone/>
              <a:defRPr lang="en-US" sz="36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00"/>
              <a:t>Health Attestation</a:t>
            </a:r>
          </a:p>
        </p:txBody>
      </p:sp>
      <p:sp>
        <p:nvSpPr>
          <p:cNvPr id="6" name="Text Placeholder 4"/>
          <p:cNvSpPr txBox="1">
            <a:spLocks/>
          </p:cNvSpPr>
          <p:nvPr/>
        </p:nvSpPr>
        <p:spPr>
          <a:xfrm>
            <a:off x="2682443" y="2590800"/>
            <a:ext cx="9074119" cy="1143000"/>
          </a:xfrm>
          <a:prstGeom prst="rect">
            <a:avLst/>
          </a:prstGeom>
          <a:solidFill>
            <a:schemeClr val="bg1">
              <a:lumMod val="85000"/>
              <a:alpha val="33000"/>
            </a:schemeClr>
          </a:solidFill>
        </p:spPr>
        <p:txBody>
          <a:bodyPr lIns="137053" tIns="0" rIns="182737" bIns="0" anchor="ctr"/>
          <a:lstStyle>
            <a:defPPr>
              <a:defRPr lang="en-US"/>
            </a:defPPr>
            <a:lvl1pPr marL="342632" indent="-342632" defTabSz="91436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indent="0">
              <a:buNone/>
            </a:pPr>
            <a:r>
              <a:rPr lang="en-US" sz="1500" b="1">
                <a:latin typeface="+mn-lt"/>
              </a:rPr>
              <a:t>Health Attestation </a:t>
            </a:r>
          </a:p>
          <a:p>
            <a:r>
              <a:rPr lang="en-US" sz="1500">
                <a:latin typeface="+mn-lt"/>
              </a:rPr>
              <a:t>Enables enterprises to establish trust, based on hardware &amp; software components of a managed device</a:t>
            </a:r>
          </a:p>
          <a:p>
            <a:r>
              <a:rPr lang="en-US" sz="1500">
                <a:latin typeface="+mn-lt"/>
              </a:rPr>
              <a:t>Can be used to define rules for conditional access in compliance policies for Windows 10 devices</a:t>
            </a:r>
          </a:p>
        </p:txBody>
      </p:sp>
      <p:sp>
        <p:nvSpPr>
          <p:cNvPr id="7" name="Content Placeholder 6"/>
          <p:cNvSpPr txBox="1">
            <a:spLocks/>
          </p:cNvSpPr>
          <p:nvPr/>
        </p:nvSpPr>
        <p:spPr>
          <a:xfrm>
            <a:off x="520699" y="2590800"/>
            <a:ext cx="1974389" cy="1143000"/>
          </a:xfrm>
          <a:prstGeom prst="rect">
            <a:avLst/>
          </a:prstGeom>
          <a:solidFill>
            <a:schemeClr val="accent1"/>
          </a:solidFill>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000">
                <a:solidFill>
                  <a:schemeClr val="bg2"/>
                </a:solidFill>
                <a:latin typeface="+mn-lt"/>
              </a:rPr>
              <a:t>Mitigation</a:t>
            </a:r>
          </a:p>
        </p:txBody>
      </p:sp>
      <p:sp>
        <p:nvSpPr>
          <p:cNvPr id="8" name="Content Placeholder 6"/>
          <p:cNvSpPr txBox="1">
            <a:spLocks/>
          </p:cNvSpPr>
          <p:nvPr/>
        </p:nvSpPr>
        <p:spPr>
          <a:xfrm>
            <a:off x="520698" y="3870919"/>
            <a:ext cx="1974389" cy="628511"/>
          </a:xfrm>
          <a:prstGeom prst="rect">
            <a:avLst/>
          </a:prstGeom>
          <a:solidFill>
            <a:schemeClr val="accent1"/>
          </a:solidFill>
        </p:spPr>
        <p:txBody>
          <a:bodyPr vert="horz" lIns="137053" tIns="0" rIns="182737" bIns="0" anchor="ctr"/>
          <a:lstStyle>
            <a:defPPr>
              <a:defRPr lang="en-US"/>
            </a:defPPr>
            <a:lvl1pPr indent="0" algn="ctr" defTabSz="914363">
              <a:lnSpc>
                <a:spcPct val="90000"/>
              </a:lnSpc>
              <a:spcBef>
                <a:spcPct val="20000"/>
              </a:spcBef>
              <a:buSzPct val="90000"/>
              <a:buFont typeface="Wingdings" pitchFamily="2" charset="2"/>
              <a:buNone/>
              <a:defRPr sz="1600" b="1">
                <a:solidFill>
                  <a:schemeClr val="bg1"/>
                </a:solidFill>
                <a:latin typeface="Segoe UI Semibold"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800">
                <a:solidFill>
                  <a:schemeClr val="bg2"/>
                </a:solidFill>
                <a:latin typeface="+mn-lt"/>
              </a:rPr>
              <a:t>Configuration Options</a:t>
            </a:r>
          </a:p>
        </p:txBody>
      </p:sp>
      <p:sp>
        <p:nvSpPr>
          <p:cNvPr id="10" name="Text Placeholder 4"/>
          <p:cNvSpPr txBox="1">
            <a:spLocks/>
          </p:cNvSpPr>
          <p:nvPr/>
        </p:nvSpPr>
        <p:spPr>
          <a:xfrm>
            <a:off x="2682443" y="3870919"/>
            <a:ext cx="9074119" cy="628511"/>
          </a:xfrm>
          <a:prstGeom prst="rect">
            <a:avLst/>
          </a:prstGeom>
          <a:solidFill>
            <a:schemeClr val="bg1">
              <a:lumMod val="85000"/>
              <a:alpha val="33000"/>
            </a:schemeClr>
          </a:solidFill>
        </p:spPr>
        <p:txBody>
          <a:bodyPr lIns="137053" tIns="0" rIns="182737" bIns="0" numCol="2" anchor="ctr"/>
          <a:lstStyle>
            <a:defPPr>
              <a:defRPr lang="en-US"/>
            </a:defPPr>
            <a:lvl1pPr marL="342632" indent="-342632" defTabSz="91436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500">
                <a:latin typeface="+mn-lt"/>
              </a:rPr>
              <a:t>Early-launch antimalware</a:t>
            </a:r>
          </a:p>
          <a:p>
            <a:r>
              <a:rPr lang="en-US" sz="1500">
                <a:latin typeface="+mn-lt"/>
              </a:rPr>
              <a:t>Bitlocker</a:t>
            </a:r>
          </a:p>
          <a:p>
            <a:r>
              <a:rPr lang="en-US" sz="1500">
                <a:latin typeface="+mn-lt"/>
              </a:rPr>
              <a:t>Secure Boot</a:t>
            </a:r>
          </a:p>
          <a:p>
            <a:r>
              <a:rPr lang="en-US" sz="1500">
                <a:latin typeface="+mn-lt"/>
              </a:rPr>
              <a:t>Code Integrity</a:t>
            </a:r>
          </a:p>
        </p:txBody>
      </p:sp>
      <p:pic>
        <p:nvPicPr>
          <p:cNvPr id="12" name="Picture 11"/>
          <p:cNvPicPr>
            <a:picLocks noChangeAspect="1"/>
          </p:cNvPicPr>
          <p:nvPr/>
        </p:nvPicPr>
        <p:blipFill>
          <a:blip r:embed="rId3"/>
          <a:stretch>
            <a:fillRect/>
          </a:stretch>
        </p:blipFill>
        <p:spPr>
          <a:xfrm>
            <a:off x="872019" y="4615788"/>
            <a:ext cx="10450282" cy="1654628"/>
          </a:xfrm>
          <a:prstGeom prst="rect">
            <a:avLst/>
          </a:prstGeom>
        </p:spPr>
      </p:pic>
    </p:spTree>
    <p:extLst>
      <p:ext uri="{BB962C8B-B14F-4D97-AF65-F5344CB8AC3E}">
        <p14:creationId xmlns:p14="http://schemas.microsoft.com/office/powerpoint/2010/main" val="109256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rapezoid 222"/>
          <p:cNvSpPr/>
          <p:nvPr/>
        </p:nvSpPr>
        <p:spPr bwMode="auto">
          <a:xfrm rot="5400000">
            <a:off x="3632479" y="4606039"/>
            <a:ext cx="1874889" cy="1106308"/>
          </a:xfrm>
          <a:prstGeom prst="trapezoid">
            <a:avLst>
              <a:gd name="adj" fmla="val 443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rapezoid 1"/>
          <p:cNvSpPr/>
          <p:nvPr/>
        </p:nvSpPr>
        <p:spPr bwMode="auto">
          <a:xfrm rot="5400000">
            <a:off x="3280939" y="1747451"/>
            <a:ext cx="2530525" cy="1106308"/>
          </a:xfrm>
          <a:prstGeom prst="trapezoid">
            <a:avLst>
              <a:gd name="adj" fmla="val 443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9" name="Picture 128"/>
          <p:cNvPicPr>
            <a:picLocks noChangeAspect="1"/>
          </p:cNvPicPr>
          <p:nvPr/>
        </p:nvPicPr>
        <p:blipFill>
          <a:blip r:embed="rId3"/>
          <a:stretch>
            <a:fillRect/>
          </a:stretch>
        </p:blipFill>
        <p:spPr>
          <a:xfrm>
            <a:off x="7304973" y="4846065"/>
            <a:ext cx="3244080" cy="1346873"/>
          </a:xfrm>
          <a:prstGeom prst="rect">
            <a:avLst/>
          </a:prstGeom>
        </p:spPr>
      </p:pic>
      <p:pic>
        <p:nvPicPr>
          <p:cNvPr id="144" name="Picture 143"/>
          <p:cNvPicPr>
            <a:picLocks noChangeAspect="1"/>
          </p:cNvPicPr>
          <p:nvPr/>
        </p:nvPicPr>
        <p:blipFill>
          <a:blip r:embed="rId4"/>
          <a:stretch>
            <a:fillRect/>
          </a:stretch>
        </p:blipFill>
        <p:spPr>
          <a:xfrm>
            <a:off x="11289697" y="5072423"/>
            <a:ext cx="408879" cy="1451120"/>
          </a:xfrm>
          <a:prstGeom prst="rect">
            <a:avLst/>
          </a:prstGeom>
        </p:spPr>
      </p:pic>
      <p:sp>
        <p:nvSpPr>
          <p:cNvPr id="22" name="Freeform 21"/>
          <p:cNvSpPr>
            <a:spLocks/>
          </p:cNvSpPr>
          <p:nvPr/>
        </p:nvSpPr>
        <p:spPr bwMode="auto">
          <a:xfrm>
            <a:off x="10472284" y="5920258"/>
            <a:ext cx="1719150" cy="601861"/>
          </a:xfrm>
          <a:custGeom>
            <a:avLst/>
            <a:gdLst>
              <a:gd name="T0" fmla="*/ 0 w 760"/>
              <a:gd name="T1" fmla="*/ 306 h 306"/>
              <a:gd name="T2" fmla="*/ 499 w 760"/>
              <a:gd name="T3" fmla="*/ 306 h 306"/>
              <a:gd name="T4" fmla="*/ 760 w 760"/>
              <a:gd name="T5" fmla="*/ 306 h 306"/>
              <a:gd name="T6" fmla="*/ 760 w 760"/>
              <a:gd name="T7" fmla="*/ 15 h 306"/>
              <a:gd name="T8" fmla="*/ 0 w 760"/>
              <a:gd name="T9" fmla="*/ 306 h 306"/>
            </a:gdLst>
            <a:ahLst/>
            <a:cxnLst>
              <a:cxn ang="0">
                <a:pos x="T0" y="T1"/>
              </a:cxn>
              <a:cxn ang="0">
                <a:pos x="T2" y="T3"/>
              </a:cxn>
              <a:cxn ang="0">
                <a:pos x="T4" y="T5"/>
              </a:cxn>
              <a:cxn ang="0">
                <a:pos x="T6" y="T7"/>
              </a:cxn>
              <a:cxn ang="0">
                <a:pos x="T8" y="T9"/>
              </a:cxn>
            </a:cxnLst>
            <a:rect l="0" t="0" r="r" b="b"/>
            <a:pathLst>
              <a:path w="760" h="306">
                <a:moveTo>
                  <a:pt x="0" y="306"/>
                </a:moveTo>
                <a:cubicBezTo>
                  <a:pt x="499" y="306"/>
                  <a:pt x="499" y="306"/>
                  <a:pt x="499" y="306"/>
                </a:cubicBezTo>
                <a:cubicBezTo>
                  <a:pt x="760" y="306"/>
                  <a:pt x="760" y="306"/>
                  <a:pt x="760" y="306"/>
                </a:cubicBezTo>
                <a:cubicBezTo>
                  <a:pt x="760" y="15"/>
                  <a:pt x="760" y="15"/>
                  <a:pt x="760" y="15"/>
                </a:cubicBezTo>
                <a:cubicBezTo>
                  <a:pt x="487" y="0"/>
                  <a:pt x="208" y="97"/>
                  <a:pt x="0" y="306"/>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2" tIns="46615" rIns="93232" bIns="466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50" fontAlgn="base">
              <a:spcBef>
                <a:spcPct val="0"/>
              </a:spcBef>
              <a:spcAft>
                <a:spcPct val="0"/>
              </a:spcAft>
              <a:defRPr/>
            </a:pPr>
            <a:endParaRPr lang="en-US" sz="1836">
              <a:solidFill>
                <a:srgbClr val="505050"/>
              </a:solidFill>
              <a:latin typeface="Segoe UI"/>
              <a:ea typeface="ＭＳ Ｐゴシック" charset="0"/>
            </a:endParaRPr>
          </a:p>
        </p:txBody>
      </p:sp>
      <p:pic>
        <p:nvPicPr>
          <p:cNvPr id="140" name="Picture 139"/>
          <p:cNvPicPr>
            <a:picLocks noChangeAspect="1"/>
          </p:cNvPicPr>
          <p:nvPr/>
        </p:nvPicPr>
        <p:blipFill>
          <a:blip r:embed="rId5"/>
          <a:stretch>
            <a:fillRect/>
          </a:stretch>
        </p:blipFill>
        <p:spPr>
          <a:xfrm>
            <a:off x="11504368" y="4634545"/>
            <a:ext cx="659498" cy="1462092"/>
          </a:xfrm>
          <a:prstGeom prst="rect">
            <a:avLst/>
          </a:prstGeom>
        </p:spPr>
      </p:pic>
      <p:grpSp>
        <p:nvGrpSpPr>
          <p:cNvPr id="133" name="Group 4"/>
          <p:cNvGrpSpPr>
            <a:grpSpLocks noChangeAspect="1"/>
          </p:cNvGrpSpPr>
          <p:nvPr/>
        </p:nvGrpSpPr>
        <p:grpSpPr bwMode="auto">
          <a:xfrm>
            <a:off x="5713324" y="5753726"/>
            <a:ext cx="2205236" cy="753235"/>
            <a:chOff x="3918" y="401"/>
            <a:chExt cx="1417" cy="484"/>
          </a:xfrm>
        </p:grpSpPr>
        <p:sp>
          <p:nvSpPr>
            <p:cNvPr id="134" name="AutoShape 3"/>
            <p:cNvSpPr>
              <a:spLocks noChangeAspect="1" noChangeArrowheads="1" noTextEdit="1"/>
            </p:cNvSpPr>
            <p:nvPr/>
          </p:nvSpPr>
          <p:spPr bwMode="auto">
            <a:xfrm>
              <a:off x="3918" y="403"/>
              <a:ext cx="1417"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0" rIns="89642" bIns="44820"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sp>
          <p:nvSpPr>
            <p:cNvPr id="135" name="Freeform 5"/>
            <p:cNvSpPr>
              <a:spLocks/>
            </p:cNvSpPr>
            <p:nvPr/>
          </p:nvSpPr>
          <p:spPr bwMode="auto">
            <a:xfrm>
              <a:off x="4260" y="401"/>
              <a:ext cx="180" cy="309"/>
            </a:xfrm>
            <a:custGeom>
              <a:avLst/>
              <a:gdLst>
                <a:gd name="T0" fmla="*/ 180 w 180"/>
                <a:gd name="T1" fmla="*/ 309 h 309"/>
                <a:gd name="T2" fmla="*/ 138 w 180"/>
                <a:gd name="T3" fmla="*/ 206 h 309"/>
                <a:gd name="T4" fmla="*/ 157 w 180"/>
                <a:gd name="T5" fmla="*/ 206 h 309"/>
                <a:gd name="T6" fmla="*/ 116 w 180"/>
                <a:gd name="T7" fmla="*/ 103 h 309"/>
                <a:gd name="T8" fmla="*/ 133 w 180"/>
                <a:gd name="T9" fmla="*/ 103 h 309"/>
                <a:gd name="T10" fmla="*/ 90 w 180"/>
                <a:gd name="T11" fmla="*/ 0 h 309"/>
                <a:gd name="T12" fmla="*/ 47 w 180"/>
                <a:gd name="T13" fmla="*/ 103 h 309"/>
                <a:gd name="T14" fmla="*/ 64 w 180"/>
                <a:gd name="T15" fmla="*/ 103 h 309"/>
                <a:gd name="T16" fmla="*/ 24 w 180"/>
                <a:gd name="T17" fmla="*/ 206 h 309"/>
                <a:gd name="T18" fmla="*/ 43 w 180"/>
                <a:gd name="T19" fmla="*/ 206 h 309"/>
                <a:gd name="T20" fmla="*/ 0 w 180"/>
                <a:gd name="T21" fmla="*/ 309 h 309"/>
                <a:gd name="T22" fmla="*/ 180 w 180"/>
                <a:gd name="T23"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309">
                  <a:moveTo>
                    <a:pt x="180" y="309"/>
                  </a:moveTo>
                  <a:lnTo>
                    <a:pt x="138" y="206"/>
                  </a:lnTo>
                  <a:lnTo>
                    <a:pt x="157" y="206"/>
                  </a:lnTo>
                  <a:lnTo>
                    <a:pt x="116" y="103"/>
                  </a:lnTo>
                  <a:lnTo>
                    <a:pt x="133" y="103"/>
                  </a:lnTo>
                  <a:lnTo>
                    <a:pt x="90" y="0"/>
                  </a:lnTo>
                  <a:lnTo>
                    <a:pt x="47" y="103"/>
                  </a:lnTo>
                  <a:lnTo>
                    <a:pt x="64" y="103"/>
                  </a:lnTo>
                  <a:lnTo>
                    <a:pt x="24" y="206"/>
                  </a:lnTo>
                  <a:lnTo>
                    <a:pt x="43" y="206"/>
                  </a:lnTo>
                  <a:lnTo>
                    <a:pt x="0" y="309"/>
                  </a:lnTo>
                  <a:lnTo>
                    <a:pt x="180" y="30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0" rIns="89642" bIns="44820"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sp>
          <p:nvSpPr>
            <p:cNvPr id="136" name="Freeform 7"/>
            <p:cNvSpPr>
              <a:spLocks/>
            </p:cNvSpPr>
            <p:nvPr/>
          </p:nvSpPr>
          <p:spPr bwMode="auto">
            <a:xfrm>
              <a:off x="4474" y="535"/>
              <a:ext cx="64" cy="105"/>
            </a:xfrm>
            <a:custGeom>
              <a:avLst/>
              <a:gdLst>
                <a:gd name="T0" fmla="*/ 64 w 64"/>
                <a:gd name="T1" fmla="*/ 105 h 105"/>
                <a:gd name="T2" fmla="*/ 0 w 64"/>
                <a:gd name="T3" fmla="*/ 105 h 105"/>
                <a:gd name="T4" fmla="*/ 30 w 64"/>
                <a:gd name="T5" fmla="*/ 0 h 105"/>
                <a:gd name="T6" fmla="*/ 64 w 64"/>
                <a:gd name="T7" fmla="*/ 105 h 105"/>
              </a:gdLst>
              <a:ahLst/>
              <a:cxnLst>
                <a:cxn ang="0">
                  <a:pos x="T0" y="T1"/>
                </a:cxn>
                <a:cxn ang="0">
                  <a:pos x="T2" y="T3"/>
                </a:cxn>
                <a:cxn ang="0">
                  <a:pos x="T4" y="T5"/>
                </a:cxn>
                <a:cxn ang="0">
                  <a:pos x="T6" y="T7"/>
                </a:cxn>
              </a:cxnLst>
              <a:rect l="0" t="0" r="r" b="b"/>
              <a:pathLst>
                <a:path w="64" h="105">
                  <a:moveTo>
                    <a:pt x="64" y="105"/>
                  </a:moveTo>
                  <a:lnTo>
                    <a:pt x="0" y="105"/>
                  </a:lnTo>
                  <a:lnTo>
                    <a:pt x="30" y="0"/>
                  </a:lnTo>
                  <a:lnTo>
                    <a:pt x="64" y="105"/>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0" rIns="89642" bIns="44820"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grpSp>
      <p:sp>
        <p:nvSpPr>
          <p:cNvPr id="132" name="Round Same Side Corner Rectangle 131"/>
          <p:cNvSpPr/>
          <p:nvPr/>
        </p:nvSpPr>
        <p:spPr bwMode="auto">
          <a:xfrm rot="16200000">
            <a:off x="-77842" y="2019792"/>
            <a:ext cx="5061297" cy="3092394"/>
          </a:xfrm>
          <a:prstGeom prst="round2SameRect">
            <a:avLst>
              <a:gd name="adj1" fmla="val 9073"/>
              <a:gd name="adj2"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err="1">
              <a:solidFill>
                <a:schemeClr val="bg2"/>
              </a:solidFill>
              <a:latin typeface="Segoe UI"/>
              <a:ea typeface="Segoe UI" pitchFamily="34" charset="0"/>
              <a:cs typeface="Segoe UI" pitchFamily="34" charset="0"/>
            </a:endParaRPr>
          </a:p>
        </p:txBody>
      </p:sp>
      <p:sp>
        <p:nvSpPr>
          <p:cNvPr id="263" name="Freeform 29"/>
          <p:cNvSpPr>
            <a:spLocks/>
          </p:cNvSpPr>
          <p:nvPr/>
        </p:nvSpPr>
        <p:spPr bwMode="auto">
          <a:xfrm flipH="1">
            <a:off x="5790054" y="5786966"/>
            <a:ext cx="4247482" cy="735496"/>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29" tIns="44813" rIns="89629" bIns="44813" numCol="1" anchor="t" anchorCtr="0" compatLnSpc="1">
            <a:prstTxWarp prst="textNoShape">
              <a:avLst/>
            </a:prstTxWarp>
          </a:bodyPr>
          <a:lstStyle/>
          <a:p>
            <a:pPr defTabSz="913785">
              <a:defRPr/>
            </a:pPr>
            <a:endParaRPr lang="en-US" kern="0">
              <a:solidFill>
                <a:srgbClr val="000000"/>
              </a:solidFill>
              <a:latin typeface="Segoe UI"/>
            </a:endParaRPr>
          </a:p>
        </p:txBody>
      </p:sp>
      <p:sp>
        <p:nvSpPr>
          <p:cNvPr id="17" name="Oval 16"/>
          <p:cNvSpPr/>
          <p:nvPr/>
        </p:nvSpPr>
        <p:spPr bwMode="auto">
          <a:xfrm>
            <a:off x="8417866" y="1955243"/>
            <a:ext cx="7525323" cy="7446464"/>
          </a:xfrm>
          <a:prstGeom prst="ellipse">
            <a:avLst/>
          </a:prstGeom>
          <a:noFill/>
          <a:ln w="38100" cap="flat" cmpd="sng" algn="ctr">
            <a:solidFill>
              <a:srgbClr val="FFFFFF">
                <a:lumMod val="65000"/>
              </a:srgbClr>
            </a:solidFill>
            <a:prstDash val="sysDash"/>
            <a:headEnd type="none" w="med" len="med"/>
            <a:tailEnd type="none" w="med" len="med"/>
          </a:ln>
          <a:effectLst/>
        </p:spPr>
        <p:txBody>
          <a:bodyPr rot="0" spcFirstLastPara="0" vert="horz" wrap="square" lIns="186466" tIns="149173" rIns="186466" bIns="14917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674"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1"/>
          <p:cNvSpPr txBox="1">
            <a:spLocks/>
          </p:cNvSpPr>
          <p:nvPr/>
        </p:nvSpPr>
        <p:spPr>
          <a:xfrm>
            <a:off x="768452" y="171736"/>
            <a:ext cx="11654022" cy="899525"/>
          </a:xfrm>
          <a:prstGeom prst="rect">
            <a:avLst/>
          </a:prstGeom>
        </p:spPr>
        <p:txBody>
          <a:bodyPr lIns="182852"/>
          <a:lst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a:lstStyle>
          <a:p>
            <a:pPr defTabSz="914086">
              <a:defRPr/>
            </a:pPr>
            <a:r>
              <a:rPr lang="en-US" sz="4705" dirty="0">
                <a:solidFill>
                  <a:srgbClr val="505050"/>
                </a:solidFill>
                <a:latin typeface="Segoe UI Light"/>
              </a:rPr>
              <a:t>Conditional access</a:t>
            </a:r>
          </a:p>
          <a:p>
            <a:pPr defTabSz="914086">
              <a:defRPr/>
            </a:pPr>
            <a:r>
              <a:rPr lang="en-US" sz="2000" b="1" dirty="0">
                <a:solidFill>
                  <a:srgbClr val="002060"/>
                </a:solidFill>
                <a:latin typeface="Segoe UI Light"/>
              </a:rPr>
              <a:t>				</a:t>
            </a:r>
            <a:endParaRPr lang="en-US" sz="1200" b="1" spc="0" dirty="0">
              <a:ln>
                <a:noFill/>
              </a:ln>
              <a:solidFill>
                <a:srgbClr val="002060"/>
              </a:solidFill>
              <a:latin typeface="Segoe UI"/>
            </a:endParaRPr>
          </a:p>
        </p:txBody>
      </p:sp>
      <p:grpSp>
        <p:nvGrpSpPr>
          <p:cNvPr id="5" name="Group 2"/>
          <p:cNvGrpSpPr/>
          <p:nvPr/>
        </p:nvGrpSpPr>
        <p:grpSpPr>
          <a:xfrm>
            <a:off x="954" y="6522120"/>
            <a:ext cx="12190098" cy="353945"/>
            <a:chOff x="2577137" y="4571778"/>
            <a:chExt cx="9101124" cy="1390560"/>
          </a:xfrm>
        </p:grpSpPr>
        <p:sp>
          <p:nvSpPr>
            <p:cNvPr id="6" name="TextBox 4"/>
            <p:cNvSpPr txBox="1"/>
            <p:nvPr/>
          </p:nvSpPr>
          <p:spPr>
            <a:xfrm>
              <a:off x="2577137" y="4571778"/>
              <a:ext cx="3416327" cy="1390458"/>
            </a:xfrm>
            <a:prstGeom prst="rect">
              <a:avLst/>
            </a:prstGeom>
            <a:solidFill>
              <a:schemeClr val="accent4"/>
            </a:solidFill>
          </p:spPr>
          <p:txBody>
            <a:bodyPr wrap="square" lIns="457130" tIns="137139" rIns="365702" rtlCol="0">
              <a:noAutofit/>
            </a:bodyPr>
            <a:lstStyle/>
            <a:p>
              <a:pPr defTabSz="914236">
                <a:lnSpc>
                  <a:spcPts val="3000"/>
                </a:lnSpc>
                <a:defRPr/>
              </a:pPr>
              <a:r>
                <a:rPr lang="en-US" sz="2800" kern="0">
                  <a:solidFill>
                    <a:srgbClr val="FFFFFF"/>
                  </a:solidFill>
                  <a:latin typeface="Segoe UI Light"/>
                </a:rPr>
                <a:t> </a:t>
              </a:r>
            </a:p>
          </p:txBody>
        </p:sp>
        <p:sp>
          <p:nvSpPr>
            <p:cNvPr id="7" name="TextBox 5"/>
            <p:cNvSpPr txBox="1"/>
            <p:nvPr/>
          </p:nvSpPr>
          <p:spPr>
            <a:xfrm>
              <a:off x="5993465" y="4572002"/>
              <a:ext cx="2896720" cy="1390014"/>
            </a:xfrm>
            <a:prstGeom prst="rect">
              <a:avLst/>
            </a:prstGeom>
            <a:solidFill>
              <a:srgbClr val="006256"/>
            </a:solidFill>
          </p:spPr>
          <p:txBody>
            <a:bodyPr wrap="square" lIns="457130" tIns="137139" rIns="365702" rtlCol="0">
              <a:noAutofit/>
            </a:bodyPr>
            <a:lstStyle/>
            <a:p>
              <a:pPr defTabSz="913785">
                <a:lnSpc>
                  <a:spcPts val="2942"/>
                </a:lnSpc>
                <a:defRPr/>
              </a:pPr>
              <a:endParaRPr lang="en-US" sz="2800" kern="0">
                <a:solidFill>
                  <a:srgbClr val="FFFFFF"/>
                </a:solidFill>
                <a:latin typeface="Segoe UI Light"/>
              </a:endParaRPr>
            </a:p>
          </p:txBody>
        </p:sp>
        <p:sp>
          <p:nvSpPr>
            <p:cNvPr id="8" name="TextBox 6"/>
            <p:cNvSpPr txBox="1"/>
            <p:nvPr/>
          </p:nvSpPr>
          <p:spPr>
            <a:xfrm>
              <a:off x="8890185" y="4572324"/>
              <a:ext cx="2788076" cy="1390014"/>
            </a:xfrm>
            <a:prstGeom prst="rect">
              <a:avLst/>
            </a:prstGeom>
            <a:solidFill>
              <a:srgbClr val="004139"/>
            </a:solidFill>
          </p:spPr>
          <p:txBody>
            <a:bodyPr wrap="square" lIns="457130" tIns="137139" rIns="639980" rtlCol="0">
              <a:noAutofit/>
            </a:bodyPr>
            <a:lstStyle/>
            <a:p>
              <a:pPr defTabSz="913785">
                <a:lnSpc>
                  <a:spcPts val="2942"/>
                </a:lnSpc>
                <a:defRPr/>
              </a:pPr>
              <a:endParaRPr lang="en-US" sz="2800" kern="0">
                <a:solidFill>
                  <a:srgbClr val="FFFFFF"/>
                </a:solidFill>
                <a:latin typeface="Segoe UI Light"/>
              </a:endParaRPr>
            </a:p>
          </p:txBody>
        </p:sp>
      </p:grpSp>
      <p:sp>
        <p:nvSpPr>
          <p:cNvPr id="23" name="Freeform 22"/>
          <p:cNvSpPr>
            <a:spLocks/>
          </p:cNvSpPr>
          <p:nvPr/>
        </p:nvSpPr>
        <p:spPr bwMode="auto">
          <a:xfrm>
            <a:off x="8612504" y="5909415"/>
            <a:ext cx="3000046" cy="612705"/>
          </a:xfrm>
          <a:custGeom>
            <a:avLst/>
            <a:gdLst>
              <a:gd name="T0" fmla="*/ 591 w 955"/>
              <a:gd name="T1" fmla="*/ 35 h 224"/>
              <a:gd name="T2" fmla="*/ 0 w 955"/>
              <a:gd name="T3" fmla="*/ 224 h 224"/>
              <a:gd name="T4" fmla="*/ 338 w 955"/>
              <a:gd name="T5" fmla="*/ 224 h 224"/>
              <a:gd name="T6" fmla="*/ 955 w 955"/>
              <a:gd name="T7" fmla="*/ 224 h 224"/>
              <a:gd name="T8" fmla="*/ 591 w 955"/>
              <a:gd name="T9" fmla="*/ 35 h 224"/>
            </a:gdLst>
            <a:ahLst/>
            <a:cxnLst>
              <a:cxn ang="0">
                <a:pos x="T0" y="T1"/>
              </a:cxn>
              <a:cxn ang="0">
                <a:pos x="T2" y="T3"/>
              </a:cxn>
              <a:cxn ang="0">
                <a:pos x="T4" y="T5"/>
              </a:cxn>
              <a:cxn ang="0">
                <a:pos x="T6" y="T7"/>
              </a:cxn>
              <a:cxn ang="0">
                <a:pos x="T8" y="T9"/>
              </a:cxn>
            </a:cxnLst>
            <a:rect l="0" t="0" r="r" b="b"/>
            <a:pathLst>
              <a:path w="955" h="224">
                <a:moveTo>
                  <a:pt x="591" y="35"/>
                </a:moveTo>
                <a:cubicBezTo>
                  <a:pt x="383" y="0"/>
                  <a:pt x="161" y="63"/>
                  <a:pt x="0" y="224"/>
                </a:cubicBezTo>
                <a:cubicBezTo>
                  <a:pt x="338" y="224"/>
                  <a:pt x="338" y="224"/>
                  <a:pt x="338" y="224"/>
                </a:cubicBezTo>
                <a:cubicBezTo>
                  <a:pt x="955" y="224"/>
                  <a:pt x="955" y="224"/>
                  <a:pt x="955" y="224"/>
                </a:cubicBezTo>
                <a:cubicBezTo>
                  <a:pt x="852" y="121"/>
                  <a:pt x="724" y="58"/>
                  <a:pt x="591" y="3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2" tIns="46615" rIns="93232" bIns="466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50" fontAlgn="base">
              <a:spcBef>
                <a:spcPct val="0"/>
              </a:spcBef>
              <a:spcAft>
                <a:spcPct val="0"/>
              </a:spcAft>
              <a:defRPr/>
            </a:pPr>
            <a:endParaRPr lang="en-US" sz="1836">
              <a:solidFill>
                <a:srgbClr val="505050"/>
              </a:solidFill>
              <a:latin typeface="Segoe UI"/>
              <a:ea typeface="ＭＳ Ｐゴシック" charset="0"/>
            </a:endParaRPr>
          </a:p>
        </p:txBody>
      </p:sp>
      <p:pic>
        <p:nvPicPr>
          <p:cNvPr id="37" name="Picture 36"/>
          <p:cNvPicPr>
            <a:picLocks noChangeAspect="1"/>
          </p:cNvPicPr>
          <p:nvPr/>
        </p:nvPicPr>
        <p:blipFill>
          <a:blip r:embed="rId6"/>
          <a:stretch>
            <a:fillRect/>
          </a:stretch>
        </p:blipFill>
        <p:spPr>
          <a:xfrm>
            <a:off x="10232981" y="5251096"/>
            <a:ext cx="575116" cy="766358"/>
          </a:xfrm>
          <a:prstGeom prst="rect">
            <a:avLst/>
          </a:prstGeom>
        </p:spPr>
      </p:pic>
      <p:pic>
        <p:nvPicPr>
          <p:cNvPr id="38" name="Picture 37"/>
          <p:cNvPicPr>
            <a:picLocks noChangeAspect="1"/>
          </p:cNvPicPr>
          <p:nvPr/>
        </p:nvPicPr>
        <p:blipFill>
          <a:blip r:embed="rId7"/>
          <a:stretch>
            <a:fillRect/>
          </a:stretch>
        </p:blipFill>
        <p:spPr>
          <a:xfrm>
            <a:off x="11267636" y="5615345"/>
            <a:ext cx="345067" cy="590238"/>
          </a:xfrm>
          <a:prstGeom prst="rect">
            <a:avLst/>
          </a:prstGeom>
        </p:spPr>
      </p:pic>
      <p:pic>
        <p:nvPicPr>
          <p:cNvPr id="39" name="Picture 38"/>
          <p:cNvPicPr>
            <a:picLocks noChangeAspect="1"/>
          </p:cNvPicPr>
          <p:nvPr/>
        </p:nvPicPr>
        <p:blipFill>
          <a:blip r:embed="rId8"/>
          <a:stretch>
            <a:fillRect/>
          </a:stretch>
        </p:blipFill>
        <p:spPr>
          <a:xfrm rot="5400000">
            <a:off x="10584649" y="5451141"/>
            <a:ext cx="574048" cy="836249"/>
          </a:xfrm>
          <a:prstGeom prst="rect">
            <a:avLst/>
          </a:prstGeom>
        </p:spPr>
      </p:pic>
      <p:grpSp>
        <p:nvGrpSpPr>
          <p:cNvPr id="243" name="Group 242"/>
          <p:cNvGrpSpPr/>
          <p:nvPr/>
        </p:nvGrpSpPr>
        <p:grpSpPr>
          <a:xfrm>
            <a:off x="1205277" y="3236392"/>
            <a:ext cx="2746942" cy="877422"/>
            <a:chOff x="547973" y="4197065"/>
            <a:chExt cx="2747371" cy="877558"/>
          </a:xfrm>
        </p:grpSpPr>
        <p:grpSp>
          <p:nvGrpSpPr>
            <p:cNvPr id="14" name="Group 13"/>
            <p:cNvGrpSpPr/>
            <p:nvPr/>
          </p:nvGrpSpPr>
          <p:grpSpPr>
            <a:xfrm>
              <a:off x="547973" y="4197065"/>
              <a:ext cx="735223" cy="533965"/>
              <a:chOff x="486836" y="4173880"/>
              <a:chExt cx="868714" cy="630914"/>
            </a:xfrm>
          </p:grpSpPr>
          <p:grpSp>
            <p:nvGrpSpPr>
              <p:cNvPr id="177" name="Group 176"/>
              <p:cNvGrpSpPr/>
              <p:nvPr/>
            </p:nvGrpSpPr>
            <p:grpSpPr>
              <a:xfrm>
                <a:off x="486836" y="4266442"/>
                <a:ext cx="432027" cy="431877"/>
                <a:chOff x="1477963" y="-1187450"/>
                <a:chExt cx="9232900" cy="9229725"/>
              </a:xfrm>
              <a:solidFill>
                <a:schemeClr val="accent4"/>
              </a:solidFill>
            </p:grpSpPr>
            <p:sp>
              <p:nvSpPr>
                <p:cNvPr id="184"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chemeClr val="bg2"/>
                    </a:solidFill>
                    <a:latin typeface="Segoe UI"/>
                  </a:endParaRPr>
                </a:p>
              </p:txBody>
            </p:sp>
            <p:sp>
              <p:nvSpPr>
                <p:cNvPr id="185"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chemeClr val="bg2"/>
                    </a:solidFill>
                    <a:latin typeface="Segoe UI"/>
                  </a:endParaRPr>
                </a:p>
              </p:txBody>
            </p:sp>
          </p:grpSp>
          <p:grpSp>
            <p:nvGrpSpPr>
              <p:cNvPr id="187" name="Group 186"/>
              <p:cNvGrpSpPr/>
              <p:nvPr/>
            </p:nvGrpSpPr>
            <p:grpSpPr>
              <a:xfrm>
                <a:off x="1093228" y="4173880"/>
                <a:ext cx="262322" cy="262231"/>
                <a:chOff x="1477963" y="-1187450"/>
                <a:chExt cx="9232900" cy="9229725"/>
              </a:xfrm>
              <a:solidFill>
                <a:schemeClr val="accent4"/>
              </a:solidFill>
            </p:grpSpPr>
            <p:sp>
              <p:nvSpPr>
                <p:cNvPr id="188"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chemeClr val="bg2"/>
                    </a:solidFill>
                    <a:latin typeface="Segoe UI"/>
                  </a:endParaRPr>
                </a:p>
              </p:txBody>
            </p:sp>
            <p:sp>
              <p:nvSpPr>
                <p:cNvPr id="189"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chemeClr val="bg2"/>
                    </a:solidFill>
                    <a:latin typeface="Segoe UI"/>
                  </a:endParaRPr>
                </a:p>
              </p:txBody>
            </p:sp>
          </p:grpSp>
          <p:grpSp>
            <p:nvGrpSpPr>
              <p:cNvPr id="178" name="Group 177"/>
              <p:cNvGrpSpPr/>
              <p:nvPr/>
            </p:nvGrpSpPr>
            <p:grpSpPr>
              <a:xfrm>
                <a:off x="965487" y="4482311"/>
                <a:ext cx="322594" cy="322483"/>
                <a:chOff x="1477963" y="-1187450"/>
                <a:chExt cx="9232900" cy="9229725"/>
              </a:xfrm>
              <a:solidFill>
                <a:schemeClr val="accent4"/>
              </a:solidFill>
            </p:grpSpPr>
            <p:sp>
              <p:nvSpPr>
                <p:cNvPr id="182"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chemeClr val="bg2"/>
                    </a:solidFill>
                    <a:latin typeface="Segoe UI"/>
                  </a:endParaRPr>
                </a:p>
              </p:txBody>
            </p:sp>
            <p:sp>
              <p:nvSpPr>
                <p:cNvPr id="183"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chemeClr val="bg2"/>
                    </a:solidFill>
                    <a:latin typeface="Segoe UI"/>
                  </a:endParaRPr>
                </a:p>
              </p:txBody>
            </p:sp>
          </p:grpSp>
        </p:grpSp>
        <p:sp>
          <p:nvSpPr>
            <p:cNvPr id="196" name="Rectangle 195"/>
            <p:cNvSpPr/>
            <p:nvPr/>
          </p:nvSpPr>
          <p:spPr>
            <a:xfrm>
              <a:off x="1545055" y="4200526"/>
              <a:ext cx="1750289" cy="874097"/>
            </a:xfrm>
            <a:prstGeom prst="rect">
              <a:avLst/>
            </a:prstGeom>
            <a:noFill/>
            <a:ln>
              <a:noFill/>
            </a:ln>
          </p:spPr>
          <p:txBody>
            <a:bodyPr wrap="square" lIns="0" tIns="0" rIns="0" bIns="0" rtlCol="0">
              <a:spAutoFit/>
            </a:bodyPr>
            <a:lstStyle/>
            <a:p>
              <a:pPr defTabSz="932304" fontAlgn="base">
                <a:lnSpc>
                  <a:spcPct val="90000"/>
                </a:lnSpc>
                <a:spcBef>
                  <a:spcPct val="0"/>
                </a:spcBef>
                <a:spcAft>
                  <a:spcPts val="600"/>
                </a:spcAft>
                <a:defRPr/>
              </a:pPr>
              <a:r>
                <a:rPr lang="en-US" sz="1568" kern="0" spc="-30">
                  <a:solidFill>
                    <a:schemeClr val="bg2"/>
                  </a:solidFill>
                  <a:latin typeface="Segoe UI Semilight" panose="020B0402040204020203" pitchFamily="34" charset="0"/>
                  <a:cs typeface="Segoe UI Semilight" panose="020B0402040204020203" pitchFamily="34" charset="0"/>
                </a:rPr>
                <a:t>Application</a:t>
              </a:r>
            </a:p>
            <a:p>
              <a:pPr defTabSz="914236">
                <a:lnSpc>
                  <a:spcPct val="90000"/>
                </a:lnSpc>
                <a:spcAft>
                  <a:spcPts val="600"/>
                </a:spcAft>
                <a:defRPr/>
              </a:pPr>
              <a:r>
                <a:rPr lang="en-US" sz="1176" kern="0">
                  <a:solidFill>
                    <a:schemeClr val="bg2"/>
                  </a:solidFill>
                  <a:latin typeface="Segoe UI"/>
                </a:rPr>
                <a:t>Per app policy </a:t>
              </a:r>
            </a:p>
            <a:p>
              <a:pPr defTabSz="914236">
                <a:lnSpc>
                  <a:spcPct val="90000"/>
                </a:lnSpc>
                <a:spcAft>
                  <a:spcPts val="600"/>
                </a:spcAft>
                <a:defRPr/>
              </a:pPr>
              <a:r>
                <a:rPr lang="en-US" sz="1176" kern="0">
                  <a:solidFill>
                    <a:schemeClr val="bg2"/>
                  </a:solidFill>
                  <a:latin typeface="Segoe UI"/>
                </a:rPr>
                <a:t>Client type</a:t>
              </a:r>
              <a:br>
                <a:rPr lang="en-US" sz="1176" kern="0">
                  <a:solidFill>
                    <a:schemeClr val="bg2"/>
                  </a:solidFill>
                  <a:latin typeface="Segoe UI"/>
                </a:rPr>
              </a:br>
              <a:r>
                <a:rPr lang="en-US" sz="1176" kern="0">
                  <a:solidFill>
                    <a:schemeClr val="bg2"/>
                  </a:solidFill>
                  <a:latin typeface="Segoe UI"/>
                </a:rPr>
                <a:t>(Web, Rich, mobile)</a:t>
              </a:r>
            </a:p>
          </p:txBody>
        </p:sp>
      </p:grpSp>
      <p:sp>
        <p:nvSpPr>
          <p:cNvPr id="264" name="TextBox 263"/>
          <p:cNvSpPr txBox="1"/>
          <p:nvPr/>
        </p:nvSpPr>
        <p:spPr>
          <a:xfrm>
            <a:off x="10167542" y="4464278"/>
            <a:ext cx="1686618" cy="751434"/>
          </a:xfrm>
          <a:prstGeom prst="rect">
            <a:avLst/>
          </a:prstGeom>
          <a:noFill/>
        </p:spPr>
        <p:txBody>
          <a:bodyPr wrap="square" rtlCol="0">
            <a:spAutoFit/>
          </a:bodyPr>
          <a:lstStyle/>
          <a:p>
            <a:pPr defTabSz="895905">
              <a:defRPr/>
            </a:pPr>
            <a:r>
              <a:rPr lang="en-US" sz="1400" kern="0" dirty="0">
                <a:solidFill>
                  <a:srgbClr val="505050"/>
                </a:solidFill>
                <a:latin typeface="Segoe UI"/>
                <a:cs typeface="Segoe UI Light" panose="020B0502040204020203" pitchFamily="34" charset="0"/>
              </a:rPr>
              <a:t>Cloud and</a:t>
            </a:r>
            <a:br>
              <a:rPr lang="en-US" sz="1400" kern="0" dirty="0">
                <a:solidFill>
                  <a:srgbClr val="505050"/>
                </a:solidFill>
                <a:latin typeface="Segoe UI"/>
                <a:cs typeface="Segoe UI Light" panose="020B0502040204020203" pitchFamily="34" charset="0"/>
              </a:rPr>
            </a:br>
            <a:r>
              <a:rPr lang="en-US" sz="1400" kern="0" dirty="0">
                <a:solidFill>
                  <a:srgbClr val="505050"/>
                </a:solidFill>
                <a:latin typeface="Segoe UI"/>
                <a:cs typeface="Segoe UI Light" panose="020B0502040204020203" pitchFamily="34" charset="0"/>
              </a:rPr>
              <a:t>On-premises </a:t>
            </a:r>
            <a:br>
              <a:rPr lang="en-US" sz="1400" kern="0" dirty="0">
                <a:solidFill>
                  <a:srgbClr val="505050"/>
                </a:solidFill>
                <a:latin typeface="Segoe UI"/>
                <a:cs typeface="Segoe UI Light" panose="020B0502040204020203" pitchFamily="34" charset="0"/>
              </a:rPr>
            </a:br>
            <a:r>
              <a:rPr lang="en-US" sz="1400" kern="0" dirty="0">
                <a:solidFill>
                  <a:srgbClr val="505050"/>
                </a:solidFill>
                <a:latin typeface="Segoe UI"/>
                <a:cs typeface="Segoe UI Light" panose="020B0502040204020203" pitchFamily="34" charset="0"/>
              </a:rPr>
              <a:t>applications</a:t>
            </a:r>
          </a:p>
        </p:txBody>
      </p:sp>
      <p:grpSp>
        <p:nvGrpSpPr>
          <p:cNvPr id="249" name="Group 248"/>
          <p:cNvGrpSpPr/>
          <p:nvPr/>
        </p:nvGrpSpPr>
        <p:grpSpPr>
          <a:xfrm>
            <a:off x="1292755" y="1174433"/>
            <a:ext cx="3165289" cy="1058862"/>
            <a:chOff x="606780" y="1451469"/>
            <a:chExt cx="3165782" cy="1059026"/>
          </a:xfrm>
        </p:grpSpPr>
        <p:sp>
          <p:nvSpPr>
            <p:cNvPr id="64" name="Rectangle 63"/>
            <p:cNvSpPr/>
            <p:nvPr/>
          </p:nvSpPr>
          <p:spPr>
            <a:xfrm>
              <a:off x="1545055" y="1476352"/>
              <a:ext cx="2227507" cy="1034143"/>
            </a:xfrm>
            <a:prstGeom prst="rect">
              <a:avLst/>
            </a:prstGeom>
            <a:noFill/>
            <a:ln>
              <a:noFill/>
            </a:ln>
          </p:spPr>
          <p:txBody>
            <a:bodyPr wrap="square" lIns="0" tIns="0" rIns="0" bIns="0" rtlCol="0">
              <a:spAutoFit/>
            </a:bodyPr>
            <a:lstStyle/>
            <a:p>
              <a:pPr defTabSz="932304" fontAlgn="base">
                <a:lnSpc>
                  <a:spcPct val="90000"/>
                </a:lnSpc>
                <a:spcBef>
                  <a:spcPct val="0"/>
                </a:spcBef>
                <a:spcAft>
                  <a:spcPts val="600"/>
                </a:spcAft>
                <a:defRPr/>
              </a:pPr>
              <a:r>
                <a:rPr lang="en-US" sz="1765" kern="0" spc="-30" dirty="0">
                  <a:solidFill>
                    <a:schemeClr val="bg2"/>
                  </a:solidFill>
                  <a:latin typeface="Segoe UI Semilight" panose="020B0402040204020203" pitchFamily="34" charset="0"/>
                  <a:cs typeface="Segoe UI Semilight" panose="020B0402040204020203" pitchFamily="34" charset="0"/>
                </a:rPr>
                <a:t>User attributes</a:t>
              </a:r>
            </a:p>
            <a:p>
              <a:pPr defTabSz="914236">
                <a:lnSpc>
                  <a:spcPct val="90000"/>
                </a:lnSpc>
                <a:spcAft>
                  <a:spcPts val="600"/>
                </a:spcAft>
                <a:defRPr/>
              </a:pPr>
              <a:r>
                <a:rPr lang="en-US" sz="1176" kern="0" dirty="0">
                  <a:solidFill>
                    <a:schemeClr val="bg2"/>
                  </a:solidFill>
                  <a:latin typeface="Segoe UI"/>
                </a:rPr>
                <a:t>User id</a:t>
              </a:r>
            </a:p>
            <a:p>
              <a:pPr defTabSz="914236">
                <a:lnSpc>
                  <a:spcPct val="90000"/>
                </a:lnSpc>
                <a:spcAft>
                  <a:spcPts val="600"/>
                </a:spcAft>
                <a:defRPr/>
              </a:pPr>
              <a:r>
                <a:rPr lang="en-US" sz="1176" kern="0" dirty="0">
                  <a:solidFill>
                    <a:schemeClr val="bg2"/>
                  </a:solidFill>
                  <a:latin typeface="Segoe UI"/>
                </a:rPr>
                <a:t>Group membership</a:t>
              </a:r>
            </a:p>
            <a:p>
              <a:pPr defTabSz="914236">
                <a:lnSpc>
                  <a:spcPct val="90000"/>
                </a:lnSpc>
                <a:spcAft>
                  <a:spcPts val="600"/>
                </a:spcAft>
                <a:defRPr/>
              </a:pPr>
              <a:endParaRPr lang="en-US" sz="1568" i="1" kern="0" dirty="0">
                <a:solidFill>
                  <a:schemeClr val="bg2"/>
                </a:solidFill>
                <a:latin typeface="Segoe UI"/>
              </a:endParaRPr>
            </a:p>
          </p:txBody>
        </p:sp>
        <p:sp>
          <p:nvSpPr>
            <p:cNvPr id="125" name="Freeform 48"/>
            <p:cNvSpPr>
              <a:spLocks noChangeAspect="1"/>
            </p:cNvSpPr>
            <p:nvPr/>
          </p:nvSpPr>
          <p:spPr bwMode="black">
            <a:xfrm>
              <a:off x="606780" y="1451469"/>
              <a:ext cx="617609" cy="54190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4"/>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2" name="Rectangle 191"/>
          <p:cNvSpPr/>
          <p:nvPr/>
        </p:nvSpPr>
        <p:spPr>
          <a:xfrm>
            <a:off x="2236562" y="2003372"/>
            <a:ext cx="1831408" cy="1117070"/>
          </a:xfrm>
          <a:prstGeom prst="rect">
            <a:avLst/>
          </a:prstGeom>
          <a:noFill/>
          <a:ln>
            <a:noFill/>
          </a:ln>
        </p:spPr>
        <p:txBody>
          <a:bodyPr wrap="square" lIns="0" tIns="0" rIns="0" bIns="0" rtlCol="0">
            <a:spAutoFit/>
          </a:bodyPr>
          <a:lstStyle/>
          <a:p>
            <a:pPr defTabSz="932304" fontAlgn="base">
              <a:lnSpc>
                <a:spcPct val="90000"/>
              </a:lnSpc>
              <a:spcBef>
                <a:spcPct val="0"/>
              </a:spcBef>
              <a:spcAft>
                <a:spcPts val="600"/>
              </a:spcAft>
              <a:defRPr/>
            </a:pPr>
            <a:r>
              <a:rPr lang="en-US" sz="1568" kern="0" spc="-30" dirty="0">
                <a:solidFill>
                  <a:schemeClr val="bg2"/>
                </a:solidFill>
                <a:latin typeface="Segoe UI Semilight" panose="020B0402040204020203" pitchFamily="34" charset="0"/>
                <a:cs typeface="Segoe UI Semilight" panose="020B0402040204020203" pitchFamily="34" charset="0"/>
              </a:rPr>
              <a:t>Devices</a:t>
            </a:r>
          </a:p>
          <a:p>
            <a:pPr defTabSz="914236">
              <a:lnSpc>
                <a:spcPct val="90000"/>
              </a:lnSpc>
              <a:spcAft>
                <a:spcPts val="600"/>
              </a:spcAft>
              <a:defRPr/>
            </a:pPr>
            <a:r>
              <a:rPr lang="en-US" sz="1176" kern="0" dirty="0">
                <a:solidFill>
                  <a:schemeClr val="bg2"/>
                </a:solidFill>
                <a:latin typeface="Segoe UI"/>
              </a:rPr>
              <a:t>Domain Joined</a:t>
            </a:r>
          </a:p>
          <a:p>
            <a:pPr defTabSz="914236">
              <a:lnSpc>
                <a:spcPct val="90000"/>
              </a:lnSpc>
              <a:spcAft>
                <a:spcPts val="600"/>
              </a:spcAft>
              <a:defRPr/>
            </a:pPr>
            <a:r>
              <a:rPr lang="en-US" sz="1176" kern="0" dirty="0">
                <a:solidFill>
                  <a:schemeClr val="bg2"/>
                </a:solidFill>
                <a:latin typeface="Segoe UI"/>
              </a:rPr>
              <a:t>Compliant</a:t>
            </a:r>
          </a:p>
          <a:p>
            <a:pPr defTabSz="914236">
              <a:lnSpc>
                <a:spcPct val="90000"/>
              </a:lnSpc>
              <a:spcAft>
                <a:spcPts val="600"/>
              </a:spcAft>
              <a:defRPr/>
            </a:pPr>
            <a:r>
              <a:rPr lang="en-US" sz="1176" kern="0" dirty="0">
                <a:solidFill>
                  <a:schemeClr val="bg2"/>
                </a:solidFill>
                <a:latin typeface="Segoe UI"/>
              </a:rPr>
              <a:t>Platform type </a:t>
            </a:r>
            <a:br>
              <a:rPr lang="en-US" sz="1176" kern="0" dirty="0">
                <a:solidFill>
                  <a:schemeClr val="bg2"/>
                </a:solidFill>
                <a:latin typeface="Segoe UI"/>
              </a:rPr>
            </a:br>
            <a:r>
              <a:rPr lang="en-US" sz="1176" kern="0" dirty="0">
                <a:solidFill>
                  <a:schemeClr val="bg2"/>
                </a:solidFill>
                <a:latin typeface="Segoe UI"/>
              </a:rPr>
              <a:t>(Windows, iOS, Android)</a:t>
            </a:r>
          </a:p>
        </p:txBody>
      </p:sp>
      <p:grpSp>
        <p:nvGrpSpPr>
          <p:cNvPr id="13" name="Group 12"/>
          <p:cNvGrpSpPr/>
          <p:nvPr/>
        </p:nvGrpSpPr>
        <p:grpSpPr>
          <a:xfrm>
            <a:off x="1181223" y="2013451"/>
            <a:ext cx="852889" cy="487821"/>
            <a:chOff x="269240" y="2745313"/>
            <a:chExt cx="853022" cy="487897"/>
          </a:xfrm>
        </p:grpSpPr>
        <p:grpSp>
          <p:nvGrpSpPr>
            <p:cNvPr id="12" name="Group 11"/>
            <p:cNvGrpSpPr/>
            <p:nvPr/>
          </p:nvGrpSpPr>
          <p:grpSpPr>
            <a:xfrm>
              <a:off x="384335" y="2745313"/>
              <a:ext cx="737927" cy="487897"/>
              <a:chOff x="384335" y="2745313"/>
              <a:chExt cx="876374" cy="579434"/>
            </a:xfrm>
          </p:grpSpPr>
          <p:sp>
            <p:nvSpPr>
              <p:cNvPr id="161" name="Freeform 160"/>
              <p:cNvSpPr>
                <a:spLocks noEditPoints="1"/>
              </p:cNvSpPr>
              <p:nvPr/>
            </p:nvSpPr>
            <p:spPr bwMode="black">
              <a:xfrm>
                <a:off x="384335" y="2745313"/>
                <a:ext cx="532563" cy="45160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4"/>
              </a:solidFill>
              <a:ln>
                <a:noFill/>
              </a:ln>
              <a:extLst/>
            </p:spPr>
            <p:txBody>
              <a:bodyPr vert="horz" wrap="square" lIns="91425" tIns="45712" rIns="91425" bIns="45712" numCol="1" anchor="t" anchorCtr="0" compatLnSpc="1">
                <a:prstTxWarp prst="textNoShape">
                  <a:avLst/>
                </a:prstTxWarp>
              </a:bodyPr>
              <a:lstStyle/>
              <a:p>
                <a:pPr defTabSz="932520">
                  <a:defRPr/>
                </a:pPr>
                <a:endParaRPr lang="en-US" sz="1400" kern="0">
                  <a:solidFill>
                    <a:srgbClr val="505050"/>
                  </a:solidFill>
                  <a:latin typeface="Segoe UI"/>
                </a:endParaRPr>
              </a:p>
            </p:txBody>
          </p:sp>
          <p:grpSp>
            <p:nvGrpSpPr>
              <p:cNvPr id="11" name="Group 10"/>
              <p:cNvGrpSpPr/>
              <p:nvPr/>
            </p:nvGrpSpPr>
            <p:grpSpPr>
              <a:xfrm>
                <a:off x="573086" y="2955942"/>
                <a:ext cx="687623" cy="368805"/>
                <a:chOff x="1889982" y="9235037"/>
                <a:chExt cx="1356340" cy="727469"/>
              </a:xfrm>
            </p:grpSpPr>
            <p:sp>
              <p:nvSpPr>
                <p:cNvPr id="170" name="Freeform 63"/>
                <p:cNvSpPr>
                  <a:spLocks/>
                </p:cNvSpPr>
                <p:nvPr/>
              </p:nvSpPr>
              <p:spPr bwMode="auto">
                <a:xfrm>
                  <a:off x="2065538" y="9332490"/>
                  <a:ext cx="948218" cy="580912"/>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chemeClr val="bg1">
                    <a:lumMod val="95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Freeform 64"/>
                <p:cNvSpPr>
                  <a:spLocks noEditPoints="1"/>
                </p:cNvSpPr>
                <p:nvPr/>
              </p:nvSpPr>
              <p:spPr bwMode="auto">
                <a:xfrm>
                  <a:off x="1889982" y="9235037"/>
                  <a:ext cx="1356340" cy="72746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sz="1200" kern="0">
                    <a:solidFill>
                      <a:srgbClr val="505050"/>
                    </a:solidFill>
                    <a:latin typeface="Segoe UI"/>
                  </a:endParaRPr>
                </a:p>
              </p:txBody>
            </p:sp>
          </p:grpSp>
        </p:grpSp>
        <p:grpSp>
          <p:nvGrpSpPr>
            <p:cNvPr id="3" name="Group 2"/>
            <p:cNvGrpSpPr/>
            <p:nvPr/>
          </p:nvGrpSpPr>
          <p:grpSpPr>
            <a:xfrm>
              <a:off x="269240" y="2910723"/>
              <a:ext cx="187492" cy="322487"/>
              <a:chOff x="3581016" y="9103328"/>
              <a:chExt cx="499522" cy="859178"/>
            </a:xfrm>
          </p:grpSpPr>
          <p:sp>
            <p:nvSpPr>
              <p:cNvPr id="172" name="Freeform 38"/>
              <p:cNvSpPr>
                <a:spLocks/>
              </p:cNvSpPr>
              <p:nvPr/>
            </p:nvSpPr>
            <p:spPr bwMode="auto">
              <a:xfrm>
                <a:off x="3581016" y="9103328"/>
                <a:ext cx="499522" cy="859178"/>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sz="1200" kern="0">
                  <a:solidFill>
                    <a:srgbClr val="505050"/>
                  </a:solidFill>
                  <a:latin typeface="Segoe UI"/>
                </a:endParaRPr>
              </a:p>
            </p:txBody>
          </p:sp>
          <p:sp>
            <p:nvSpPr>
              <p:cNvPr id="173" name="Freeform 39"/>
              <p:cNvSpPr>
                <a:spLocks/>
              </p:cNvSpPr>
              <p:nvPr/>
            </p:nvSpPr>
            <p:spPr bwMode="auto">
              <a:xfrm>
                <a:off x="3628969" y="9157276"/>
                <a:ext cx="403612" cy="669361"/>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bg1">
                  <a:lumMod val="95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41" name="Group 240"/>
          <p:cNvGrpSpPr/>
          <p:nvPr/>
        </p:nvGrpSpPr>
        <p:grpSpPr>
          <a:xfrm>
            <a:off x="1242190" y="4306701"/>
            <a:ext cx="2394094" cy="708720"/>
            <a:chOff x="611814" y="5413937"/>
            <a:chExt cx="2394468" cy="708831"/>
          </a:xfrm>
        </p:grpSpPr>
        <p:sp>
          <p:nvSpPr>
            <p:cNvPr id="197" name="Rectangle 196"/>
            <p:cNvSpPr/>
            <p:nvPr/>
          </p:nvSpPr>
          <p:spPr>
            <a:xfrm>
              <a:off x="1545055" y="5414871"/>
              <a:ext cx="1461227" cy="707897"/>
            </a:xfrm>
            <a:prstGeom prst="rect">
              <a:avLst/>
            </a:prstGeom>
            <a:noFill/>
            <a:ln>
              <a:noFill/>
            </a:ln>
          </p:spPr>
          <p:txBody>
            <a:bodyPr wrap="square" lIns="0" tIns="0" rIns="0" bIns="0" rtlCol="0">
              <a:spAutoFit/>
            </a:bodyPr>
            <a:lstStyle/>
            <a:p>
              <a:pPr defTabSz="932304" fontAlgn="base">
                <a:lnSpc>
                  <a:spcPct val="90000"/>
                </a:lnSpc>
                <a:spcBef>
                  <a:spcPct val="0"/>
                </a:spcBef>
                <a:spcAft>
                  <a:spcPts val="600"/>
                </a:spcAft>
                <a:defRPr/>
              </a:pPr>
              <a:r>
                <a:rPr lang="en-US" sz="1568" kern="0" spc="-30" dirty="0">
                  <a:solidFill>
                    <a:schemeClr val="bg2"/>
                  </a:solidFill>
                  <a:latin typeface="Segoe UI Semilight" panose="020B0402040204020203" pitchFamily="34" charset="0"/>
                  <a:cs typeface="Segoe UI Semilight" panose="020B0402040204020203" pitchFamily="34" charset="0"/>
                </a:rPr>
                <a:t>Location</a:t>
              </a:r>
            </a:p>
            <a:p>
              <a:pPr defTabSz="914236">
                <a:lnSpc>
                  <a:spcPct val="90000"/>
                </a:lnSpc>
                <a:spcAft>
                  <a:spcPts val="600"/>
                </a:spcAft>
                <a:defRPr/>
              </a:pPr>
              <a:r>
                <a:rPr lang="en-US" sz="1176" kern="0" dirty="0">
                  <a:solidFill>
                    <a:schemeClr val="bg2"/>
                  </a:solidFill>
                  <a:latin typeface="Segoe UI"/>
                </a:rPr>
                <a:t>IP Range </a:t>
              </a:r>
            </a:p>
            <a:p>
              <a:pPr defTabSz="914236">
                <a:lnSpc>
                  <a:spcPct val="90000"/>
                </a:lnSpc>
                <a:spcAft>
                  <a:spcPts val="600"/>
                </a:spcAft>
                <a:defRPr/>
              </a:pPr>
              <a:r>
                <a:rPr lang="en-US" sz="1176" kern="0" dirty="0">
                  <a:solidFill>
                    <a:schemeClr val="bg2"/>
                  </a:solidFill>
                  <a:latin typeface="Segoe UI"/>
                </a:rPr>
                <a:t>ADFS</a:t>
              </a:r>
              <a:endParaRPr lang="en-US" sz="1176" b="1" kern="0" dirty="0">
                <a:solidFill>
                  <a:schemeClr val="bg2"/>
                </a:solidFill>
                <a:latin typeface="Segoe UI"/>
              </a:endParaRPr>
            </a:p>
          </p:txBody>
        </p:sp>
        <p:grpSp>
          <p:nvGrpSpPr>
            <p:cNvPr id="152" name="Group 151"/>
            <p:cNvGrpSpPr/>
            <p:nvPr/>
          </p:nvGrpSpPr>
          <p:grpSpPr>
            <a:xfrm>
              <a:off x="611814" y="5413937"/>
              <a:ext cx="604373" cy="437498"/>
              <a:chOff x="2692534" y="4819483"/>
              <a:chExt cx="604373" cy="437498"/>
            </a:xfrm>
            <a:solidFill>
              <a:schemeClr val="accent4"/>
            </a:solidFill>
          </p:grpSpPr>
          <p:grpSp>
            <p:nvGrpSpPr>
              <p:cNvPr id="153" name="Group 152"/>
              <p:cNvGrpSpPr/>
              <p:nvPr/>
            </p:nvGrpSpPr>
            <p:grpSpPr>
              <a:xfrm>
                <a:off x="2692534" y="4819483"/>
                <a:ext cx="316918" cy="437498"/>
                <a:chOff x="12679481" y="-2476193"/>
                <a:chExt cx="7318375" cy="10102850"/>
              </a:xfrm>
              <a:grpFill/>
            </p:grpSpPr>
            <p:sp>
              <p:nvSpPr>
                <p:cNvPr id="157" name="Freeform 47"/>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158" name="Rectangle 48"/>
                <p:cNvSpPr>
                  <a:spLocks noChangeArrowheads="1"/>
                </p:cNvSpPr>
                <p:nvPr/>
              </p:nvSpPr>
              <p:spPr bwMode="auto">
                <a:xfrm>
                  <a:off x="15335369"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159" name="Rectangle 49"/>
                <p:cNvSpPr>
                  <a:spLocks noChangeArrowheads="1"/>
                </p:cNvSpPr>
                <p:nvPr/>
              </p:nvSpPr>
              <p:spPr bwMode="auto">
                <a:xfrm>
                  <a:off x="16583144"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grpSp>
          <p:grpSp>
            <p:nvGrpSpPr>
              <p:cNvPr id="154" name="Group 153"/>
              <p:cNvGrpSpPr/>
              <p:nvPr/>
            </p:nvGrpSpPr>
            <p:grpSpPr>
              <a:xfrm>
                <a:off x="3062137" y="5067722"/>
                <a:ext cx="234770" cy="188156"/>
                <a:chOff x="4292600" y="3052763"/>
                <a:chExt cx="1535113" cy="1230312"/>
              </a:xfrm>
              <a:grpFill/>
            </p:grpSpPr>
            <p:sp>
              <p:nvSpPr>
                <p:cNvPr id="155" name="Freeform 1"/>
                <p:cNvSpPr>
                  <a:spLocks noChangeArrowheads="1"/>
                </p:cNvSpPr>
                <p:nvPr/>
              </p:nvSpPr>
              <p:spPr bwMode="auto">
                <a:xfrm>
                  <a:off x="4292600" y="3052763"/>
                  <a:ext cx="1535113" cy="733425"/>
                </a:xfrm>
                <a:custGeom>
                  <a:avLst/>
                  <a:gdLst>
                    <a:gd name="T0" fmla="*/ 0 w 4263"/>
                    <a:gd name="T1" fmla="*/ 1720 h 2037"/>
                    <a:gd name="T2" fmla="*/ 104 w 4263"/>
                    <a:gd name="T3" fmla="*/ 1616 h 2037"/>
                    <a:gd name="T4" fmla="*/ 906 w 4263"/>
                    <a:gd name="T5" fmla="*/ 948 h 2037"/>
                    <a:gd name="T6" fmla="*/ 1521 w 4263"/>
                    <a:gd name="T7" fmla="*/ 437 h 2037"/>
                    <a:gd name="T8" fmla="*/ 1927 w 4263"/>
                    <a:gd name="T9" fmla="*/ 98 h 2037"/>
                    <a:gd name="T10" fmla="*/ 2335 w 4263"/>
                    <a:gd name="T11" fmla="*/ 101 h 2037"/>
                    <a:gd name="T12" fmla="*/ 2953 w 4263"/>
                    <a:gd name="T13" fmla="*/ 618 h 2037"/>
                    <a:gd name="T14" fmla="*/ 2973 w 4263"/>
                    <a:gd name="T15" fmla="*/ 632 h 2037"/>
                    <a:gd name="T16" fmla="*/ 2976 w 4263"/>
                    <a:gd name="T17" fmla="*/ 592 h 2037"/>
                    <a:gd name="T18" fmla="*/ 2976 w 4263"/>
                    <a:gd name="T19" fmla="*/ 146 h 2037"/>
                    <a:gd name="T20" fmla="*/ 3086 w 4263"/>
                    <a:gd name="T21" fmla="*/ 36 h 2037"/>
                    <a:gd name="T22" fmla="*/ 3546 w 4263"/>
                    <a:gd name="T23" fmla="*/ 36 h 2037"/>
                    <a:gd name="T24" fmla="*/ 3653 w 4263"/>
                    <a:gd name="T25" fmla="*/ 144 h 2037"/>
                    <a:gd name="T26" fmla="*/ 3653 w 4263"/>
                    <a:gd name="T27" fmla="*/ 1159 h 2037"/>
                    <a:gd name="T28" fmla="*/ 3684 w 4263"/>
                    <a:gd name="T29" fmla="*/ 1221 h 2037"/>
                    <a:gd name="T30" fmla="*/ 4206 w 4263"/>
                    <a:gd name="T31" fmla="*/ 1656 h 2037"/>
                    <a:gd name="T32" fmla="*/ 4262 w 4263"/>
                    <a:gd name="T33" fmla="*/ 1720 h 2037"/>
                    <a:gd name="T34" fmla="*/ 4262 w 4263"/>
                    <a:gd name="T35" fmla="*/ 1768 h 2037"/>
                    <a:gd name="T36" fmla="*/ 4096 w 4263"/>
                    <a:gd name="T37" fmla="*/ 1971 h 2037"/>
                    <a:gd name="T38" fmla="*/ 3944 w 4263"/>
                    <a:gd name="T39" fmla="*/ 1985 h 2037"/>
                    <a:gd name="T40" fmla="*/ 3470 w 4263"/>
                    <a:gd name="T41" fmla="*/ 1591 h 2037"/>
                    <a:gd name="T42" fmla="*/ 3052 w 4263"/>
                    <a:gd name="T43" fmla="*/ 1244 h 2037"/>
                    <a:gd name="T44" fmla="*/ 2620 w 4263"/>
                    <a:gd name="T45" fmla="*/ 886 h 2037"/>
                    <a:gd name="T46" fmla="*/ 2158 w 4263"/>
                    <a:gd name="T47" fmla="*/ 499 h 2037"/>
                    <a:gd name="T48" fmla="*/ 2111 w 4263"/>
                    <a:gd name="T49" fmla="*/ 499 h 2037"/>
                    <a:gd name="T50" fmla="*/ 1687 w 4263"/>
                    <a:gd name="T51" fmla="*/ 855 h 2037"/>
                    <a:gd name="T52" fmla="*/ 1264 w 4263"/>
                    <a:gd name="T53" fmla="*/ 1207 h 2037"/>
                    <a:gd name="T54" fmla="*/ 838 w 4263"/>
                    <a:gd name="T55" fmla="*/ 1563 h 2037"/>
                    <a:gd name="T56" fmla="*/ 364 w 4263"/>
                    <a:gd name="T57" fmla="*/ 1957 h 2037"/>
                    <a:gd name="T58" fmla="*/ 308 w 4263"/>
                    <a:gd name="T59" fmla="*/ 2002 h 2037"/>
                    <a:gd name="T60" fmla="*/ 186 w 4263"/>
                    <a:gd name="T61" fmla="*/ 1991 h 2037"/>
                    <a:gd name="T62" fmla="*/ 6 w 4263"/>
                    <a:gd name="T63" fmla="*/ 1771 h 2037"/>
                    <a:gd name="T64" fmla="*/ 0 w 4263"/>
                    <a:gd name="T65" fmla="*/ 1720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63" h="2037">
                      <a:moveTo>
                        <a:pt x="0" y="1720"/>
                      </a:moveTo>
                      <a:cubicBezTo>
                        <a:pt x="34" y="1687"/>
                        <a:pt x="65" y="1648"/>
                        <a:pt x="104" y="1616"/>
                      </a:cubicBezTo>
                      <a:cubicBezTo>
                        <a:pt x="370" y="1394"/>
                        <a:pt x="638" y="1171"/>
                        <a:pt x="906" y="948"/>
                      </a:cubicBezTo>
                      <a:cubicBezTo>
                        <a:pt x="1109" y="778"/>
                        <a:pt x="1315" y="609"/>
                        <a:pt x="1521" y="437"/>
                      </a:cubicBezTo>
                      <a:cubicBezTo>
                        <a:pt x="1656" y="324"/>
                        <a:pt x="1792" y="208"/>
                        <a:pt x="1927" y="98"/>
                      </a:cubicBezTo>
                      <a:cubicBezTo>
                        <a:pt x="2048" y="0"/>
                        <a:pt x="2217" y="0"/>
                        <a:pt x="2335" y="101"/>
                      </a:cubicBezTo>
                      <a:cubicBezTo>
                        <a:pt x="2541" y="273"/>
                        <a:pt x="2747" y="446"/>
                        <a:pt x="2953" y="618"/>
                      </a:cubicBezTo>
                      <a:cubicBezTo>
                        <a:pt x="2956" y="620"/>
                        <a:pt x="2962" y="623"/>
                        <a:pt x="2973" y="632"/>
                      </a:cubicBezTo>
                      <a:cubicBezTo>
                        <a:pt x="2973" y="615"/>
                        <a:pt x="2976" y="604"/>
                        <a:pt x="2976" y="592"/>
                      </a:cubicBezTo>
                      <a:cubicBezTo>
                        <a:pt x="2976" y="443"/>
                        <a:pt x="2976" y="296"/>
                        <a:pt x="2976" y="146"/>
                      </a:cubicBezTo>
                      <a:cubicBezTo>
                        <a:pt x="2976" y="62"/>
                        <a:pt x="3001" y="36"/>
                        <a:pt x="3086" y="36"/>
                      </a:cubicBezTo>
                      <a:cubicBezTo>
                        <a:pt x="3238" y="36"/>
                        <a:pt x="3391" y="36"/>
                        <a:pt x="3546" y="36"/>
                      </a:cubicBezTo>
                      <a:cubicBezTo>
                        <a:pt x="3625" y="36"/>
                        <a:pt x="3653" y="65"/>
                        <a:pt x="3653" y="144"/>
                      </a:cubicBezTo>
                      <a:cubicBezTo>
                        <a:pt x="3653" y="482"/>
                        <a:pt x="3653" y="821"/>
                        <a:pt x="3653" y="1159"/>
                      </a:cubicBezTo>
                      <a:cubicBezTo>
                        <a:pt x="3653" y="1188"/>
                        <a:pt x="3661" y="1205"/>
                        <a:pt x="3684" y="1221"/>
                      </a:cubicBezTo>
                      <a:cubicBezTo>
                        <a:pt x="3859" y="1365"/>
                        <a:pt x="4034" y="1509"/>
                        <a:pt x="4206" y="1656"/>
                      </a:cubicBezTo>
                      <a:cubicBezTo>
                        <a:pt x="4229" y="1676"/>
                        <a:pt x="4243" y="1700"/>
                        <a:pt x="4262" y="1720"/>
                      </a:cubicBezTo>
                      <a:cubicBezTo>
                        <a:pt x="4262" y="1737"/>
                        <a:pt x="4262" y="1751"/>
                        <a:pt x="4262" y="1768"/>
                      </a:cubicBezTo>
                      <a:cubicBezTo>
                        <a:pt x="4206" y="1836"/>
                        <a:pt x="4152" y="1903"/>
                        <a:pt x="4096" y="1971"/>
                      </a:cubicBezTo>
                      <a:cubicBezTo>
                        <a:pt x="4048" y="2030"/>
                        <a:pt x="4006" y="2036"/>
                        <a:pt x="3944" y="1985"/>
                      </a:cubicBezTo>
                      <a:cubicBezTo>
                        <a:pt x="3786" y="1853"/>
                        <a:pt x="3628" y="1720"/>
                        <a:pt x="3470" y="1591"/>
                      </a:cubicBezTo>
                      <a:cubicBezTo>
                        <a:pt x="3331" y="1475"/>
                        <a:pt x="3190" y="1360"/>
                        <a:pt x="3052" y="1244"/>
                      </a:cubicBezTo>
                      <a:cubicBezTo>
                        <a:pt x="2908" y="1126"/>
                        <a:pt x="2764" y="1004"/>
                        <a:pt x="2620" y="886"/>
                      </a:cubicBezTo>
                      <a:cubicBezTo>
                        <a:pt x="2465" y="756"/>
                        <a:pt x="2310" y="629"/>
                        <a:pt x="2158" y="499"/>
                      </a:cubicBezTo>
                      <a:cubicBezTo>
                        <a:pt x="2141" y="485"/>
                        <a:pt x="2128" y="482"/>
                        <a:pt x="2111" y="499"/>
                      </a:cubicBezTo>
                      <a:cubicBezTo>
                        <a:pt x="1969" y="618"/>
                        <a:pt x="1828" y="736"/>
                        <a:pt x="1687" y="855"/>
                      </a:cubicBezTo>
                      <a:cubicBezTo>
                        <a:pt x="1546" y="973"/>
                        <a:pt x="1405" y="1088"/>
                        <a:pt x="1264" y="1207"/>
                      </a:cubicBezTo>
                      <a:cubicBezTo>
                        <a:pt x="1123" y="1325"/>
                        <a:pt x="982" y="1444"/>
                        <a:pt x="838" y="1563"/>
                      </a:cubicBezTo>
                      <a:cubicBezTo>
                        <a:pt x="680" y="1696"/>
                        <a:pt x="522" y="1824"/>
                        <a:pt x="364" y="1957"/>
                      </a:cubicBezTo>
                      <a:cubicBezTo>
                        <a:pt x="347" y="1971"/>
                        <a:pt x="327" y="1988"/>
                        <a:pt x="308" y="2002"/>
                      </a:cubicBezTo>
                      <a:cubicBezTo>
                        <a:pt x="262" y="2033"/>
                        <a:pt x="223" y="2030"/>
                        <a:pt x="186" y="1991"/>
                      </a:cubicBezTo>
                      <a:cubicBezTo>
                        <a:pt x="124" y="1920"/>
                        <a:pt x="65" y="1844"/>
                        <a:pt x="6" y="1771"/>
                      </a:cubicBezTo>
                      <a:cubicBezTo>
                        <a:pt x="0" y="1754"/>
                        <a:pt x="0" y="1737"/>
                        <a:pt x="0" y="17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36">
                    <a:defRPr/>
                  </a:pPr>
                  <a:endParaRPr lang="en-US" kern="0">
                    <a:solidFill>
                      <a:srgbClr val="505050"/>
                    </a:solidFill>
                    <a:latin typeface="Segoe UI"/>
                  </a:endParaRPr>
                </a:p>
              </p:txBody>
            </p:sp>
            <p:sp>
              <p:nvSpPr>
                <p:cNvPr id="156" name="Freeform 2"/>
                <p:cNvSpPr>
                  <a:spLocks noChangeArrowheads="1"/>
                </p:cNvSpPr>
                <p:nvPr/>
              </p:nvSpPr>
              <p:spPr bwMode="auto">
                <a:xfrm>
                  <a:off x="4511675" y="3308350"/>
                  <a:ext cx="1093788" cy="974725"/>
                </a:xfrm>
                <a:custGeom>
                  <a:avLst/>
                  <a:gdLst>
                    <a:gd name="T0" fmla="*/ 1856 w 3037"/>
                    <a:gd name="T1" fmla="*/ 2702 h 2706"/>
                    <a:gd name="T2" fmla="*/ 1856 w 3037"/>
                    <a:gd name="T3" fmla="*/ 1692 h 2706"/>
                    <a:gd name="T4" fmla="*/ 1822 w 3037"/>
                    <a:gd name="T5" fmla="*/ 1689 h 2706"/>
                    <a:gd name="T6" fmla="*/ 1217 w 3037"/>
                    <a:gd name="T7" fmla="*/ 1689 h 2706"/>
                    <a:gd name="T8" fmla="*/ 1180 w 3037"/>
                    <a:gd name="T9" fmla="*/ 1728 h 2706"/>
                    <a:gd name="T10" fmla="*/ 1180 w 3037"/>
                    <a:gd name="T11" fmla="*/ 2657 h 2706"/>
                    <a:gd name="T12" fmla="*/ 1180 w 3037"/>
                    <a:gd name="T13" fmla="*/ 2705 h 2706"/>
                    <a:gd name="T14" fmla="*/ 1140 w 3037"/>
                    <a:gd name="T15" fmla="*/ 2705 h 2706"/>
                    <a:gd name="T16" fmla="*/ 189 w 3037"/>
                    <a:gd name="T17" fmla="*/ 2705 h 2706"/>
                    <a:gd name="T18" fmla="*/ 0 w 3037"/>
                    <a:gd name="T19" fmla="*/ 2515 h 2706"/>
                    <a:gd name="T20" fmla="*/ 0 w 3037"/>
                    <a:gd name="T21" fmla="*/ 1297 h 2706"/>
                    <a:gd name="T22" fmla="*/ 34 w 3037"/>
                    <a:gd name="T23" fmla="*/ 1226 h 2706"/>
                    <a:gd name="T24" fmla="*/ 728 w 3037"/>
                    <a:gd name="T25" fmla="*/ 654 h 2706"/>
                    <a:gd name="T26" fmla="*/ 1355 w 3037"/>
                    <a:gd name="T27" fmla="*/ 138 h 2706"/>
                    <a:gd name="T28" fmla="*/ 1519 w 3037"/>
                    <a:gd name="T29" fmla="*/ 0 h 2706"/>
                    <a:gd name="T30" fmla="*/ 1664 w 3037"/>
                    <a:gd name="T31" fmla="*/ 118 h 2706"/>
                    <a:gd name="T32" fmla="*/ 2025 w 3037"/>
                    <a:gd name="T33" fmla="*/ 417 h 2706"/>
                    <a:gd name="T34" fmla="*/ 2488 w 3037"/>
                    <a:gd name="T35" fmla="*/ 801 h 2706"/>
                    <a:gd name="T36" fmla="*/ 2880 w 3037"/>
                    <a:gd name="T37" fmla="*/ 1124 h 2706"/>
                    <a:gd name="T38" fmla="*/ 3019 w 3037"/>
                    <a:gd name="T39" fmla="*/ 1240 h 2706"/>
                    <a:gd name="T40" fmla="*/ 3036 w 3037"/>
                    <a:gd name="T41" fmla="*/ 1291 h 2706"/>
                    <a:gd name="T42" fmla="*/ 3036 w 3037"/>
                    <a:gd name="T43" fmla="*/ 1954 h 2706"/>
                    <a:gd name="T44" fmla="*/ 3036 w 3037"/>
                    <a:gd name="T45" fmla="*/ 2513 h 2706"/>
                    <a:gd name="T46" fmla="*/ 2844 w 3037"/>
                    <a:gd name="T47" fmla="*/ 2705 h 2706"/>
                    <a:gd name="T48" fmla="*/ 1893 w 3037"/>
                    <a:gd name="T49" fmla="*/ 2705 h 2706"/>
                    <a:gd name="T50" fmla="*/ 1856 w 3037"/>
                    <a:gd name="T51" fmla="*/ 2702 h 2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7" h="2706">
                      <a:moveTo>
                        <a:pt x="1856" y="2702"/>
                      </a:moveTo>
                      <a:cubicBezTo>
                        <a:pt x="1856" y="2363"/>
                        <a:pt x="1856" y="2027"/>
                        <a:pt x="1856" y="1692"/>
                      </a:cubicBezTo>
                      <a:cubicBezTo>
                        <a:pt x="1842" y="1692"/>
                        <a:pt x="1831" y="1689"/>
                        <a:pt x="1822" y="1689"/>
                      </a:cubicBezTo>
                      <a:cubicBezTo>
                        <a:pt x="1619" y="1689"/>
                        <a:pt x="1420" y="1689"/>
                        <a:pt x="1217" y="1689"/>
                      </a:cubicBezTo>
                      <a:cubicBezTo>
                        <a:pt x="1186" y="1689"/>
                        <a:pt x="1180" y="1697"/>
                        <a:pt x="1180" y="1728"/>
                      </a:cubicBezTo>
                      <a:cubicBezTo>
                        <a:pt x="1180" y="2039"/>
                        <a:pt x="1180" y="2346"/>
                        <a:pt x="1180" y="2657"/>
                      </a:cubicBezTo>
                      <a:cubicBezTo>
                        <a:pt x="1180" y="2671"/>
                        <a:pt x="1180" y="2685"/>
                        <a:pt x="1180" y="2705"/>
                      </a:cubicBezTo>
                      <a:cubicBezTo>
                        <a:pt x="1163" y="2705"/>
                        <a:pt x="1152" y="2705"/>
                        <a:pt x="1140" y="2705"/>
                      </a:cubicBezTo>
                      <a:cubicBezTo>
                        <a:pt x="824" y="2705"/>
                        <a:pt x="506" y="2705"/>
                        <a:pt x="189" y="2705"/>
                      </a:cubicBezTo>
                      <a:cubicBezTo>
                        <a:pt x="68" y="2705"/>
                        <a:pt x="0" y="2637"/>
                        <a:pt x="0" y="2515"/>
                      </a:cubicBezTo>
                      <a:cubicBezTo>
                        <a:pt x="0" y="2109"/>
                        <a:pt x="0" y="1703"/>
                        <a:pt x="0" y="1297"/>
                      </a:cubicBezTo>
                      <a:cubicBezTo>
                        <a:pt x="0" y="1265"/>
                        <a:pt x="12" y="1246"/>
                        <a:pt x="34" y="1226"/>
                      </a:cubicBezTo>
                      <a:cubicBezTo>
                        <a:pt x="266" y="1037"/>
                        <a:pt x="497" y="846"/>
                        <a:pt x="728" y="654"/>
                      </a:cubicBezTo>
                      <a:cubicBezTo>
                        <a:pt x="937" y="482"/>
                        <a:pt x="1146" y="310"/>
                        <a:pt x="1355" y="138"/>
                      </a:cubicBezTo>
                      <a:cubicBezTo>
                        <a:pt x="1408" y="93"/>
                        <a:pt x="1462" y="48"/>
                        <a:pt x="1519" y="0"/>
                      </a:cubicBezTo>
                      <a:cubicBezTo>
                        <a:pt x="1568" y="39"/>
                        <a:pt x="1616" y="79"/>
                        <a:pt x="1664" y="118"/>
                      </a:cubicBezTo>
                      <a:cubicBezTo>
                        <a:pt x="1786" y="217"/>
                        <a:pt x="1904" y="316"/>
                        <a:pt x="2025" y="417"/>
                      </a:cubicBezTo>
                      <a:cubicBezTo>
                        <a:pt x="2181" y="544"/>
                        <a:pt x="2333" y="674"/>
                        <a:pt x="2488" y="801"/>
                      </a:cubicBezTo>
                      <a:cubicBezTo>
                        <a:pt x="2618" y="908"/>
                        <a:pt x="2751" y="1014"/>
                        <a:pt x="2880" y="1124"/>
                      </a:cubicBezTo>
                      <a:cubicBezTo>
                        <a:pt x="2926" y="1161"/>
                        <a:pt x="2973" y="1201"/>
                        <a:pt x="3019" y="1240"/>
                      </a:cubicBezTo>
                      <a:cubicBezTo>
                        <a:pt x="3030" y="1251"/>
                        <a:pt x="3036" y="1274"/>
                        <a:pt x="3036" y="1291"/>
                      </a:cubicBezTo>
                      <a:cubicBezTo>
                        <a:pt x="3036" y="1511"/>
                        <a:pt x="3036" y="1734"/>
                        <a:pt x="3036" y="1954"/>
                      </a:cubicBezTo>
                      <a:cubicBezTo>
                        <a:pt x="3036" y="2140"/>
                        <a:pt x="3036" y="2326"/>
                        <a:pt x="3036" y="2513"/>
                      </a:cubicBezTo>
                      <a:cubicBezTo>
                        <a:pt x="3036" y="2637"/>
                        <a:pt x="2971" y="2705"/>
                        <a:pt x="2844" y="2705"/>
                      </a:cubicBezTo>
                      <a:cubicBezTo>
                        <a:pt x="2528" y="2705"/>
                        <a:pt x="2209" y="2705"/>
                        <a:pt x="1893" y="2705"/>
                      </a:cubicBezTo>
                      <a:cubicBezTo>
                        <a:pt x="1884" y="2702"/>
                        <a:pt x="1873" y="2702"/>
                        <a:pt x="1856" y="27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36">
                    <a:defRPr/>
                  </a:pPr>
                  <a:endParaRPr lang="en-US" kern="0">
                    <a:solidFill>
                      <a:srgbClr val="505050"/>
                    </a:solidFill>
                    <a:latin typeface="Segoe UI"/>
                  </a:endParaRPr>
                </a:p>
              </p:txBody>
            </p:sp>
          </p:grpSp>
        </p:grpSp>
      </p:grpSp>
      <p:grpSp>
        <p:nvGrpSpPr>
          <p:cNvPr id="15" name="Group 14"/>
          <p:cNvGrpSpPr/>
          <p:nvPr/>
        </p:nvGrpSpPr>
        <p:grpSpPr>
          <a:xfrm>
            <a:off x="7954978" y="2427837"/>
            <a:ext cx="3055873" cy="1965000"/>
            <a:chOff x="7324647" y="2441018"/>
            <a:chExt cx="3056350" cy="1965306"/>
          </a:xfrm>
        </p:grpSpPr>
        <p:pic>
          <p:nvPicPr>
            <p:cNvPr id="50" name="Picture 49"/>
            <p:cNvPicPr>
              <a:picLocks noChangeAspect="1"/>
            </p:cNvPicPr>
            <p:nvPr/>
          </p:nvPicPr>
          <p:blipFill>
            <a:blip r:embed="rId9"/>
            <a:stretch>
              <a:fillRect/>
            </a:stretch>
          </p:blipFill>
          <p:spPr>
            <a:xfrm>
              <a:off x="7324647" y="2441018"/>
              <a:ext cx="3056350" cy="1965306"/>
            </a:xfrm>
            <a:prstGeom prst="rect">
              <a:avLst/>
            </a:prstGeom>
          </p:spPr>
        </p:pic>
        <p:sp>
          <p:nvSpPr>
            <p:cNvPr id="204" name="Freeform 81"/>
            <p:cNvSpPr>
              <a:spLocks noChangeAspect="1" noEditPoints="1"/>
            </p:cNvSpPr>
            <p:nvPr/>
          </p:nvSpPr>
          <p:spPr bwMode="black">
            <a:xfrm>
              <a:off x="8275348" y="2755079"/>
              <a:ext cx="211306" cy="163592"/>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bg1"/>
            </a:solidFill>
            <a:ln>
              <a:noFill/>
            </a:ln>
            <a:extLst/>
          </p:spPr>
          <p:txBody>
            <a:bodyPr vert="horz" wrap="square" lIns="91429" tIns="45714" rIns="91429" bIns="45714" numCol="1" anchor="t" anchorCtr="0" compatLnSpc="1">
              <a:prstTxWarp prst="textNoShape">
                <a:avLst/>
              </a:prstTxWarp>
            </a:bodyPr>
            <a:lstStyle/>
            <a:p>
              <a:pPr defTabSz="914202">
                <a:defRPr/>
              </a:pPr>
              <a:endParaRPr lang="en-US" sz="1765" kern="0">
                <a:solidFill>
                  <a:srgbClr val="000000"/>
                </a:solidFill>
                <a:latin typeface="Segoe UI"/>
              </a:endParaRPr>
            </a:p>
          </p:txBody>
        </p:sp>
        <p:sp>
          <p:nvSpPr>
            <p:cNvPr id="205" name="Freeform 204"/>
            <p:cNvSpPr>
              <a:spLocks noChangeAspect="1" noEditPoints="1"/>
            </p:cNvSpPr>
            <p:nvPr/>
          </p:nvSpPr>
          <p:spPr bwMode="black">
            <a:xfrm>
              <a:off x="8936814" y="3091836"/>
              <a:ext cx="201090" cy="20027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29" tIns="44813" rIns="89629" bIns="44813" numCol="1" anchor="t" anchorCtr="0" compatLnSpc="1">
              <a:prstTxWarp prst="textNoShape">
                <a:avLst/>
              </a:prstTxWarp>
            </a:bodyPr>
            <a:lstStyle/>
            <a:p>
              <a:pPr defTabSz="914202">
                <a:defRPr/>
              </a:pPr>
              <a:endParaRPr lang="en-US" sz="1765" kern="0">
                <a:solidFill>
                  <a:srgbClr val="505050"/>
                </a:solidFill>
                <a:latin typeface="Segoe UI"/>
              </a:endParaRPr>
            </a:p>
          </p:txBody>
        </p:sp>
        <p:sp>
          <p:nvSpPr>
            <p:cNvPr id="206" name="Freeform 144"/>
            <p:cNvSpPr>
              <a:spLocks noChangeAspect="1" noEditPoints="1"/>
            </p:cNvSpPr>
            <p:nvPr/>
          </p:nvSpPr>
          <p:spPr bwMode="black">
            <a:xfrm>
              <a:off x="8673552" y="2705515"/>
              <a:ext cx="250680" cy="235500"/>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chemeClr val="bg1"/>
            </a:solidFill>
            <a:ln>
              <a:noFill/>
            </a:ln>
            <a:extLst/>
          </p:spPr>
          <p:txBody>
            <a:bodyPr vert="horz" wrap="square" lIns="89629" tIns="44813" rIns="89629" bIns="44813" numCol="1" anchor="t" anchorCtr="0" compatLnSpc="1">
              <a:prstTxWarp prst="textNoShape">
                <a:avLst/>
              </a:prstTxWarp>
            </a:bodyPr>
            <a:lstStyle/>
            <a:p>
              <a:pPr defTabSz="914202">
                <a:defRPr/>
              </a:pPr>
              <a:endParaRPr lang="en-US" sz="1765" kern="0">
                <a:solidFill>
                  <a:srgbClr val="505050"/>
                </a:solidFill>
                <a:latin typeface="Segoe UI"/>
              </a:endParaRPr>
            </a:p>
          </p:txBody>
        </p:sp>
        <p:sp>
          <p:nvSpPr>
            <p:cNvPr id="207" name="Freeform 104"/>
            <p:cNvSpPr>
              <a:spLocks noChangeAspect="1" noEditPoints="1"/>
            </p:cNvSpPr>
            <p:nvPr/>
          </p:nvSpPr>
          <p:spPr bwMode="black">
            <a:xfrm>
              <a:off x="8496754" y="3472852"/>
              <a:ext cx="234856" cy="234856"/>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solidFill>
            <a:ln>
              <a:noFill/>
            </a:ln>
            <a:extLst/>
          </p:spPr>
          <p:txBody>
            <a:bodyPr vert="horz" wrap="square" lIns="91429" tIns="45714" rIns="91429" bIns="45714" numCol="1" anchor="t" anchorCtr="0" compatLnSpc="1">
              <a:prstTxWarp prst="textNoShape">
                <a:avLst/>
              </a:prstTxWarp>
            </a:bodyPr>
            <a:lstStyle/>
            <a:p>
              <a:pPr defTabSz="914202">
                <a:defRPr/>
              </a:pPr>
              <a:endParaRPr lang="en-US" sz="1765" kern="0">
                <a:solidFill>
                  <a:srgbClr val="000000"/>
                </a:solidFill>
                <a:latin typeface="Segoe UI"/>
              </a:endParaRPr>
            </a:p>
          </p:txBody>
        </p:sp>
        <p:sp>
          <p:nvSpPr>
            <p:cNvPr id="208" name="Freeform 109"/>
            <p:cNvSpPr>
              <a:spLocks noChangeAspect="1" noEditPoints="1"/>
            </p:cNvSpPr>
            <p:nvPr/>
          </p:nvSpPr>
          <p:spPr bwMode="black">
            <a:xfrm>
              <a:off x="8100779" y="3091474"/>
              <a:ext cx="226644" cy="184040"/>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solidFill>
            <a:ln>
              <a:noFill/>
            </a:ln>
            <a:extLst/>
          </p:spPr>
          <p:txBody>
            <a:bodyPr vert="horz" wrap="square" lIns="91429" tIns="45714" rIns="91429" bIns="45714" numCol="1" anchor="t" anchorCtr="0" compatLnSpc="1">
              <a:prstTxWarp prst="textNoShape">
                <a:avLst/>
              </a:prstTxWarp>
            </a:bodyPr>
            <a:lstStyle/>
            <a:p>
              <a:pPr defTabSz="914202">
                <a:defRPr/>
              </a:pPr>
              <a:endParaRPr lang="en-US" sz="1765" kern="0">
                <a:solidFill>
                  <a:srgbClr val="000000"/>
                </a:solidFill>
                <a:latin typeface="Segoe UI"/>
              </a:endParaRPr>
            </a:p>
          </p:txBody>
        </p:sp>
        <p:sp>
          <p:nvSpPr>
            <p:cNvPr id="209" name="Freeform 208"/>
            <p:cNvSpPr>
              <a:spLocks noChangeAspect="1"/>
            </p:cNvSpPr>
            <p:nvPr/>
          </p:nvSpPr>
          <p:spPr bwMode="black">
            <a:xfrm>
              <a:off x="9528093" y="3482333"/>
              <a:ext cx="211705" cy="210214"/>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Freeform 48"/>
            <p:cNvSpPr>
              <a:spLocks noChangeAspect="1"/>
            </p:cNvSpPr>
            <p:nvPr/>
          </p:nvSpPr>
          <p:spPr bwMode="black">
            <a:xfrm>
              <a:off x="7964981" y="3461274"/>
              <a:ext cx="287152" cy="25195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1" name="Group 4"/>
            <p:cNvGrpSpPr>
              <a:grpSpLocks noChangeAspect="1"/>
            </p:cNvGrpSpPr>
            <p:nvPr/>
          </p:nvGrpSpPr>
          <p:grpSpPr bwMode="auto">
            <a:xfrm>
              <a:off x="8274603" y="3860122"/>
              <a:ext cx="402033" cy="213337"/>
              <a:chOff x="-5" y="-15"/>
              <a:chExt cx="5482" cy="2909"/>
            </a:xfrm>
            <a:solidFill>
              <a:schemeClr val="bg1"/>
            </a:solidFill>
          </p:grpSpPr>
          <p:sp>
            <p:nvSpPr>
              <p:cNvPr id="225" name="Freeform 5"/>
              <p:cNvSpPr>
                <a:spLocks noEditPoints="1"/>
              </p:cNvSpPr>
              <p:nvPr/>
            </p:nvSpPr>
            <p:spPr bwMode="auto">
              <a:xfrm>
                <a:off x="-5" y="-15"/>
                <a:ext cx="1874" cy="2909"/>
              </a:xfrm>
              <a:custGeom>
                <a:avLst/>
                <a:gdLst>
                  <a:gd name="T0" fmla="*/ 6 w 702"/>
                  <a:gd name="T1" fmla="*/ 70 h 1088"/>
                  <a:gd name="T2" fmla="*/ 15 w 702"/>
                  <a:gd name="T3" fmla="*/ 53 h 1088"/>
                  <a:gd name="T4" fmla="*/ 106 w 702"/>
                  <a:gd name="T5" fmla="*/ 6 h 1088"/>
                  <a:gd name="T6" fmla="*/ 175 w 702"/>
                  <a:gd name="T7" fmla="*/ 75 h 1088"/>
                  <a:gd name="T8" fmla="*/ 177 w 702"/>
                  <a:gd name="T9" fmla="*/ 105 h 1088"/>
                  <a:gd name="T10" fmla="*/ 177 w 702"/>
                  <a:gd name="T11" fmla="*/ 411 h 1088"/>
                  <a:gd name="T12" fmla="*/ 177 w 702"/>
                  <a:gd name="T13" fmla="*/ 432 h 1088"/>
                  <a:gd name="T14" fmla="*/ 260 w 702"/>
                  <a:gd name="T15" fmla="*/ 401 h 1088"/>
                  <a:gd name="T16" fmla="*/ 687 w 702"/>
                  <a:gd name="T17" fmla="*/ 697 h 1088"/>
                  <a:gd name="T18" fmla="*/ 411 w 702"/>
                  <a:gd name="T19" fmla="*/ 1065 h 1088"/>
                  <a:gd name="T20" fmla="*/ 79 w 702"/>
                  <a:gd name="T21" fmla="*/ 939 h 1088"/>
                  <a:gd name="T22" fmla="*/ 11 w 702"/>
                  <a:gd name="T23" fmla="*/ 792 h 1088"/>
                  <a:gd name="T24" fmla="*/ 6 w 702"/>
                  <a:gd name="T25" fmla="*/ 652 h 1088"/>
                  <a:gd name="T26" fmla="*/ 6 w 702"/>
                  <a:gd name="T27" fmla="*/ 511 h 1088"/>
                  <a:gd name="T28" fmla="*/ 6 w 702"/>
                  <a:gd name="T29" fmla="*/ 226 h 1088"/>
                  <a:gd name="T30" fmla="*/ 6 w 702"/>
                  <a:gd name="T31" fmla="*/ 147 h 1088"/>
                  <a:gd name="T32" fmla="*/ 6 w 702"/>
                  <a:gd name="T33" fmla="*/ 108 h 1088"/>
                  <a:gd name="T34" fmla="*/ 6 w 702"/>
                  <a:gd name="T35" fmla="*/ 70 h 1088"/>
                  <a:gd name="T36" fmla="*/ 177 w 702"/>
                  <a:gd name="T37" fmla="*/ 729 h 1088"/>
                  <a:gd name="T38" fmla="*/ 346 w 702"/>
                  <a:gd name="T39" fmla="*/ 901 h 1088"/>
                  <a:gd name="T40" fmla="*/ 518 w 702"/>
                  <a:gd name="T41" fmla="*/ 732 h 1088"/>
                  <a:gd name="T42" fmla="*/ 348 w 702"/>
                  <a:gd name="T43" fmla="*/ 559 h 1088"/>
                  <a:gd name="T44" fmla="*/ 177 w 702"/>
                  <a:gd name="T45" fmla="*/ 72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2" h="1088">
                    <a:moveTo>
                      <a:pt x="6" y="70"/>
                    </a:moveTo>
                    <a:cubicBezTo>
                      <a:pt x="9" y="64"/>
                      <a:pt x="12" y="58"/>
                      <a:pt x="15" y="53"/>
                    </a:cubicBezTo>
                    <a:cubicBezTo>
                      <a:pt x="31" y="19"/>
                      <a:pt x="67" y="0"/>
                      <a:pt x="106" y="6"/>
                    </a:cubicBezTo>
                    <a:cubicBezTo>
                      <a:pt x="140" y="11"/>
                      <a:pt x="169" y="39"/>
                      <a:pt x="175" y="75"/>
                    </a:cubicBezTo>
                    <a:cubicBezTo>
                      <a:pt x="176" y="85"/>
                      <a:pt x="177" y="95"/>
                      <a:pt x="177" y="105"/>
                    </a:cubicBezTo>
                    <a:cubicBezTo>
                      <a:pt x="177" y="207"/>
                      <a:pt x="177" y="309"/>
                      <a:pt x="177" y="411"/>
                    </a:cubicBezTo>
                    <a:cubicBezTo>
                      <a:pt x="177" y="418"/>
                      <a:pt x="177" y="425"/>
                      <a:pt x="177" y="432"/>
                    </a:cubicBezTo>
                    <a:cubicBezTo>
                      <a:pt x="206" y="421"/>
                      <a:pt x="232" y="409"/>
                      <a:pt x="260" y="401"/>
                    </a:cubicBezTo>
                    <a:cubicBezTo>
                      <a:pt x="460" y="344"/>
                      <a:pt x="669" y="489"/>
                      <a:pt x="687" y="697"/>
                    </a:cubicBezTo>
                    <a:cubicBezTo>
                      <a:pt x="702" y="875"/>
                      <a:pt x="583" y="1033"/>
                      <a:pt x="411" y="1065"/>
                    </a:cubicBezTo>
                    <a:cubicBezTo>
                      <a:pt x="290" y="1088"/>
                      <a:pt x="151" y="1041"/>
                      <a:pt x="79" y="939"/>
                    </a:cubicBezTo>
                    <a:cubicBezTo>
                      <a:pt x="48" y="895"/>
                      <a:pt x="25" y="843"/>
                      <a:pt x="11" y="792"/>
                    </a:cubicBezTo>
                    <a:cubicBezTo>
                      <a:pt x="0" y="746"/>
                      <a:pt x="6" y="698"/>
                      <a:pt x="6" y="652"/>
                    </a:cubicBezTo>
                    <a:cubicBezTo>
                      <a:pt x="6" y="605"/>
                      <a:pt x="6" y="558"/>
                      <a:pt x="6" y="511"/>
                    </a:cubicBezTo>
                    <a:cubicBezTo>
                      <a:pt x="6" y="416"/>
                      <a:pt x="6" y="321"/>
                      <a:pt x="6" y="226"/>
                    </a:cubicBezTo>
                    <a:cubicBezTo>
                      <a:pt x="6" y="200"/>
                      <a:pt x="6" y="173"/>
                      <a:pt x="6" y="147"/>
                    </a:cubicBezTo>
                    <a:cubicBezTo>
                      <a:pt x="6" y="134"/>
                      <a:pt x="6" y="121"/>
                      <a:pt x="6" y="108"/>
                    </a:cubicBezTo>
                    <a:cubicBezTo>
                      <a:pt x="6" y="99"/>
                      <a:pt x="2" y="78"/>
                      <a:pt x="6" y="70"/>
                    </a:cubicBezTo>
                    <a:close/>
                    <a:moveTo>
                      <a:pt x="177" y="729"/>
                    </a:moveTo>
                    <a:cubicBezTo>
                      <a:pt x="177" y="823"/>
                      <a:pt x="252" y="899"/>
                      <a:pt x="346" y="901"/>
                    </a:cubicBezTo>
                    <a:cubicBezTo>
                      <a:pt x="439" y="902"/>
                      <a:pt x="517" y="825"/>
                      <a:pt x="518" y="732"/>
                    </a:cubicBezTo>
                    <a:cubicBezTo>
                      <a:pt x="519" y="637"/>
                      <a:pt x="442" y="559"/>
                      <a:pt x="348" y="559"/>
                    </a:cubicBezTo>
                    <a:cubicBezTo>
                      <a:pt x="254" y="559"/>
                      <a:pt x="177" y="635"/>
                      <a:pt x="17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26" name="Freeform 6"/>
              <p:cNvSpPr>
                <a:spLocks/>
              </p:cNvSpPr>
              <p:nvPr/>
            </p:nvSpPr>
            <p:spPr bwMode="auto">
              <a:xfrm>
                <a:off x="3620" y="990"/>
                <a:ext cx="1857" cy="1875"/>
              </a:xfrm>
              <a:custGeom>
                <a:avLst/>
                <a:gdLst>
                  <a:gd name="T0" fmla="*/ 696 w 696"/>
                  <a:gd name="T1" fmla="*/ 626 h 701"/>
                  <a:gd name="T2" fmla="*/ 609 w 696"/>
                  <a:gd name="T3" fmla="*/ 695 h 701"/>
                  <a:gd name="T4" fmla="*/ 547 w 696"/>
                  <a:gd name="T5" fmla="*/ 667 h 701"/>
                  <a:gd name="T6" fmla="*/ 354 w 696"/>
                  <a:gd name="T7" fmla="*/ 473 h 701"/>
                  <a:gd name="T8" fmla="*/ 337 w 696"/>
                  <a:gd name="T9" fmla="*/ 488 h 701"/>
                  <a:gd name="T10" fmla="*/ 156 w 696"/>
                  <a:gd name="T11" fmla="*/ 669 h 701"/>
                  <a:gd name="T12" fmla="*/ 66 w 696"/>
                  <a:gd name="T13" fmla="*/ 690 h 701"/>
                  <a:gd name="T14" fmla="*/ 10 w 696"/>
                  <a:gd name="T15" fmla="*/ 618 h 701"/>
                  <a:gd name="T16" fmla="*/ 37 w 696"/>
                  <a:gd name="T17" fmla="*/ 546 h 701"/>
                  <a:gd name="T18" fmla="*/ 182 w 696"/>
                  <a:gd name="T19" fmla="*/ 401 h 701"/>
                  <a:gd name="T20" fmla="*/ 235 w 696"/>
                  <a:gd name="T21" fmla="*/ 354 h 701"/>
                  <a:gd name="T22" fmla="*/ 101 w 696"/>
                  <a:gd name="T23" fmla="*/ 221 h 701"/>
                  <a:gd name="T24" fmla="*/ 36 w 696"/>
                  <a:gd name="T25" fmla="*/ 156 h 701"/>
                  <a:gd name="T26" fmla="*/ 34 w 696"/>
                  <a:gd name="T27" fmla="*/ 34 h 701"/>
                  <a:gd name="T28" fmla="*/ 157 w 696"/>
                  <a:gd name="T29" fmla="*/ 36 h 701"/>
                  <a:gd name="T30" fmla="*/ 335 w 696"/>
                  <a:gd name="T31" fmla="*/ 214 h 701"/>
                  <a:gd name="T32" fmla="*/ 350 w 696"/>
                  <a:gd name="T33" fmla="*/ 232 h 701"/>
                  <a:gd name="T34" fmla="*/ 368 w 696"/>
                  <a:gd name="T35" fmla="*/ 216 h 701"/>
                  <a:gd name="T36" fmla="*/ 542 w 696"/>
                  <a:gd name="T37" fmla="*/ 41 h 701"/>
                  <a:gd name="T38" fmla="*/ 615 w 696"/>
                  <a:gd name="T39" fmla="*/ 10 h 701"/>
                  <a:gd name="T40" fmla="*/ 669 w 696"/>
                  <a:gd name="T41" fmla="*/ 30 h 701"/>
                  <a:gd name="T42" fmla="*/ 695 w 696"/>
                  <a:gd name="T43" fmla="*/ 93 h 701"/>
                  <a:gd name="T44" fmla="*/ 655 w 696"/>
                  <a:gd name="T45" fmla="*/ 170 h 701"/>
                  <a:gd name="T46" fmla="*/ 489 w 696"/>
                  <a:gd name="T47" fmla="*/ 337 h 701"/>
                  <a:gd name="T48" fmla="*/ 474 w 696"/>
                  <a:gd name="T49" fmla="*/ 353 h 701"/>
                  <a:gd name="T50" fmla="*/ 647 w 696"/>
                  <a:gd name="T51" fmla="*/ 526 h 701"/>
                  <a:gd name="T52" fmla="*/ 696 w 696"/>
                  <a:gd name="T53" fmla="*/ 590 h 701"/>
                  <a:gd name="T54" fmla="*/ 696 w 696"/>
                  <a:gd name="T55" fmla="*/ 626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6" h="701">
                    <a:moveTo>
                      <a:pt x="696" y="626"/>
                    </a:moveTo>
                    <a:cubicBezTo>
                      <a:pt x="682" y="668"/>
                      <a:pt x="656" y="695"/>
                      <a:pt x="609" y="695"/>
                    </a:cubicBezTo>
                    <a:cubicBezTo>
                      <a:pt x="584" y="695"/>
                      <a:pt x="564" y="684"/>
                      <a:pt x="547" y="667"/>
                    </a:cubicBezTo>
                    <a:cubicBezTo>
                      <a:pt x="483" y="603"/>
                      <a:pt x="419" y="538"/>
                      <a:pt x="354" y="473"/>
                    </a:cubicBezTo>
                    <a:cubicBezTo>
                      <a:pt x="348" y="478"/>
                      <a:pt x="342" y="483"/>
                      <a:pt x="337" y="488"/>
                    </a:cubicBezTo>
                    <a:cubicBezTo>
                      <a:pt x="277" y="548"/>
                      <a:pt x="217" y="609"/>
                      <a:pt x="156" y="669"/>
                    </a:cubicBezTo>
                    <a:cubicBezTo>
                      <a:pt x="131" y="694"/>
                      <a:pt x="100" y="701"/>
                      <a:pt x="66" y="690"/>
                    </a:cubicBezTo>
                    <a:cubicBezTo>
                      <a:pt x="33" y="678"/>
                      <a:pt x="14" y="653"/>
                      <a:pt x="10" y="618"/>
                    </a:cubicBezTo>
                    <a:cubicBezTo>
                      <a:pt x="7" y="590"/>
                      <a:pt x="17" y="566"/>
                      <a:pt x="37" y="546"/>
                    </a:cubicBezTo>
                    <a:cubicBezTo>
                      <a:pt x="86" y="498"/>
                      <a:pt x="134" y="450"/>
                      <a:pt x="182" y="401"/>
                    </a:cubicBezTo>
                    <a:cubicBezTo>
                      <a:pt x="199" y="384"/>
                      <a:pt x="216" y="368"/>
                      <a:pt x="235" y="354"/>
                    </a:cubicBezTo>
                    <a:cubicBezTo>
                      <a:pt x="188" y="307"/>
                      <a:pt x="145" y="264"/>
                      <a:pt x="101" y="221"/>
                    </a:cubicBezTo>
                    <a:cubicBezTo>
                      <a:pt x="80" y="200"/>
                      <a:pt x="58" y="178"/>
                      <a:pt x="36" y="156"/>
                    </a:cubicBezTo>
                    <a:cubicBezTo>
                      <a:pt x="1" y="120"/>
                      <a:pt x="0" y="68"/>
                      <a:pt x="34" y="34"/>
                    </a:cubicBezTo>
                    <a:cubicBezTo>
                      <a:pt x="68" y="0"/>
                      <a:pt x="121" y="0"/>
                      <a:pt x="157" y="36"/>
                    </a:cubicBezTo>
                    <a:cubicBezTo>
                      <a:pt x="217" y="95"/>
                      <a:pt x="276" y="155"/>
                      <a:pt x="335" y="214"/>
                    </a:cubicBezTo>
                    <a:cubicBezTo>
                      <a:pt x="340" y="219"/>
                      <a:pt x="345" y="225"/>
                      <a:pt x="350" y="232"/>
                    </a:cubicBezTo>
                    <a:cubicBezTo>
                      <a:pt x="358" y="225"/>
                      <a:pt x="363" y="221"/>
                      <a:pt x="368" y="216"/>
                    </a:cubicBezTo>
                    <a:cubicBezTo>
                      <a:pt x="426" y="158"/>
                      <a:pt x="486" y="101"/>
                      <a:pt x="542" y="41"/>
                    </a:cubicBezTo>
                    <a:cubicBezTo>
                      <a:pt x="560" y="21"/>
                      <a:pt x="588" y="8"/>
                      <a:pt x="615" y="10"/>
                    </a:cubicBezTo>
                    <a:cubicBezTo>
                      <a:pt x="634" y="11"/>
                      <a:pt x="655" y="17"/>
                      <a:pt x="669" y="30"/>
                    </a:cubicBezTo>
                    <a:cubicBezTo>
                      <a:pt x="686" y="45"/>
                      <a:pt x="695" y="71"/>
                      <a:pt x="695" y="93"/>
                    </a:cubicBezTo>
                    <a:cubicBezTo>
                      <a:pt x="696" y="121"/>
                      <a:pt x="674" y="150"/>
                      <a:pt x="655" y="170"/>
                    </a:cubicBezTo>
                    <a:cubicBezTo>
                      <a:pt x="600" y="226"/>
                      <a:pt x="544" y="281"/>
                      <a:pt x="489" y="337"/>
                    </a:cubicBezTo>
                    <a:cubicBezTo>
                      <a:pt x="484" y="341"/>
                      <a:pt x="479" y="347"/>
                      <a:pt x="474" y="353"/>
                    </a:cubicBezTo>
                    <a:cubicBezTo>
                      <a:pt x="533" y="411"/>
                      <a:pt x="591" y="468"/>
                      <a:pt x="647" y="526"/>
                    </a:cubicBezTo>
                    <a:cubicBezTo>
                      <a:pt x="666" y="545"/>
                      <a:pt x="680" y="569"/>
                      <a:pt x="696" y="590"/>
                    </a:cubicBezTo>
                    <a:cubicBezTo>
                      <a:pt x="696" y="602"/>
                      <a:pt x="696" y="614"/>
                      <a:pt x="696" y="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27" name="Freeform 7"/>
              <p:cNvSpPr>
                <a:spLocks noEditPoints="1"/>
              </p:cNvSpPr>
              <p:nvPr/>
            </p:nvSpPr>
            <p:spPr bwMode="auto">
              <a:xfrm>
                <a:off x="1943" y="1023"/>
                <a:ext cx="1829" cy="1829"/>
              </a:xfrm>
              <a:custGeom>
                <a:avLst/>
                <a:gdLst>
                  <a:gd name="T0" fmla="*/ 343 w 685"/>
                  <a:gd name="T1" fmla="*/ 1 h 684"/>
                  <a:gd name="T2" fmla="*/ 684 w 685"/>
                  <a:gd name="T3" fmla="*/ 345 h 684"/>
                  <a:gd name="T4" fmla="*/ 342 w 685"/>
                  <a:gd name="T5" fmla="*/ 683 h 684"/>
                  <a:gd name="T6" fmla="*/ 1 w 685"/>
                  <a:gd name="T7" fmla="*/ 340 h 684"/>
                  <a:gd name="T8" fmla="*/ 343 w 685"/>
                  <a:gd name="T9" fmla="*/ 1 h 684"/>
                  <a:gd name="T10" fmla="*/ 513 w 685"/>
                  <a:gd name="T11" fmla="*/ 343 h 684"/>
                  <a:gd name="T12" fmla="*/ 344 w 685"/>
                  <a:gd name="T13" fmla="*/ 171 h 684"/>
                  <a:gd name="T14" fmla="*/ 172 w 685"/>
                  <a:gd name="T15" fmla="*/ 340 h 684"/>
                  <a:gd name="T16" fmla="*/ 342 w 685"/>
                  <a:gd name="T17" fmla="*/ 513 h 684"/>
                  <a:gd name="T18" fmla="*/ 513 w 685"/>
                  <a:gd name="T19" fmla="*/ 34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684">
                    <a:moveTo>
                      <a:pt x="343" y="1"/>
                    </a:moveTo>
                    <a:cubicBezTo>
                      <a:pt x="533" y="1"/>
                      <a:pt x="685" y="154"/>
                      <a:pt x="684" y="345"/>
                    </a:cubicBezTo>
                    <a:cubicBezTo>
                      <a:pt x="683" y="531"/>
                      <a:pt x="529" y="684"/>
                      <a:pt x="342" y="683"/>
                    </a:cubicBezTo>
                    <a:cubicBezTo>
                      <a:pt x="153" y="682"/>
                      <a:pt x="0" y="529"/>
                      <a:pt x="1" y="340"/>
                    </a:cubicBezTo>
                    <a:cubicBezTo>
                      <a:pt x="2" y="153"/>
                      <a:pt x="155" y="0"/>
                      <a:pt x="343" y="1"/>
                    </a:cubicBezTo>
                    <a:close/>
                    <a:moveTo>
                      <a:pt x="513" y="343"/>
                    </a:moveTo>
                    <a:cubicBezTo>
                      <a:pt x="513" y="248"/>
                      <a:pt x="438" y="172"/>
                      <a:pt x="344" y="171"/>
                    </a:cubicBezTo>
                    <a:cubicBezTo>
                      <a:pt x="250" y="170"/>
                      <a:pt x="173" y="247"/>
                      <a:pt x="172" y="340"/>
                    </a:cubicBezTo>
                    <a:cubicBezTo>
                      <a:pt x="171" y="435"/>
                      <a:pt x="248" y="512"/>
                      <a:pt x="342" y="513"/>
                    </a:cubicBezTo>
                    <a:cubicBezTo>
                      <a:pt x="436" y="513"/>
                      <a:pt x="513" y="437"/>
                      <a:pt x="513"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grpSp>
        <p:sp>
          <p:nvSpPr>
            <p:cNvPr id="231" name="Freeform 11"/>
            <p:cNvSpPr>
              <a:spLocks noEditPoints="1"/>
            </p:cNvSpPr>
            <p:nvPr/>
          </p:nvSpPr>
          <p:spPr bwMode="auto">
            <a:xfrm>
              <a:off x="8931001" y="3856347"/>
              <a:ext cx="257163" cy="277467"/>
            </a:xfrm>
            <a:custGeom>
              <a:avLst/>
              <a:gdLst>
                <a:gd name="T0" fmla="*/ 0 w 1204"/>
                <a:gd name="T1" fmla="*/ 351 h 1299"/>
                <a:gd name="T2" fmla="*/ 124 w 1204"/>
                <a:gd name="T3" fmla="*/ 296 h 1299"/>
                <a:gd name="T4" fmla="*/ 748 w 1204"/>
                <a:gd name="T5" fmla="*/ 6 h 1299"/>
                <a:gd name="T6" fmla="*/ 764 w 1204"/>
                <a:gd name="T7" fmla="*/ 0 h 1299"/>
                <a:gd name="T8" fmla="*/ 774 w 1204"/>
                <a:gd name="T9" fmla="*/ 15 h 1299"/>
                <a:gd name="T10" fmla="*/ 1204 w 1204"/>
                <a:gd name="T11" fmla="*/ 945 h 1299"/>
                <a:gd name="T12" fmla="*/ 441 w 1204"/>
                <a:gd name="T13" fmla="*/ 1299 h 1299"/>
                <a:gd name="T14" fmla="*/ 430 w 1204"/>
                <a:gd name="T15" fmla="*/ 1277 h 1299"/>
                <a:gd name="T16" fmla="*/ 13 w 1204"/>
                <a:gd name="T17" fmla="*/ 377 h 1299"/>
                <a:gd name="T18" fmla="*/ 0 w 1204"/>
                <a:gd name="T19" fmla="*/ 355 h 1299"/>
                <a:gd name="T20" fmla="*/ 0 w 1204"/>
                <a:gd name="T21" fmla="*/ 351 h 1299"/>
                <a:gd name="T22" fmla="*/ 696 w 1204"/>
                <a:gd name="T23" fmla="*/ 369 h 1299"/>
                <a:gd name="T24" fmla="*/ 705 w 1204"/>
                <a:gd name="T25" fmla="*/ 188 h 1299"/>
                <a:gd name="T26" fmla="*/ 683 w 1204"/>
                <a:gd name="T27" fmla="*/ 166 h 1299"/>
                <a:gd name="T28" fmla="*/ 456 w 1204"/>
                <a:gd name="T29" fmla="*/ 204 h 1299"/>
                <a:gd name="T30" fmla="*/ 272 w 1204"/>
                <a:gd name="T31" fmla="*/ 346 h 1299"/>
                <a:gd name="T32" fmla="*/ 278 w 1204"/>
                <a:gd name="T33" fmla="*/ 647 h 1299"/>
                <a:gd name="T34" fmla="*/ 435 w 1204"/>
                <a:gd name="T35" fmla="*/ 758 h 1299"/>
                <a:gd name="T36" fmla="*/ 541 w 1204"/>
                <a:gd name="T37" fmla="*/ 754 h 1299"/>
                <a:gd name="T38" fmla="*/ 698 w 1204"/>
                <a:gd name="T39" fmla="*/ 740 h 1299"/>
                <a:gd name="T40" fmla="*/ 759 w 1204"/>
                <a:gd name="T41" fmla="*/ 786 h 1299"/>
                <a:gd name="T42" fmla="*/ 711 w 1204"/>
                <a:gd name="T43" fmla="*/ 891 h 1299"/>
                <a:gd name="T44" fmla="*/ 512 w 1204"/>
                <a:gd name="T45" fmla="*/ 916 h 1299"/>
                <a:gd name="T46" fmla="*/ 471 w 1204"/>
                <a:gd name="T47" fmla="*/ 907 h 1299"/>
                <a:gd name="T48" fmla="*/ 468 w 1204"/>
                <a:gd name="T49" fmla="*/ 913 h 1299"/>
                <a:gd name="T50" fmla="*/ 457 w 1204"/>
                <a:gd name="T51" fmla="*/ 1108 h 1299"/>
                <a:gd name="T52" fmla="*/ 473 w 1204"/>
                <a:gd name="T53" fmla="*/ 1123 h 1299"/>
                <a:gd name="T54" fmla="*/ 799 w 1204"/>
                <a:gd name="T55" fmla="*/ 1072 h 1299"/>
                <a:gd name="T56" fmla="*/ 944 w 1204"/>
                <a:gd name="T57" fmla="*/ 958 h 1299"/>
                <a:gd name="T58" fmla="*/ 948 w 1204"/>
                <a:gd name="T59" fmla="*/ 611 h 1299"/>
                <a:gd name="T60" fmla="*/ 764 w 1204"/>
                <a:gd name="T61" fmla="*/ 507 h 1299"/>
                <a:gd name="T62" fmla="*/ 609 w 1204"/>
                <a:gd name="T63" fmla="*/ 520 h 1299"/>
                <a:gd name="T64" fmla="*/ 520 w 1204"/>
                <a:gd name="T65" fmla="*/ 521 h 1299"/>
                <a:gd name="T66" fmla="*/ 477 w 1204"/>
                <a:gd name="T67" fmla="*/ 437 h 1299"/>
                <a:gd name="T68" fmla="*/ 514 w 1204"/>
                <a:gd name="T69" fmla="*/ 394 h 1299"/>
                <a:gd name="T70" fmla="*/ 606 w 1204"/>
                <a:gd name="T71" fmla="*/ 364 h 1299"/>
                <a:gd name="T72" fmla="*/ 696 w 1204"/>
                <a:gd name="T73" fmla="*/ 369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4" h="1299">
                  <a:moveTo>
                    <a:pt x="0" y="351"/>
                  </a:moveTo>
                  <a:cubicBezTo>
                    <a:pt x="41" y="333"/>
                    <a:pt x="83" y="315"/>
                    <a:pt x="124" y="296"/>
                  </a:cubicBezTo>
                  <a:cubicBezTo>
                    <a:pt x="332" y="199"/>
                    <a:pt x="540" y="103"/>
                    <a:pt x="748" y="6"/>
                  </a:cubicBezTo>
                  <a:cubicBezTo>
                    <a:pt x="753" y="4"/>
                    <a:pt x="758" y="2"/>
                    <a:pt x="764" y="0"/>
                  </a:cubicBezTo>
                  <a:cubicBezTo>
                    <a:pt x="768" y="5"/>
                    <a:pt x="771" y="10"/>
                    <a:pt x="774" y="15"/>
                  </a:cubicBezTo>
                  <a:cubicBezTo>
                    <a:pt x="871" y="226"/>
                    <a:pt x="1194" y="923"/>
                    <a:pt x="1204" y="945"/>
                  </a:cubicBezTo>
                  <a:cubicBezTo>
                    <a:pt x="949" y="1063"/>
                    <a:pt x="696" y="1181"/>
                    <a:pt x="441" y="1299"/>
                  </a:cubicBezTo>
                  <a:cubicBezTo>
                    <a:pt x="437" y="1291"/>
                    <a:pt x="433" y="1284"/>
                    <a:pt x="430" y="1277"/>
                  </a:cubicBezTo>
                  <a:cubicBezTo>
                    <a:pt x="291" y="977"/>
                    <a:pt x="152" y="677"/>
                    <a:pt x="13" y="377"/>
                  </a:cubicBezTo>
                  <a:cubicBezTo>
                    <a:pt x="10" y="369"/>
                    <a:pt x="4" y="362"/>
                    <a:pt x="0" y="355"/>
                  </a:cubicBezTo>
                  <a:cubicBezTo>
                    <a:pt x="0" y="354"/>
                    <a:pt x="0" y="352"/>
                    <a:pt x="0" y="351"/>
                  </a:cubicBezTo>
                  <a:close/>
                  <a:moveTo>
                    <a:pt x="696" y="369"/>
                  </a:moveTo>
                  <a:cubicBezTo>
                    <a:pt x="699" y="308"/>
                    <a:pt x="701" y="248"/>
                    <a:pt x="705" y="188"/>
                  </a:cubicBezTo>
                  <a:cubicBezTo>
                    <a:pt x="706" y="171"/>
                    <a:pt x="700" y="166"/>
                    <a:pt x="683" y="166"/>
                  </a:cubicBezTo>
                  <a:cubicBezTo>
                    <a:pt x="605" y="165"/>
                    <a:pt x="529" y="177"/>
                    <a:pt x="456" y="204"/>
                  </a:cubicBezTo>
                  <a:cubicBezTo>
                    <a:pt x="380" y="232"/>
                    <a:pt x="313" y="274"/>
                    <a:pt x="272" y="346"/>
                  </a:cubicBezTo>
                  <a:cubicBezTo>
                    <a:pt x="214" y="447"/>
                    <a:pt x="225" y="548"/>
                    <a:pt x="278" y="647"/>
                  </a:cubicBezTo>
                  <a:cubicBezTo>
                    <a:pt x="312" y="709"/>
                    <a:pt x="362" y="753"/>
                    <a:pt x="435" y="758"/>
                  </a:cubicBezTo>
                  <a:cubicBezTo>
                    <a:pt x="470" y="760"/>
                    <a:pt x="506" y="756"/>
                    <a:pt x="541" y="754"/>
                  </a:cubicBezTo>
                  <a:cubicBezTo>
                    <a:pt x="593" y="750"/>
                    <a:pt x="645" y="743"/>
                    <a:pt x="698" y="740"/>
                  </a:cubicBezTo>
                  <a:cubicBezTo>
                    <a:pt x="728" y="739"/>
                    <a:pt x="749" y="757"/>
                    <a:pt x="759" y="786"/>
                  </a:cubicBezTo>
                  <a:cubicBezTo>
                    <a:pt x="773" y="825"/>
                    <a:pt x="755" y="865"/>
                    <a:pt x="711" y="891"/>
                  </a:cubicBezTo>
                  <a:cubicBezTo>
                    <a:pt x="649" y="929"/>
                    <a:pt x="581" y="929"/>
                    <a:pt x="512" y="916"/>
                  </a:cubicBezTo>
                  <a:cubicBezTo>
                    <a:pt x="498" y="913"/>
                    <a:pt x="484" y="910"/>
                    <a:pt x="471" y="907"/>
                  </a:cubicBezTo>
                  <a:cubicBezTo>
                    <a:pt x="469" y="911"/>
                    <a:pt x="468" y="912"/>
                    <a:pt x="468" y="913"/>
                  </a:cubicBezTo>
                  <a:cubicBezTo>
                    <a:pt x="464" y="978"/>
                    <a:pt x="460" y="1043"/>
                    <a:pt x="457" y="1108"/>
                  </a:cubicBezTo>
                  <a:cubicBezTo>
                    <a:pt x="457" y="1113"/>
                    <a:pt x="467" y="1122"/>
                    <a:pt x="473" y="1123"/>
                  </a:cubicBezTo>
                  <a:cubicBezTo>
                    <a:pt x="587" y="1139"/>
                    <a:pt x="696" y="1124"/>
                    <a:pt x="799" y="1072"/>
                  </a:cubicBezTo>
                  <a:cubicBezTo>
                    <a:pt x="855" y="1044"/>
                    <a:pt x="905" y="1008"/>
                    <a:pt x="944" y="958"/>
                  </a:cubicBezTo>
                  <a:cubicBezTo>
                    <a:pt x="1023" y="854"/>
                    <a:pt x="1016" y="730"/>
                    <a:pt x="948" y="611"/>
                  </a:cubicBezTo>
                  <a:cubicBezTo>
                    <a:pt x="907" y="541"/>
                    <a:pt x="843" y="507"/>
                    <a:pt x="764" y="507"/>
                  </a:cubicBezTo>
                  <a:cubicBezTo>
                    <a:pt x="712" y="507"/>
                    <a:pt x="661" y="516"/>
                    <a:pt x="609" y="520"/>
                  </a:cubicBezTo>
                  <a:cubicBezTo>
                    <a:pt x="579" y="522"/>
                    <a:pt x="549" y="525"/>
                    <a:pt x="520" y="521"/>
                  </a:cubicBezTo>
                  <a:cubicBezTo>
                    <a:pt x="477" y="515"/>
                    <a:pt x="458" y="475"/>
                    <a:pt x="477" y="437"/>
                  </a:cubicBezTo>
                  <a:cubicBezTo>
                    <a:pt x="486" y="420"/>
                    <a:pt x="499" y="405"/>
                    <a:pt x="514" y="394"/>
                  </a:cubicBezTo>
                  <a:cubicBezTo>
                    <a:pt x="541" y="374"/>
                    <a:pt x="573" y="364"/>
                    <a:pt x="606" y="364"/>
                  </a:cubicBezTo>
                  <a:cubicBezTo>
                    <a:pt x="635" y="364"/>
                    <a:pt x="664" y="367"/>
                    <a:pt x="696" y="369"/>
                  </a:cubicBezTo>
                  <a:close/>
                </a:path>
              </a:pathLst>
            </a:custGeom>
            <a:solidFill>
              <a:schemeClr val="bg1"/>
            </a:solidFill>
            <a:ln>
              <a:noFill/>
            </a:ln>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grpSp>
          <p:nvGrpSpPr>
            <p:cNvPr id="233" name="Group 14"/>
            <p:cNvGrpSpPr>
              <a:grpSpLocks noChangeAspect="1"/>
            </p:cNvGrpSpPr>
            <p:nvPr/>
          </p:nvGrpSpPr>
          <p:grpSpPr bwMode="auto">
            <a:xfrm>
              <a:off x="8982356" y="3465073"/>
              <a:ext cx="280079" cy="259654"/>
              <a:chOff x="-7" y="-7"/>
              <a:chExt cx="4004" cy="3712"/>
            </a:xfrm>
            <a:solidFill>
              <a:schemeClr val="bg1"/>
            </a:solidFill>
          </p:grpSpPr>
          <p:sp>
            <p:nvSpPr>
              <p:cNvPr id="236" name="Freeform 15"/>
              <p:cNvSpPr>
                <a:spLocks/>
              </p:cNvSpPr>
              <p:nvPr/>
            </p:nvSpPr>
            <p:spPr bwMode="auto">
              <a:xfrm>
                <a:off x="1994" y="-7"/>
                <a:ext cx="1989" cy="1427"/>
              </a:xfrm>
              <a:custGeom>
                <a:avLst/>
                <a:gdLst>
                  <a:gd name="T0" fmla="*/ 422 w 745"/>
                  <a:gd name="T1" fmla="*/ 519 h 534"/>
                  <a:gd name="T2" fmla="*/ 123 w 745"/>
                  <a:gd name="T3" fmla="*/ 334 h 534"/>
                  <a:gd name="T4" fmla="*/ 12 w 745"/>
                  <a:gd name="T5" fmla="*/ 265 h 534"/>
                  <a:gd name="T6" fmla="*/ 10 w 745"/>
                  <a:gd name="T7" fmla="*/ 246 h 534"/>
                  <a:gd name="T8" fmla="*/ 295 w 745"/>
                  <a:gd name="T9" fmla="*/ 8 h 534"/>
                  <a:gd name="T10" fmla="*/ 320 w 745"/>
                  <a:gd name="T11" fmla="*/ 8 h 534"/>
                  <a:gd name="T12" fmla="*/ 597 w 745"/>
                  <a:gd name="T13" fmla="*/ 189 h 534"/>
                  <a:gd name="T14" fmla="*/ 732 w 745"/>
                  <a:gd name="T15" fmla="*/ 277 h 534"/>
                  <a:gd name="T16" fmla="*/ 732 w 745"/>
                  <a:gd name="T17" fmla="*/ 298 h 534"/>
                  <a:gd name="T18" fmla="*/ 446 w 745"/>
                  <a:gd name="T19" fmla="*/ 528 h 534"/>
                  <a:gd name="T20" fmla="*/ 422 w 745"/>
                  <a:gd name="T21" fmla="*/ 519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5" h="534">
                    <a:moveTo>
                      <a:pt x="422" y="519"/>
                    </a:moveTo>
                    <a:cubicBezTo>
                      <a:pt x="322" y="458"/>
                      <a:pt x="223" y="396"/>
                      <a:pt x="123" y="334"/>
                    </a:cubicBezTo>
                    <a:cubicBezTo>
                      <a:pt x="86" y="311"/>
                      <a:pt x="49" y="288"/>
                      <a:pt x="12" y="265"/>
                    </a:cubicBezTo>
                    <a:cubicBezTo>
                      <a:pt x="1" y="259"/>
                      <a:pt x="0" y="255"/>
                      <a:pt x="10" y="246"/>
                    </a:cubicBezTo>
                    <a:cubicBezTo>
                      <a:pt x="106" y="167"/>
                      <a:pt x="201" y="87"/>
                      <a:pt x="295" y="8"/>
                    </a:cubicBezTo>
                    <a:cubicBezTo>
                      <a:pt x="305" y="0"/>
                      <a:pt x="311" y="2"/>
                      <a:pt x="320" y="8"/>
                    </a:cubicBezTo>
                    <a:cubicBezTo>
                      <a:pt x="412" y="68"/>
                      <a:pt x="504" y="129"/>
                      <a:pt x="597" y="189"/>
                    </a:cubicBezTo>
                    <a:cubicBezTo>
                      <a:pt x="642" y="219"/>
                      <a:pt x="686" y="249"/>
                      <a:pt x="732" y="277"/>
                    </a:cubicBezTo>
                    <a:cubicBezTo>
                      <a:pt x="745" y="285"/>
                      <a:pt x="743" y="289"/>
                      <a:pt x="732" y="298"/>
                    </a:cubicBezTo>
                    <a:cubicBezTo>
                      <a:pt x="637" y="374"/>
                      <a:pt x="542" y="451"/>
                      <a:pt x="446" y="528"/>
                    </a:cubicBezTo>
                    <a:cubicBezTo>
                      <a:pt x="435" y="534"/>
                      <a:pt x="429" y="525"/>
                      <a:pt x="422" y="5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37" name="Freeform 16"/>
              <p:cNvSpPr>
                <a:spLocks/>
              </p:cNvSpPr>
              <p:nvPr/>
            </p:nvSpPr>
            <p:spPr bwMode="auto">
              <a:xfrm>
                <a:off x="-7" y="-4"/>
                <a:ext cx="2001" cy="1411"/>
              </a:xfrm>
              <a:custGeom>
                <a:avLst/>
                <a:gdLst>
                  <a:gd name="T0" fmla="*/ 300 w 749"/>
                  <a:gd name="T1" fmla="*/ 526 h 528"/>
                  <a:gd name="T2" fmla="*/ 67 w 749"/>
                  <a:gd name="T3" fmla="*/ 341 h 528"/>
                  <a:gd name="T4" fmla="*/ 11 w 749"/>
                  <a:gd name="T5" fmla="*/ 296 h 528"/>
                  <a:gd name="T6" fmla="*/ 12 w 749"/>
                  <a:gd name="T7" fmla="*/ 277 h 528"/>
                  <a:gd name="T8" fmla="*/ 315 w 749"/>
                  <a:gd name="T9" fmla="*/ 79 h 528"/>
                  <a:gd name="T10" fmla="*/ 425 w 749"/>
                  <a:gd name="T11" fmla="*/ 7 h 528"/>
                  <a:gd name="T12" fmla="*/ 451 w 749"/>
                  <a:gd name="T13" fmla="*/ 8 h 528"/>
                  <a:gd name="T14" fmla="*/ 662 w 749"/>
                  <a:gd name="T15" fmla="*/ 185 h 528"/>
                  <a:gd name="T16" fmla="*/ 731 w 749"/>
                  <a:gd name="T17" fmla="*/ 241 h 528"/>
                  <a:gd name="T18" fmla="*/ 728 w 749"/>
                  <a:gd name="T19" fmla="*/ 268 h 528"/>
                  <a:gd name="T20" fmla="*/ 601 w 749"/>
                  <a:gd name="T21" fmla="*/ 346 h 528"/>
                  <a:gd name="T22" fmla="*/ 319 w 749"/>
                  <a:gd name="T23" fmla="*/ 520 h 528"/>
                  <a:gd name="T24" fmla="*/ 307 w 749"/>
                  <a:gd name="T25" fmla="*/ 526 h 528"/>
                  <a:gd name="T26" fmla="*/ 300 w 749"/>
                  <a:gd name="T27" fmla="*/ 52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9" h="528">
                    <a:moveTo>
                      <a:pt x="300" y="526"/>
                    </a:moveTo>
                    <a:cubicBezTo>
                      <a:pt x="222" y="464"/>
                      <a:pt x="145" y="402"/>
                      <a:pt x="67" y="341"/>
                    </a:cubicBezTo>
                    <a:cubicBezTo>
                      <a:pt x="49" y="326"/>
                      <a:pt x="30" y="310"/>
                      <a:pt x="11" y="296"/>
                    </a:cubicBezTo>
                    <a:cubicBezTo>
                      <a:pt x="0" y="288"/>
                      <a:pt x="1" y="284"/>
                      <a:pt x="12" y="277"/>
                    </a:cubicBezTo>
                    <a:cubicBezTo>
                      <a:pt x="114" y="211"/>
                      <a:pt x="214" y="145"/>
                      <a:pt x="315" y="79"/>
                    </a:cubicBezTo>
                    <a:cubicBezTo>
                      <a:pt x="352" y="55"/>
                      <a:pt x="389" y="31"/>
                      <a:pt x="425" y="7"/>
                    </a:cubicBezTo>
                    <a:cubicBezTo>
                      <a:pt x="435" y="0"/>
                      <a:pt x="441" y="0"/>
                      <a:pt x="451" y="8"/>
                    </a:cubicBezTo>
                    <a:cubicBezTo>
                      <a:pt x="521" y="67"/>
                      <a:pt x="592" y="126"/>
                      <a:pt x="662" y="185"/>
                    </a:cubicBezTo>
                    <a:cubicBezTo>
                      <a:pt x="685" y="204"/>
                      <a:pt x="707" y="224"/>
                      <a:pt x="731" y="241"/>
                    </a:cubicBezTo>
                    <a:cubicBezTo>
                      <a:pt x="749" y="255"/>
                      <a:pt x="739" y="261"/>
                      <a:pt x="728" y="268"/>
                    </a:cubicBezTo>
                    <a:cubicBezTo>
                      <a:pt x="685" y="294"/>
                      <a:pt x="643" y="320"/>
                      <a:pt x="601" y="346"/>
                    </a:cubicBezTo>
                    <a:cubicBezTo>
                      <a:pt x="507" y="404"/>
                      <a:pt x="413" y="462"/>
                      <a:pt x="319" y="520"/>
                    </a:cubicBezTo>
                    <a:cubicBezTo>
                      <a:pt x="315" y="522"/>
                      <a:pt x="311" y="524"/>
                      <a:pt x="307" y="526"/>
                    </a:cubicBezTo>
                    <a:cubicBezTo>
                      <a:pt x="304" y="528"/>
                      <a:pt x="302" y="528"/>
                      <a:pt x="300" y="5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38" name="Freeform 17"/>
              <p:cNvSpPr>
                <a:spLocks/>
              </p:cNvSpPr>
              <p:nvPr/>
            </p:nvSpPr>
            <p:spPr bwMode="auto">
              <a:xfrm>
                <a:off x="2018" y="1404"/>
                <a:ext cx="1979" cy="1435"/>
              </a:xfrm>
              <a:custGeom>
                <a:avLst/>
                <a:gdLst>
                  <a:gd name="T0" fmla="*/ 437 w 741"/>
                  <a:gd name="T1" fmla="*/ 6 h 537"/>
                  <a:gd name="T2" fmla="*/ 718 w 741"/>
                  <a:gd name="T3" fmla="*/ 225 h 537"/>
                  <a:gd name="T4" fmla="*/ 718 w 741"/>
                  <a:gd name="T5" fmla="*/ 264 h 537"/>
                  <a:gd name="T6" fmla="*/ 541 w 741"/>
                  <a:gd name="T7" fmla="*/ 380 h 537"/>
                  <a:gd name="T8" fmla="*/ 402 w 741"/>
                  <a:gd name="T9" fmla="*/ 471 h 537"/>
                  <a:gd name="T10" fmla="*/ 317 w 741"/>
                  <a:gd name="T11" fmla="*/ 526 h 537"/>
                  <a:gd name="T12" fmla="*/ 277 w 741"/>
                  <a:gd name="T13" fmla="*/ 524 h 537"/>
                  <a:gd name="T14" fmla="*/ 14 w 741"/>
                  <a:gd name="T15" fmla="*/ 304 h 537"/>
                  <a:gd name="T16" fmla="*/ 1 w 741"/>
                  <a:gd name="T17" fmla="*/ 286 h 537"/>
                  <a:gd name="T18" fmla="*/ 12 w 741"/>
                  <a:gd name="T19" fmla="*/ 266 h 537"/>
                  <a:gd name="T20" fmla="*/ 272 w 741"/>
                  <a:gd name="T21" fmla="*/ 102 h 537"/>
                  <a:gd name="T22" fmla="*/ 421 w 741"/>
                  <a:gd name="T23" fmla="*/ 7 h 537"/>
                  <a:gd name="T24" fmla="*/ 437 w 741"/>
                  <a:gd name="T25" fmla="*/ 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1" h="537">
                    <a:moveTo>
                      <a:pt x="437" y="6"/>
                    </a:moveTo>
                    <a:cubicBezTo>
                      <a:pt x="488" y="46"/>
                      <a:pt x="691" y="204"/>
                      <a:pt x="718" y="225"/>
                    </a:cubicBezTo>
                    <a:cubicBezTo>
                      <a:pt x="740" y="242"/>
                      <a:pt x="741" y="249"/>
                      <a:pt x="718" y="264"/>
                    </a:cubicBezTo>
                    <a:cubicBezTo>
                      <a:pt x="659" y="302"/>
                      <a:pt x="600" y="341"/>
                      <a:pt x="541" y="380"/>
                    </a:cubicBezTo>
                    <a:cubicBezTo>
                      <a:pt x="494" y="410"/>
                      <a:pt x="448" y="439"/>
                      <a:pt x="402" y="471"/>
                    </a:cubicBezTo>
                    <a:cubicBezTo>
                      <a:pt x="374" y="490"/>
                      <a:pt x="345" y="507"/>
                      <a:pt x="317" y="526"/>
                    </a:cubicBezTo>
                    <a:cubicBezTo>
                      <a:pt x="303" y="537"/>
                      <a:pt x="291" y="535"/>
                      <a:pt x="277" y="524"/>
                    </a:cubicBezTo>
                    <a:cubicBezTo>
                      <a:pt x="190" y="451"/>
                      <a:pt x="102" y="377"/>
                      <a:pt x="14" y="304"/>
                    </a:cubicBezTo>
                    <a:cubicBezTo>
                      <a:pt x="8" y="299"/>
                      <a:pt x="3" y="294"/>
                      <a:pt x="1" y="286"/>
                    </a:cubicBezTo>
                    <a:cubicBezTo>
                      <a:pt x="0" y="277"/>
                      <a:pt x="3" y="271"/>
                      <a:pt x="12" y="266"/>
                    </a:cubicBezTo>
                    <a:cubicBezTo>
                      <a:pt x="21" y="262"/>
                      <a:pt x="194" y="152"/>
                      <a:pt x="272" y="102"/>
                    </a:cubicBezTo>
                    <a:cubicBezTo>
                      <a:pt x="322" y="70"/>
                      <a:pt x="374" y="42"/>
                      <a:pt x="421" y="7"/>
                    </a:cubicBezTo>
                    <a:cubicBezTo>
                      <a:pt x="426" y="2"/>
                      <a:pt x="432" y="0"/>
                      <a:pt x="43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39" name="Freeform 18"/>
              <p:cNvSpPr>
                <a:spLocks/>
              </p:cNvSpPr>
              <p:nvPr/>
            </p:nvSpPr>
            <p:spPr bwMode="auto">
              <a:xfrm>
                <a:off x="9" y="1401"/>
                <a:ext cx="1955" cy="1428"/>
              </a:xfrm>
              <a:custGeom>
                <a:avLst/>
                <a:gdLst>
                  <a:gd name="T0" fmla="*/ 294 w 732"/>
                  <a:gd name="T1" fmla="*/ 0 h 534"/>
                  <a:gd name="T2" fmla="*/ 301 w 732"/>
                  <a:gd name="T3" fmla="*/ 0 h 534"/>
                  <a:gd name="T4" fmla="*/ 315 w 732"/>
                  <a:gd name="T5" fmla="*/ 14 h 534"/>
                  <a:gd name="T6" fmla="*/ 432 w 732"/>
                  <a:gd name="T7" fmla="*/ 87 h 534"/>
                  <a:gd name="T8" fmla="*/ 711 w 732"/>
                  <a:gd name="T9" fmla="*/ 259 h 534"/>
                  <a:gd name="T10" fmla="*/ 717 w 732"/>
                  <a:gd name="T11" fmla="*/ 264 h 534"/>
                  <a:gd name="T12" fmla="*/ 729 w 732"/>
                  <a:gd name="T13" fmla="*/ 287 h 534"/>
                  <a:gd name="T14" fmla="*/ 717 w 732"/>
                  <a:gd name="T15" fmla="*/ 304 h 534"/>
                  <a:gd name="T16" fmla="*/ 425 w 732"/>
                  <a:gd name="T17" fmla="*/ 532 h 534"/>
                  <a:gd name="T18" fmla="*/ 5 w 732"/>
                  <a:gd name="T19" fmla="*/ 255 h 534"/>
                  <a:gd name="T20" fmla="*/ 13 w 732"/>
                  <a:gd name="T21" fmla="*/ 232 h 534"/>
                  <a:gd name="T22" fmla="*/ 221 w 732"/>
                  <a:gd name="T23" fmla="*/ 64 h 534"/>
                  <a:gd name="T24" fmla="*/ 283 w 732"/>
                  <a:gd name="T25" fmla="*/ 15 h 534"/>
                  <a:gd name="T26" fmla="*/ 294 w 732"/>
                  <a:gd name="T27"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2" h="534">
                    <a:moveTo>
                      <a:pt x="294" y="0"/>
                    </a:moveTo>
                    <a:cubicBezTo>
                      <a:pt x="296" y="0"/>
                      <a:pt x="298" y="0"/>
                      <a:pt x="301" y="0"/>
                    </a:cubicBezTo>
                    <a:cubicBezTo>
                      <a:pt x="300" y="10"/>
                      <a:pt x="309" y="11"/>
                      <a:pt x="315" y="14"/>
                    </a:cubicBezTo>
                    <a:cubicBezTo>
                      <a:pt x="354" y="39"/>
                      <a:pt x="393" y="63"/>
                      <a:pt x="432" y="87"/>
                    </a:cubicBezTo>
                    <a:cubicBezTo>
                      <a:pt x="525" y="144"/>
                      <a:pt x="618" y="202"/>
                      <a:pt x="711" y="259"/>
                    </a:cubicBezTo>
                    <a:cubicBezTo>
                      <a:pt x="713" y="260"/>
                      <a:pt x="715" y="262"/>
                      <a:pt x="717" y="264"/>
                    </a:cubicBezTo>
                    <a:cubicBezTo>
                      <a:pt x="724" y="270"/>
                      <a:pt x="732" y="275"/>
                      <a:pt x="729" y="287"/>
                    </a:cubicBezTo>
                    <a:cubicBezTo>
                      <a:pt x="727" y="294"/>
                      <a:pt x="722" y="299"/>
                      <a:pt x="717" y="304"/>
                    </a:cubicBezTo>
                    <a:cubicBezTo>
                      <a:pt x="650" y="359"/>
                      <a:pt x="440" y="534"/>
                      <a:pt x="425" y="532"/>
                    </a:cubicBezTo>
                    <a:cubicBezTo>
                      <a:pt x="413" y="528"/>
                      <a:pt x="66" y="296"/>
                      <a:pt x="5" y="255"/>
                    </a:cubicBezTo>
                    <a:cubicBezTo>
                      <a:pt x="0" y="245"/>
                      <a:pt x="11" y="240"/>
                      <a:pt x="13" y="232"/>
                    </a:cubicBezTo>
                    <a:cubicBezTo>
                      <a:pt x="82" y="176"/>
                      <a:pt x="151" y="120"/>
                      <a:pt x="221" y="64"/>
                    </a:cubicBezTo>
                    <a:cubicBezTo>
                      <a:pt x="241" y="48"/>
                      <a:pt x="262" y="32"/>
                      <a:pt x="283" y="15"/>
                    </a:cubicBezTo>
                    <a:cubicBezTo>
                      <a:pt x="287" y="11"/>
                      <a:pt x="296" y="9"/>
                      <a:pt x="2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40" name="Freeform 19"/>
              <p:cNvSpPr>
                <a:spLocks/>
              </p:cNvSpPr>
              <p:nvPr/>
            </p:nvSpPr>
            <p:spPr bwMode="auto">
              <a:xfrm>
                <a:off x="816" y="2286"/>
                <a:ext cx="2358" cy="1419"/>
              </a:xfrm>
              <a:custGeom>
                <a:avLst/>
                <a:gdLst>
                  <a:gd name="T0" fmla="*/ 875 w 883"/>
                  <a:gd name="T1" fmla="*/ 182 h 531"/>
                  <a:gd name="T2" fmla="*/ 830 w 883"/>
                  <a:gd name="T3" fmla="*/ 198 h 531"/>
                  <a:gd name="T4" fmla="*/ 770 w 883"/>
                  <a:gd name="T5" fmla="*/ 238 h 531"/>
                  <a:gd name="T6" fmla="*/ 732 w 883"/>
                  <a:gd name="T7" fmla="*/ 238 h 531"/>
                  <a:gd name="T8" fmla="*/ 459 w 883"/>
                  <a:gd name="T9" fmla="*/ 12 h 531"/>
                  <a:gd name="T10" fmla="*/ 444 w 883"/>
                  <a:gd name="T11" fmla="*/ 2 h 531"/>
                  <a:gd name="T12" fmla="*/ 444 w 883"/>
                  <a:gd name="T13" fmla="*/ 2 h 531"/>
                  <a:gd name="T14" fmla="*/ 420 w 883"/>
                  <a:gd name="T15" fmla="*/ 12 h 531"/>
                  <a:gd name="T16" fmla="*/ 148 w 883"/>
                  <a:gd name="T17" fmla="*/ 239 h 531"/>
                  <a:gd name="T18" fmla="*/ 113 w 883"/>
                  <a:gd name="T19" fmla="*/ 241 h 531"/>
                  <a:gd name="T20" fmla="*/ 30 w 883"/>
                  <a:gd name="T21" fmla="*/ 185 h 531"/>
                  <a:gd name="T22" fmla="*/ 5 w 883"/>
                  <a:gd name="T23" fmla="*/ 182 h 531"/>
                  <a:gd name="T24" fmla="*/ 1 w 883"/>
                  <a:gd name="T25" fmla="*/ 234 h 531"/>
                  <a:gd name="T26" fmla="*/ 9 w 883"/>
                  <a:gd name="T27" fmla="*/ 275 h 531"/>
                  <a:gd name="T28" fmla="*/ 28 w 883"/>
                  <a:gd name="T29" fmla="*/ 291 h 531"/>
                  <a:gd name="T30" fmla="*/ 161 w 883"/>
                  <a:gd name="T31" fmla="*/ 370 h 531"/>
                  <a:gd name="T32" fmla="*/ 239 w 883"/>
                  <a:gd name="T33" fmla="*/ 413 h 531"/>
                  <a:gd name="T34" fmla="*/ 426 w 883"/>
                  <a:gd name="T35" fmla="*/ 525 h 531"/>
                  <a:gd name="T36" fmla="*/ 444 w 883"/>
                  <a:gd name="T37" fmla="*/ 530 h 531"/>
                  <a:gd name="T38" fmla="*/ 444 w 883"/>
                  <a:gd name="T39" fmla="*/ 530 h 531"/>
                  <a:gd name="T40" fmla="*/ 446 w 883"/>
                  <a:gd name="T41" fmla="*/ 529 h 531"/>
                  <a:gd name="T42" fmla="*/ 448 w 883"/>
                  <a:gd name="T43" fmla="*/ 528 h 531"/>
                  <a:gd name="T44" fmla="*/ 449 w 883"/>
                  <a:gd name="T45" fmla="*/ 528 h 531"/>
                  <a:gd name="T46" fmla="*/ 454 w 883"/>
                  <a:gd name="T47" fmla="*/ 525 h 531"/>
                  <a:gd name="T48" fmla="*/ 641 w 883"/>
                  <a:gd name="T49" fmla="*/ 413 h 531"/>
                  <a:gd name="T50" fmla="*/ 719 w 883"/>
                  <a:gd name="T51" fmla="*/ 370 h 531"/>
                  <a:gd name="T52" fmla="*/ 799 w 883"/>
                  <a:gd name="T53" fmla="*/ 322 h 531"/>
                  <a:gd name="T54" fmla="*/ 810 w 883"/>
                  <a:gd name="T55" fmla="*/ 316 h 531"/>
                  <a:gd name="T56" fmla="*/ 852 w 883"/>
                  <a:gd name="T57" fmla="*/ 291 h 531"/>
                  <a:gd name="T58" fmla="*/ 870 w 883"/>
                  <a:gd name="T59" fmla="*/ 275 h 531"/>
                  <a:gd name="T60" fmla="*/ 879 w 883"/>
                  <a:gd name="T61" fmla="*/ 231 h 531"/>
                  <a:gd name="T62" fmla="*/ 875 w 883"/>
                  <a:gd name="T63" fmla="*/ 18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3" h="531">
                    <a:moveTo>
                      <a:pt x="875" y="182"/>
                    </a:moveTo>
                    <a:cubicBezTo>
                      <a:pt x="862" y="171"/>
                      <a:pt x="841" y="191"/>
                      <a:pt x="830" y="198"/>
                    </a:cubicBezTo>
                    <a:cubicBezTo>
                      <a:pt x="810" y="211"/>
                      <a:pt x="789" y="223"/>
                      <a:pt x="770" y="238"/>
                    </a:cubicBezTo>
                    <a:cubicBezTo>
                      <a:pt x="756" y="248"/>
                      <a:pt x="746" y="249"/>
                      <a:pt x="732" y="238"/>
                    </a:cubicBezTo>
                    <a:cubicBezTo>
                      <a:pt x="711" y="220"/>
                      <a:pt x="497" y="43"/>
                      <a:pt x="459" y="12"/>
                    </a:cubicBezTo>
                    <a:cubicBezTo>
                      <a:pt x="453" y="6"/>
                      <a:pt x="448" y="3"/>
                      <a:pt x="444" y="2"/>
                    </a:cubicBezTo>
                    <a:cubicBezTo>
                      <a:pt x="444" y="2"/>
                      <a:pt x="444" y="2"/>
                      <a:pt x="444" y="2"/>
                    </a:cubicBezTo>
                    <a:cubicBezTo>
                      <a:pt x="437" y="0"/>
                      <a:pt x="431" y="3"/>
                      <a:pt x="420" y="12"/>
                    </a:cubicBezTo>
                    <a:cubicBezTo>
                      <a:pt x="383" y="43"/>
                      <a:pt x="166" y="222"/>
                      <a:pt x="148" y="239"/>
                    </a:cubicBezTo>
                    <a:cubicBezTo>
                      <a:pt x="136" y="249"/>
                      <a:pt x="126" y="250"/>
                      <a:pt x="113" y="241"/>
                    </a:cubicBezTo>
                    <a:cubicBezTo>
                      <a:pt x="86" y="221"/>
                      <a:pt x="58" y="203"/>
                      <a:pt x="30" y="185"/>
                    </a:cubicBezTo>
                    <a:cubicBezTo>
                      <a:pt x="23" y="181"/>
                      <a:pt x="15" y="174"/>
                      <a:pt x="5" y="182"/>
                    </a:cubicBezTo>
                    <a:cubicBezTo>
                      <a:pt x="0" y="199"/>
                      <a:pt x="1" y="217"/>
                      <a:pt x="1" y="234"/>
                    </a:cubicBezTo>
                    <a:cubicBezTo>
                      <a:pt x="2" y="250"/>
                      <a:pt x="0" y="263"/>
                      <a:pt x="9" y="275"/>
                    </a:cubicBezTo>
                    <a:cubicBezTo>
                      <a:pt x="14" y="282"/>
                      <a:pt x="21" y="286"/>
                      <a:pt x="28" y="291"/>
                    </a:cubicBezTo>
                    <a:cubicBezTo>
                      <a:pt x="72" y="317"/>
                      <a:pt x="116" y="344"/>
                      <a:pt x="161" y="370"/>
                    </a:cubicBezTo>
                    <a:cubicBezTo>
                      <a:pt x="186" y="386"/>
                      <a:pt x="210" y="404"/>
                      <a:pt x="239" y="413"/>
                    </a:cubicBezTo>
                    <a:cubicBezTo>
                      <a:pt x="301" y="450"/>
                      <a:pt x="364" y="487"/>
                      <a:pt x="426" y="525"/>
                    </a:cubicBezTo>
                    <a:cubicBezTo>
                      <a:pt x="432" y="529"/>
                      <a:pt x="438" y="531"/>
                      <a:pt x="444" y="530"/>
                    </a:cubicBezTo>
                    <a:cubicBezTo>
                      <a:pt x="444" y="530"/>
                      <a:pt x="444" y="530"/>
                      <a:pt x="444" y="530"/>
                    </a:cubicBezTo>
                    <a:cubicBezTo>
                      <a:pt x="445" y="530"/>
                      <a:pt x="445" y="529"/>
                      <a:pt x="446" y="529"/>
                    </a:cubicBezTo>
                    <a:cubicBezTo>
                      <a:pt x="447" y="529"/>
                      <a:pt x="448" y="529"/>
                      <a:pt x="448" y="528"/>
                    </a:cubicBezTo>
                    <a:cubicBezTo>
                      <a:pt x="448" y="528"/>
                      <a:pt x="448" y="528"/>
                      <a:pt x="449" y="528"/>
                    </a:cubicBezTo>
                    <a:cubicBezTo>
                      <a:pt x="450" y="527"/>
                      <a:pt x="452" y="526"/>
                      <a:pt x="454" y="525"/>
                    </a:cubicBezTo>
                    <a:cubicBezTo>
                      <a:pt x="516" y="487"/>
                      <a:pt x="579" y="450"/>
                      <a:pt x="641" y="413"/>
                    </a:cubicBezTo>
                    <a:cubicBezTo>
                      <a:pt x="670" y="404"/>
                      <a:pt x="694" y="386"/>
                      <a:pt x="719" y="370"/>
                    </a:cubicBezTo>
                    <a:cubicBezTo>
                      <a:pt x="746" y="354"/>
                      <a:pt x="772" y="338"/>
                      <a:pt x="799" y="322"/>
                    </a:cubicBezTo>
                    <a:cubicBezTo>
                      <a:pt x="803" y="320"/>
                      <a:pt x="807" y="318"/>
                      <a:pt x="810" y="316"/>
                    </a:cubicBezTo>
                    <a:cubicBezTo>
                      <a:pt x="824" y="307"/>
                      <a:pt x="838" y="299"/>
                      <a:pt x="852" y="291"/>
                    </a:cubicBezTo>
                    <a:cubicBezTo>
                      <a:pt x="859" y="287"/>
                      <a:pt x="866" y="282"/>
                      <a:pt x="870" y="275"/>
                    </a:cubicBezTo>
                    <a:cubicBezTo>
                      <a:pt x="880" y="263"/>
                      <a:pt x="880" y="246"/>
                      <a:pt x="879" y="231"/>
                    </a:cubicBezTo>
                    <a:cubicBezTo>
                      <a:pt x="879" y="220"/>
                      <a:pt x="883" y="189"/>
                      <a:pt x="875"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grpSp>
        <p:grpSp>
          <p:nvGrpSpPr>
            <p:cNvPr id="242" name="Group 22"/>
            <p:cNvGrpSpPr>
              <a:grpSpLocks noChangeAspect="1"/>
            </p:cNvGrpSpPr>
            <p:nvPr/>
          </p:nvGrpSpPr>
          <p:grpSpPr bwMode="auto">
            <a:xfrm>
              <a:off x="9422706" y="3930443"/>
              <a:ext cx="447844" cy="143016"/>
              <a:chOff x="-7" y="-42"/>
              <a:chExt cx="5361" cy="1712"/>
            </a:xfrm>
            <a:solidFill>
              <a:schemeClr val="bg1"/>
            </a:solidFill>
          </p:grpSpPr>
          <p:sp>
            <p:nvSpPr>
              <p:cNvPr id="244" name="Freeform 23"/>
              <p:cNvSpPr>
                <a:spLocks/>
              </p:cNvSpPr>
              <p:nvPr/>
            </p:nvSpPr>
            <p:spPr bwMode="auto">
              <a:xfrm>
                <a:off x="3213" y="-39"/>
                <a:ext cx="2141" cy="1667"/>
              </a:xfrm>
              <a:custGeom>
                <a:avLst/>
                <a:gdLst>
                  <a:gd name="T0" fmla="*/ 234 w 802"/>
                  <a:gd name="T1" fmla="*/ 438 h 622"/>
                  <a:gd name="T2" fmla="*/ 262 w 802"/>
                  <a:gd name="T3" fmla="*/ 356 h 622"/>
                  <a:gd name="T4" fmla="*/ 327 w 802"/>
                  <a:gd name="T5" fmla="*/ 163 h 622"/>
                  <a:gd name="T6" fmla="*/ 361 w 802"/>
                  <a:gd name="T7" fmla="*/ 115 h 622"/>
                  <a:gd name="T8" fmla="*/ 451 w 802"/>
                  <a:gd name="T9" fmla="*/ 117 h 622"/>
                  <a:gd name="T10" fmla="*/ 479 w 802"/>
                  <a:gd name="T11" fmla="*/ 153 h 622"/>
                  <a:gd name="T12" fmla="*/ 535 w 802"/>
                  <a:gd name="T13" fmla="*/ 317 h 622"/>
                  <a:gd name="T14" fmla="*/ 566 w 802"/>
                  <a:gd name="T15" fmla="*/ 414 h 622"/>
                  <a:gd name="T16" fmla="*/ 575 w 802"/>
                  <a:gd name="T17" fmla="*/ 435 h 622"/>
                  <a:gd name="T18" fmla="*/ 581 w 802"/>
                  <a:gd name="T19" fmla="*/ 434 h 622"/>
                  <a:gd name="T20" fmla="*/ 597 w 802"/>
                  <a:gd name="T21" fmla="*/ 374 h 622"/>
                  <a:gd name="T22" fmla="*/ 661 w 802"/>
                  <a:gd name="T23" fmla="*/ 96 h 622"/>
                  <a:gd name="T24" fmla="*/ 664 w 802"/>
                  <a:gd name="T25" fmla="*/ 82 h 622"/>
                  <a:gd name="T26" fmla="*/ 789 w 802"/>
                  <a:gd name="T27" fmla="*/ 39 h 622"/>
                  <a:gd name="T28" fmla="*/ 798 w 802"/>
                  <a:gd name="T29" fmla="*/ 73 h 622"/>
                  <a:gd name="T30" fmla="*/ 750 w 802"/>
                  <a:gd name="T31" fmla="*/ 254 h 622"/>
                  <a:gd name="T32" fmla="*/ 662 w 802"/>
                  <a:gd name="T33" fmla="*/ 570 h 622"/>
                  <a:gd name="T34" fmla="*/ 602 w 802"/>
                  <a:gd name="T35" fmla="*/ 618 h 622"/>
                  <a:gd name="T36" fmla="*/ 497 w 802"/>
                  <a:gd name="T37" fmla="*/ 547 h 622"/>
                  <a:gd name="T38" fmla="*/ 415 w 802"/>
                  <a:gd name="T39" fmla="*/ 298 h 622"/>
                  <a:gd name="T40" fmla="*/ 404 w 802"/>
                  <a:gd name="T41" fmla="*/ 273 h 622"/>
                  <a:gd name="T42" fmla="*/ 390 w 802"/>
                  <a:gd name="T43" fmla="*/ 302 h 622"/>
                  <a:gd name="T44" fmla="*/ 301 w 802"/>
                  <a:gd name="T45" fmla="*/ 564 h 622"/>
                  <a:gd name="T46" fmla="*/ 227 w 802"/>
                  <a:gd name="T47" fmla="*/ 618 h 622"/>
                  <a:gd name="T48" fmla="*/ 209 w 802"/>
                  <a:gd name="T49" fmla="*/ 618 h 622"/>
                  <a:gd name="T50" fmla="*/ 147 w 802"/>
                  <a:gd name="T51" fmla="*/ 576 h 622"/>
                  <a:gd name="T52" fmla="*/ 111 w 802"/>
                  <a:gd name="T53" fmla="*/ 462 h 622"/>
                  <a:gd name="T54" fmla="*/ 12 w 802"/>
                  <a:gd name="T55" fmla="*/ 102 h 622"/>
                  <a:gd name="T56" fmla="*/ 7 w 802"/>
                  <a:gd name="T57" fmla="*/ 80 h 622"/>
                  <a:gd name="T58" fmla="*/ 36 w 802"/>
                  <a:gd name="T59" fmla="*/ 28 h 622"/>
                  <a:gd name="T60" fmla="*/ 140 w 802"/>
                  <a:gd name="T61" fmla="*/ 79 h 622"/>
                  <a:gd name="T62" fmla="*/ 199 w 802"/>
                  <a:gd name="T63" fmla="*/ 328 h 622"/>
                  <a:gd name="T64" fmla="*/ 221 w 802"/>
                  <a:gd name="T65" fmla="*/ 420 h 622"/>
                  <a:gd name="T66" fmla="*/ 227 w 802"/>
                  <a:gd name="T67" fmla="*/ 438 h 622"/>
                  <a:gd name="T68" fmla="*/ 234 w 802"/>
                  <a:gd name="T69" fmla="*/ 438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2" h="622">
                    <a:moveTo>
                      <a:pt x="234" y="438"/>
                    </a:moveTo>
                    <a:cubicBezTo>
                      <a:pt x="243" y="411"/>
                      <a:pt x="253" y="384"/>
                      <a:pt x="262" y="356"/>
                    </a:cubicBezTo>
                    <a:cubicBezTo>
                      <a:pt x="284" y="292"/>
                      <a:pt x="305" y="227"/>
                      <a:pt x="327" y="163"/>
                    </a:cubicBezTo>
                    <a:cubicBezTo>
                      <a:pt x="333" y="144"/>
                      <a:pt x="338" y="118"/>
                      <a:pt x="361" y="115"/>
                    </a:cubicBezTo>
                    <a:cubicBezTo>
                      <a:pt x="390" y="110"/>
                      <a:pt x="422" y="111"/>
                      <a:pt x="451" y="117"/>
                    </a:cubicBezTo>
                    <a:cubicBezTo>
                      <a:pt x="462" y="119"/>
                      <a:pt x="474" y="139"/>
                      <a:pt x="479" y="153"/>
                    </a:cubicBezTo>
                    <a:cubicBezTo>
                      <a:pt x="499" y="207"/>
                      <a:pt x="517" y="262"/>
                      <a:pt x="535" y="317"/>
                    </a:cubicBezTo>
                    <a:cubicBezTo>
                      <a:pt x="545" y="349"/>
                      <a:pt x="555" y="382"/>
                      <a:pt x="566" y="414"/>
                    </a:cubicBezTo>
                    <a:cubicBezTo>
                      <a:pt x="568" y="421"/>
                      <a:pt x="572" y="428"/>
                      <a:pt x="575" y="435"/>
                    </a:cubicBezTo>
                    <a:cubicBezTo>
                      <a:pt x="577" y="435"/>
                      <a:pt x="579" y="435"/>
                      <a:pt x="581" y="434"/>
                    </a:cubicBezTo>
                    <a:cubicBezTo>
                      <a:pt x="587" y="414"/>
                      <a:pt x="592" y="394"/>
                      <a:pt x="597" y="374"/>
                    </a:cubicBezTo>
                    <a:cubicBezTo>
                      <a:pt x="618" y="281"/>
                      <a:pt x="640" y="188"/>
                      <a:pt x="661" y="96"/>
                    </a:cubicBezTo>
                    <a:cubicBezTo>
                      <a:pt x="662" y="91"/>
                      <a:pt x="663" y="87"/>
                      <a:pt x="664" y="82"/>
                    </a:cubicBezTo>
                    <a:cubicBezTo>
                      <a:pt x="682" y="18"/>
                      <a:pt x="734" y="0"/>
                      <a:pt x="789" y="39"/>
                    </a:cubicBezTo>
                    <a:cubicBezTo>
                      <a:pt x="802" y="48"/>
                      <a:pt x="802" y="60"/>
                      <a:pt x="798" y="73"/>
                    </a:cubicBezTo>
                    <a:cubicBezTo>
                      <a:pt x="782" y="133"/>
                      <a:pt x="767" y="194"/>
                      <a:pt x="750" y="254"/>
                    </a:cubicBezTo>
                    <a:cubicBezTo>
                      <a:pt x="721" y="360"/>
                      <a:pt x="692" y="465"/>
                      <a:pt x="662" y="570"/>
                    </a:cubicBezTo>
                    <a:cubicBezTo>
                      <a:pt x="653" y="604"/>
                      <a:pt x="637" y="616"/>
                      <a:pt x="602" y="618"/>
                    </a:cubicBezTo>
                    <a:cubicBezTo>
                      <a:pt x="529" y="622"/>
                      <a:pt x="520" y="616"/>
                      <a:pt x="497" y="547"/>
                    </a:cubicBezTo>
                    <a:cubicBezTo>
                      <a:pt x="469" y="464"/>
                      <a:pt x="442" y="381"/>
                      <a:pt x="415" y="298"/>
                    </a:cubicBezTo>
                    <a:cubicBezTo>
                      <a:pt x="412" y="291"/>
                      <a:pt x="409" y="285"/>
                      <a:pt x="404" y="273"/>
                    </a:cubicBezTo>
                    <a:cubicBezTo>
                      <a:pt x="397" y="286"/>
                      <a:pt x="393" y="294"/>
                      <a:pt x="390" y="302"/>
                    </a:cubicBezTo>
                    <a:cubicBezTo>
                      <a:pt x="360" y="389"/>
                      <a:pt x="331" y="477"/>
                      <a:pt x="301" y="564"/>
                    </a:cubicBezTo>
                    <a:cubicBezTo>
                      <a:pt x="287" y="606"/>
                      <a:pt x="272" y="617"/>
                      <a:pt x="227" y="618"/>
                    </a:cubicBezTo>
                    <a:cubicBezTo>
                      <a:pt x="221" y="618"/>
                      <a:pt x="215" y="618"/>
                      <a:pt x="209" y="618"/>
                    </a:cubicBezTo>
                    <a:cubicBezTo>
                      <a:pt x="177" y="621"/>
                      <a:pt x="157" y="605"/>
                      <a:pt x="147" y="576"/>
                    </a:cubicBezTo>
                    <a:cubicBezTo>
                      <a:pt x="134" y="538"/>
                      <a:pt x="121" y="500"/>
                      <a:pt x="111" y="462"/>
                    </a:cubicBezTo>
                    <a:cubicBezTo>
                      <a:pt x="77" y="342"/>
                      <a:pt x="44" y="222"/>
                      <a:pt x="12" y="102"/>
                    </a:cubicBezTo>
                    <a:cubicBezTo>
                      <a:pt x="10" y="95"/>
                      <a:pt x="8" y="87"/>
                      <a:pt x="7" y="80"/>
                    </a:cubicBezTo>
                    <a:cubicBezTo>
                      <a:pt x="0" y="48"/>
                      <a:pt x="5" y="39"/>
                      <a:pt x="36" y="28"/>
                    </a:cubicBezTo>
                    <a:cubicBezTo>
                      <a:pt x="88" y="8"/>
                      <a:pt x="126" y="25"/>
                      <a:pt x="140" y="79"/>
                    </a:cubicBezTo>
                    <a:cubicBezTo>
                      <a:pt x="161" y="162"/>
                      <a:pt x="179" y="245"/>
                      <a:pt x="199" y="328"/>
                    </a:cubicBezTo>
                    <a:cubicBezTo>
                      <a:pt x="206" y="359"/>
                      <a:pt x="213" y="389"/>
                      <a:pt x="221" y="420"/>
                    </a:cubicBezTo>
                    <a:cubicBezTo>
                      <a:pt x="222" y="426"/>
                      <a:pt x="225" y="432"/>
                      <a:pt x="227" y="438"/>
                    </a:cubicBezTo>
                    <a:cubicBezTo>
                      <a:pt x="229" y="438"/>
                      <a:pt x="232" y="438"/>
                      <a:pt x="234"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45" name="Freeform 24"/>
              <p:cNvSpPr>
                <a:spLocks/>
              </p:cNvSpPr>
              <p:nvPr/>
            </p:nvSpPr>
            <p:spPr bwMode="auto">
              <a:xfrm>
                <a:off x="-7" y="-42"/>
                <a:ext cx="1423" cy="1670"/>
              </a:xfrm>
              <a:custGeom>
                <a:avLst/>
                <a:gdLst>
                  <a:gd name="T0" fmla="*/ 4 w 533"/>
                  <a:gd name="T1" fmla="*/ 309 h 623"/>
                  <a:gd name="T2" fmla="*/ 4 w 533"/>
                  <a:gd name="T3" fmla="*/ 127 h 623"/>
                  <a:gd name="T4" fmla="*/ 4 w 533"/>
                  <a:gd name="T5" fmla="*/ 83 h 623"/>
                  <a:gd name="T6" fmla="*/ 23 w 533"/>
                  <a:gd name="T7" fmla="*/ 31 h 623"/>
                  <a:gd name="T8" fmla="*/ 103 w 533"/>
                  <a:gd name="T9" fmla="*/ 48 h 623"/>
                  <a:gd name="T10" fmla="*/ 124 w 533"/>
                  <a:gd name="T11" fmla="*/ 77 h 623"/>
                  <a:gd name="T12" fmla="*/ 147 w 533"/>
                  <a:gd name="T13" fmla="*/ 81 h 623"/>
                  <a:gd name="T14" fmla="*/ 275 w 533"/>
                  <a:gd name="T15" fmla="*/ 20 h 623"/>
                  <a:gd name="T16" fmla="*/ 523 w 533"/>
                  <a:gd name="T17" fmla="*/ 166 h 623"/>
                  <a:gd name="T18" fmla="*/ 530 w 533"/>
                  <a:gd name="T19" fmla="*/ 225 h 623"/>
                  <a:gd name="T20" fmla="*/ 532 w 533"/>
                  <a:gd name="T21" fmla="*/ 573 h 623"/>
                  <a:gd name="T22" fmla="*/ 504 w 533"/>
                  <a:gd name="T23" fmla="*/ 613 h 623"/>
                  <a:gd name="T24" fmla="*/ 438 w 533"/>
                  <a:gd name="T25" fmla="*/ 614 h 623"/>
                  <a:gd name="T26" fmla="*/ 408 w 533"/>
                  <a:gd name="T27" fmla="*/ 575 h 623"/>
                  <a:gd name="T28" fmla="*/ 402 w 533"/>
                  <a:gd name="T29" fmla="*/ 273 h 623"/>
                  <a:gd name="T30" fmla="*/ 377 w 533"/>
                  <a:gd name="T31" fmla="*/ 182 h 623"/>
                  <a:gd name="T32" fmla="*/ 314 w 533"/>
                  <a:gd name="T33" fmla="*/ 140 h 623"/>
                  <a:gd name="T34" fmla="*/ 156 w 533"/>
                  <a:gd name="T35" fmla="*/ 192 h 623"/>
                  <a:gd name="T36" fmla="*/ 135 w 533"/>
                  <a:gd name="T37" fmla="*/ 250 h 623"/>
                  <a:gd name="T38" fmla="*/ 131 w 533"/>
                  <a:gd name="T39" fmla="*/ 534 h 623"/>
                  <a:gd name="T40" fmla="*/ 126 w 533"/>
                  <a:gd name="T41" fmla="*/ 584 h 623"/>
                  <a:gd name="T42" fmla="*/ 88 w 533"/>
                  <a:gd name="T43" fmla="*/ 618 h 623"/>
                  <a:gd name="T44" fmla="*/ 84 w 533"/>
                  <a:gd name="T45" fmla="*/ 619 h 623"/>
                  <a:gd name="T46" fmla="*/ 7 w 533"/>
                  <a:gd name="T47" fmla="*/ 555 h 623"/>
                  <a:gd name="T48" fmla="*/ 7 w 533"/>
                  <a:gd name="T49" fmla="*/ 309 h 623"/>
                  <a:gd name="T50" fmla="*/ 4 w 533"/>
                  <a:gd name="T51" fmla="*/ 309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 h="623">
                    <a:moveTo>
                      <a:pt x="4" y="309"/>
                    </a:moveTo>
                    <a:cubicBezTo>
                      <a:pt x="4" y="249"/>
                      <a:pt x="4" y="188"/>
                      <a:pt x="4" y="127"/>
                    </a:cubicBezTo>
                    <a:cubicBezTo>
                      <a:pt x="4" y="113"/>
                      <a:pt x="3" y="98"/>
                      <a:pt x="4" y="83"/>
                    </a:cubicBezTo>
                    <a:cubicBezTo>
                      <a:pt x="6" y="64"/>
                      <a:pt x="0" y="41"/>
                      <a:pt x="23" y="31"/>
                    </a:cubicBezTo>
                    <a:cubicBezTo>
                      <a:pt x="47" y="20"/>
                      <a:pt x="86" y="29"/>
                      <a:pt x="103" y="48"/>
                    </a:cubicBezTo>
                    <a:cubicBezTo>
                      <a:pt x="111" y="57"/>
                      <a:pt x="118" y="67"/>
                      <a:pt x="124" y="77"/>
                    </a:cubicBezTo>
                    <a:cubicBezTo>
                      <a:pt x="130" y="90"/>
                      <a:pt x="136" y="90"/>
                      <a:pt x="147" y="81"/>
                    </a:cubicBezTo>
                    <a:cubicBezTo>
                      <a:pt x="184" y="51"/>
                      <a:pt x="226" y="29"/>
                      <a:pt x="275" y="20"/>
                    </a:cubicBezTo>
                    <a:cubicBezTo>
                      <a:pt x="381" y="0"/>
                      <a:pt x="490" y="63"/>
                      <a:pt x="523" y="166"/>
                    </a:cubicBezTo>
                    <a:cubicBezTo>
                      <a:pt x="529" y="184"/>
                      <a:pt x="530" y="205"/>
                      <a:pt x="530" y="225"/>
                    </a:cubicBezTo>
                    <a:cubicBezTo>
                      <a:pt x="532" y="341"/>
                      <a:pt x="532" y="457"/>
                      <a:pt x="532" y="573"/>
                    </a:cubicBezTo>
                    <a:cubicBezTo>
                      <a:pt x="533" y="594"/>
                      <a:pt x="523" y="609"/>
                      <a:pt x="504" y="613"/>
                    </a:cubicBezTo>
                    <a:cubicBezTo>
                      <a:pt x="483" y="617"/>
                      <a:pt x="459" y="618"/>
                      <a:pt x="438" y="614"/>
                    </a:cubicBezTo>
                    <a:cubicBezTo>
                      <a:pt x="419" y="611"/>
                      <a:pt x="409" y="596"/>
                      <a:pt x="408" y="575"/>
                    </a:cubicBezTo>
                    <a:cubicBezTo>
                      <a:pt x="407" y="474"/>
                      <a:pt x="405" y="373"/>
                      <a:pt x="402" y="273"/>
                    </a:cubicBezTo>
                    <a:cubicBezTo>
                      <a:pt x="402" y="241"/>
                      <a:pt x="397" y="209"/>
                      <a:pt x="377" y="182"/>
                    </a:cubicBezTo>
                    <a:cubicBezTo>
                      <a:pt x="361" y="160"/>
                      <a:pt x="341" y="145"/>
                      <a:pt x="314" y="140"/>
                    </a:cubicBezTo>
                    <a:cubicBezTo>
                      <a:pt x="252" y="129"/>
                      <a:pt x="199" y="144"/>
                      <a:pt x="156" y="192"/>
                    </a:cubicBezTo>
                    <a:cubicBezTo>
                      <a:pt x="142" y="208"/>
                      <a:pt x="135" y="227"/>
                      <a:pt x="135" y="250"/>
                    </a:cubicBezTo>
                    <a:cubicBezTo>
                      <a:pt x="134" y="345"/>
                      <a:pt x="133" y="439"/>
                      <a:pt x="131" y="534"/>
                    </a:cubicBezTo>
                    <a:cubicBezTo>
                      <a:pt x="131" y="551"/>
                      <a:pt x="129" y="567"/>
                      <a:pt x="126" y="584"/>
                    </a:cubicBezTo>
                    <a:cubicBezTo>
                      <a:pt x="122" y="605"/>
                      <a:pt x="110" y="616"/>
                      <a:pt x="88" y="618"/>
                    </a:cubicBezTo>
                    <a:cubicBezTo>
                      <a:pt x="87" y="618"/>
                      <a:pt x="85" y="618"/>
                      <a:pt x="84" y="619"/>
                    </a:cubicBezTo>
                    <a:cubicBezTo>
                      <a:pt x="8" y="623"/>
                      <a:pt x="8" y="606"/>
                      <a:pt x="7" y="555"/>
                    </a:cubicBezTo>
                    <a:cubicBezTo>
                      <a:pt x="5" y="473"/>
                      <a:pt x="7" y="391"/>
                      <a:pt x="7" y="309"/>
                    </a:cubicBezTo>
                    <a:cubicBezTo>
                      <a:pt x="6" y="309"/>
                      <a:pt x="5" y="309"/>
                      <a:pt x="4" y="3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46" name="Freeform 25"/>
              <p:cNvSpPr>
                <a:spLocks/>
              </p:cNvSpPr>
              <p:nvPr/>
            </p:nvSpPr>
            <p:spPr bwMode="auto">
              <a:xfrm>
                <a:off x="1579" y="207"/>
                <a:ext cx="1605" cy="1463"/>
              </a:xfrm>
              <a:custGeom>
                <a:avLst/>
                <a:gdLst>
                  <a:gd name="T0" fmla="*/ 600 w 601"/>
                  <a:gd name="T1" fmla="*/ 228 h 546"/>
                  <a:gd name="T2" fmla="*/ 388 w 601"/>
                  <a:gd name="T3" fmla="*/ 515 h 546"/>
                  <a:gd name="T4" fmla="*/ 53 w 601"/>
                  <a:gd name="T5" fmla="*/ 401 h 546"/>
                  <a:gd name="T6" fmla="*/ 9 w 601"/>
                  <a:gd name="T7" fmla="*/ 284 h 546"/>
                  <a:gd name="T8" fmla="*/ 19 w 601"/>
                  <a:gd name="T9" fmla="*/ 119 h 546"/>
                  <a:gd name="T10" fmla="*/ 62 w 601"/>
                  <a:gd name="T11" fmla="*/ 41 h 546"/>
                  <a:gd name="T12" fmla="*/ 169 w 601"/>
                  <a:gd name="T13" fmla="*/ 42 h 546"/>
                  <a:gd name="T14" fmla="*/ 174 w 601"/>
                  <a:gd name="T15" fmla="*/ 77 h 546"/>
                  <a:gd name="T16" fmla="*/ 149 w 601"/>
                  <a:gd name="T17" fmla="*/ 122 h 546"/>
                  <a:gd name="T18" fmla="*/ 151 w 601"/>
                  <a:gd name="T19" fmla="*/ 326 h 546"/>
                  <a:gd name="T20" fmla="*/ 343 w 601"/>
                  <a:gd name="T21" fmla="*/ 411 h 546"/>
                  <a:gd name="T22" fmla="*/ 479 w 601"/>
                  <a:gd name="T23" fmla="*/ 257 h 546"/>
                  <a:gd name="T24" fmla="*/ 440 w 601"/>
                  <a:gd name="T25" fmla="*/ 93 h 546"/>
                  <a:gd name="T26" fmla="*/ 462 w 601"/>
                  <a:gd name="T27" fmla="*/ 24 h 546"/>
                  <a:gd name="T28" fmla="*/ 546 w 601"/>
                  <a:gd name="T29" fmla="*/ 42 h 546"/>
                  <a:gd name="T30" fmla="*/ 600 w 601"/>
                  <a:gd name="T31" fmla="*/ 184 h 546"/>
                  <a:gd name="T32" fmla="*/ 600 w 601"/>
                  <a:gd name="T33" fmla="*/ 22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546">
                    <a:moveTo>
                      <a:pt x="600" y="228"/>
                    </a:moveTo>
                    <a:cubicBezTo>
                      <a:pt x="601" y="371"/>
                      <a:pt x="522" y="483"/>
                      <a:pt x="388" y="515"/>
                    </a:cubicBezTo>
                    <a:cubicBezTo>
                      <a:pt x="253" y="546"/>
                      <a:pt x="135" y="515"/>
                      <a:pt x="53" y="401"/>
                    </a:cubicBezTo>
                    <a:cubicBezTo>
                      <a:pt x="28" y="366"/>
                      <a:pt x="15" y="327"/>
                      <a:pt x="9" y="284"/>
                    </a:cubicBezTo>
                    <a:cubicBezTo>
                      <a:pt x="1" y="228"/>
                      <a:pt x="0" y="172"/>
                      <a:pt x="19" y="119"/>
                    </a:cubicBezTo>
                    <a:cubicBezTo>
                      <a:pt x="29" y="91"/>
                      <a:pt x="45" y="65"/>
                      <a:pt x="62" y="41"/>
                    </a:cubicBezTo>
                    <a:cubicBezTo>
                      <a:pt x="91" y="0"/>
                      <a:pt x="148" y="17"/>
                      <a:pt x="169" y="42"/>
                    </a:cubicBezTo>
                    <a:cubicBezTo>
                      <a:pt x="178" y="53"/>
                      <a:pt x="181" y="64"/>
                      <a:pt x="174" y="77"/>
                    </a:cubicBezTo>
                    <a:cubicBezTo>
                      <a:pt x="166" y="92"/>
                      <a:pt x="157" y="107"/>
                      <a:pt x="149" y="122"/>
                    </a:cubicBezTo>
                    <a:cubicBezTo>
                      <a:pt x="116" y="190"/>
                      <a:pt x="114" y="259"/>
                      <a:pt x="151" y="326"/>
                    </a:cubicBezTo>
                    <a:cubicBezTo>
                      <a:pt x="189" y="397"/>
                      <a:pt x="263" y="428"/>
                      <a:pt x="343" y="411"/>
                    </a:cubicBezTo>
                    <a:cubicBezTo>
                      <a:pt x="415" y="396"/>
                      <a:pt x="467" y="336"/>
                      <a:pt x="479" y="257"/>
                    </a:cubicBezTo>
                    <a:cubicBezTo>
                      <a:pt x="488" y="197"/>
                      <a:pt x="470" y="144"/>
                      <a:pt x="440" y="93"/>
                    </a:cubicBezTo>
                    <a:cubicBezTo>
                      <a:pt x="419" y="58"/>
                      <a:pt x="425" y="43"/>
                      <a:pt x="462" y="24"/>
                    </a:cubicBezTo>
                    <a:cubicBezTo>
                      <a:pt x="491" y="8"/>
                      <a:pt x="525" y="15"/>
                      <a:pt x="546" y="42"/>
                    </a:cubicBezTo>
                    <a:cubicBezTo>
                      <a:pt x="578" y="84"/>
                      <a:pt x="597" y="131"/>
                      <a:pt x="600" y="184"/>
                    </a:cubicBezTo>
                    <a:cubicBezTo>
                      <a:pt x="601" y="198"/>
                      <a:pt x="600" y="213"/>
                      <a:pt x="600"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47" name="Freeform 26"/>
              <p:cNvSpPr>
                <a:spLocks/>
              </p:cNvSpPr>
              <p:nvPr/>
            </p:nvSpPr>
            <p:spPr bwMode="auto">
              <a:xfrm>
                <a:off x="2236" y="1"/>
                <a:ext cx="304" cy="1010"/>
              </a:xfrm>
              <a:custGeom>
                <a:avLst/>
                <a:gdLst>
                  <a:gd name="T0" fmla="*/ 111 w 114"/>
                  <a:gd name="T1" fmla="*/ 185 h 377"/>
                  <a:gd name="T2" fmla="*/ 111 w 114"/>
                  <a:gd name="T3" fmla="*/ 321 h 377"/>
                  <a:gd name="T4" fmla="*/ 28 w 114"/>
                  <a:gd name="T5" fmla="*/ 365 h 377"/>
                  <a:gd name="T6" fmla="*/ 7 w 114"/>
                  <a:gd name="T7" fmla="*/ 337 h 377"/>
                  <a:gd name="T8" fmla="*/ 1 w 114"/>
                  <a:gd name="T9" fmla="*/ 291 h 377"/>
                  <a:gd name="T10" fmla="*/ 1 w 114"/>
                  <a:gd name="T11" fmla="*/ 82 h 377"/>
                  <a:gd name="T12" fmla="*/ 5 w 114"/>
                  <a:gd name="T13" fmla="*/ 42 h 377"/>
                  <a:gd name="T14" fmla="*/ 54 w 114"/>
                  <a:gd name="T15" fmla="*/ 1 h 377"/>
                  <a:gd name="T16" fmla="*/ 111 w 114"/>
                  <a:gd name="T17" fmla="*/ 50 h 377"/>
                  <a:gd name="T18" fmla="*/ 111 w 114"/>
                  <a:gd name="T19" fmla="*/ 18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377">
                    <a:moveTo>
                      <a:pt x="111" y="185"/>
                    </a:moveTo>
                    <a:cubicBezTo>
                      <a:pt x="111" y="230"/>
                      <a:pt x="114" y="276"/>
                      <a:pt x="111" y="321"/>
                    </a:cubicBezTo>
                    <a:cubicBezTo>
                      <a:pt x="108" y="372"/>
                      <a:pt x="75" y="377"/>
                      <a:pt x="28" y="365"/>
                    </a:cubicBezTo>
                    <a:cubicBezTo>
                      <a:pt x="19" y="363"/>
                      <a:pt x="10" y="348"/>
                      <a:pt x="7" y="337"/>
                    </a:cubicBezTo>
                    <a:cubicBezTo>
                      <a:pt x="2" y="322"/>
                      <a:pt x="1" y="306"/>
                      <a:pt x="1" y="291"/>
                    </a:cubicBezTo>
                    <a:cubicBezTo>
                      <a:pt x="0" y="221"/>
                      <a:pt x="0" y="152"/>
                      <a:pt x="1" y="82"/>
                    </a:cubicBezTo>
                    <a:cubicBezTo>
                      <a:pt x="1" y="68"/>
                      <a:pt x="2" y="55"/>
                      <a:pt x="5" y="42"/>
                    </a:cubicBezTo>
                    <a:cubicBezTo>
                      <a:pt x="10" y="12"/>
                      <a:pt x="23" y="1"/>
                      <a:pt x="54" y="1"/>
                    </a:cubicBezTo>
                    <a:cubicBezTo>
                      <a:pt x="94" y="0"/>
                      <a:pt x="108" y="9"/>
                      <a:pt x="111" y="50"/>
                    </a:cubicBezTo>
                    <a:cubicBezTo>
                      <a:pt x="114" y="95"/>
                      <a:pt x="111" y="140"/>
                      <a:pt x="111"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grpSp>
        <p:sp>
          <p:nvSpPr>
            <p:cNvPr id="251" name="Freeform 30"/>
            <p:cNvSpPr>
              <a:spLocks noEditPoints="1"/>
            </p:cNvSpPr>
            <p:nvPr/>
          </p:nvSpPr>
          <p:spPr bwMode="auto">
            <a:xfrm>
              <a:off x="7775296" y="3884619"/>
              <a:ext cx="273617" cy="220922"/>
            </a:xfrm>
            <a:custGeom>
              <a:avLst/>
              <a:gdLst>
                <a:gd name="T0" fmla="*/ 1212 w 1454"/>
                <a:gd name="T1" fmla="*/ 18 h 1173"/>
                <a:gd name="T2" fmla="*/ 777 w 1454"/>
                <a:gd name="T3" fmla="*/ 110 h 1173"/>
                <a:gd name="T4" fmla="*/ 712 w 1454"/>
                <a:gd name="T5" fmla="*/ 112 h 1173"/>
                <a:gd name="T6" fmla="*/ 428 w 1454"/>
                <a:gd name="T7" fmla="*/ 12 h 1173"/>
                <a:gd name="T8" fmla="*/ 40 w 1454"/>
                <a:gd name="T9" fmla="*/ 6 h 1173"/>
                <a:gd name="T10" fmla="*/ 6 w 1454"/>
                <a:gd name="T11" fmla="*/ 53 h 1173"/>
                <a:gd name="T12" fmla="*/ 6 w 1454"/>
                <a:gd name="T13" fmla="*/ 475 h 1173"/>
                <a:gd name="T14" fmla="*/ 5 w 1454"/>
                <a:gd name="T15" fmla="*/ 903 h 1173"/>
                <a:gd name="T16" fmla="*/ 49 w 1454"/>
                <a:gd name="T17" fmla="*/ 947 h 1173"/>
                <a:gd name="T18" fmla="*/ 388 w 1454"/>
                <a:gd name="T19" fmla="*/ 943 h 1173"/>
                <a:gd name="T20" fmla="*/ 844 w 1454"/>
                <a:gd name="T21" fmla="*/ 659 h 1173"/>
                <a:gd name="T22" fmla="*/ 864 w 1454"/>
                <a:gd name="T23" fmla="*/ 636 h 1173"/>
                <a:gd name="T24" fmla="*/ 968 w 1454"/>
                <a:gd name="T25" fmla="*/ 695 h 1173"/>
                <a:gd name="T26" fmla="*/ 968 w 1454"/>
                <a:gd name="T27" fmla="*/ 778 h 1173"/>
                <a:gd name="T28" fmla="*/ 857 w 1454"/>
                <a:gd name="T29" fmla="*/ 885 h 1173"/>
                <a:gd name="T30" fmla="*/ 555 w 1454"/>
                <a:gd name="T31" fmla="*/ 1036 h 1173"/>
                <a:gd name="T32" fmla="*/ 398 w 1454"/>
                <a:gd name="T33" fmla="*/ 1107 h 1173"/>
                <a:gd name="T34" fmla="*/ 374 w 1454"/>
                <a:gd name="T35" fmla="*/ 1145 h 1173"/>
                <a:gd name="T36" fmla="*/ 412 w 1454"/>
                <a:gd name="T37" fmla="*/ 1172 h 1173"/>
                <a:gd name="T38" fmla="*/ 467 w 1454"/>
                <a:gd name="T39" fmla="*/ 1169 h 1173"/>
                <a:gd name="T40" fmla="*/ 1049 w 1454"/>
                <a:gd name="T41" fmla="*/ 878 h 1173"/>
                <a:gd name="T42" fmla="*/ 1129 w 1454"/>
                <a:gd name="T43" fmla="*/ 740 h 1173"/>
                <a:gd name="T44" fmla="*/ 1055 w 1454"/>
                <a:gd name="T45" fmla="*/ 586 h 1173"/>
                <a:gd name="T46" fmla="*/ 918 w 1454"/>
                <a:gd name="T47" fmla="*/ 545 h 1173"/>
                <a:gd name="T48" fmla="*/ 878 w 1454"/>
                <a:gd name="T49" fmla="*/ 494 h 1173"/>
                <a:gd name="T50" fmla="*/ 825 w 1454"/>
                <a:gd name="T51" fmla="*/ 242 h 1173"/>
                <a:gd name="T52" fmla="*/ 842 w 1454"/>
                <a:gd name="T53" fmla="*/ 203 h 1173"/>
                <a:gd name="T54" fmla="*/ 1062 w 1454"/>
                <a:gd name="T55" fmla="*/ 147 h 1173"/>
                <a:gd name="T56" fmla="*/ 1324 w 1454"/>
                <a:gd name="T57" fmla="*/ 178 h 1173"/>
                <a:gd name="T58" fmla="*/ 1343 w 1454"/>
                <a:gd name="T59" fmla="*/ 260 h 1173"/>
                <a:gd name="T60" fmla="*/ 1328 w 1454"/>
                <a:gd name="T61" fmla="*/ 299 h 1173"/>
                <a:gd name="T62" fmla="*/ 1365 w 1454"/>
                <a:gd name="T63" fmla="*/ 319 h 1173"/>
                <a:gd name="T64" fmla="*/ 1446 w 1454"/>
                <a:gd name="T65" fmla="*/ 243 h 1173"/>
                <a:gd name="T66" fmla="*/ 1212 w 1454"/>
                <a:gd name="T67" fmla="*/ 18 h 1173"/>
                <a:gd name="T68" fmla="*/ 624 w 1454"/>
                <a:gd name="T69" fmla="*/ 624 h 1173"/>
                <a:gd name="T70" fmla="*/ 374 w 1454"/>
                <a:gd name="T71" fmla="*/ 745 h 1173"/>
                <a:gd name="T72" fmla="*/ 214 w 1454"/>
                <a:gd name="T73" fmla="*/ 597 h 1173"/>
                <a:gd name="T74" fmla="*/ 214 w 1454"/>
                <a:gd name="T75" fmla="*/ 470 h 1173"/>
                <a:gd name="T76" fmla="*/ 214 w 1454"/>
                <a:gd name="T77" fmla="*/ 236 h 1173"/>
                <a:gd name="T78" fmla="*/ 240 w 1454"/>
                <a:gd name="T79" fmla="*/ 198 h 1173"/>
                <a:gd name="T80" fmla="*/ 503 w 1454"/>
                <a:gd name="T81" fmla="*/ 227 h 1173"/>
                <a:gd name="T82" fmla="*/ 515 w 1454"/>
                <a:gd name="T83" fmla="*/ 282 h 1173"/>
                <a:gd name="T84" fmla="*/ 432 w 1454"/>
                <a:gd name="T85" fmla="*/ 379 h 1173"/>
                <a:gd name="T86" fmla="*/ 470 w 1454"/>
                <a:gd name="T87" fmla="*/ 519 h 1173"/>
                <a:gd name="T88" fmla="*/ 604 w 1454"/>
                <a:gd name="T89" fmla="*/ 569 h 1173"/>
                <a:gd name="T90" fmla="*/ 624 w 1454"/>
                <a:gd name="T91" fmla="*/ 624 h 1173"/>
                <a:gd name="T92" fmla="*/ 610 w 1454"/>
                <a:gd name="T93" fmla="*/ 498 h 1173"/>
                <a:gd name="T94" fmla="*/ 515 w 1454"/>
                <a:gd name="T95" fmla="*/ 443 h 1173"/>
                <a:gd name="T96" fmla="*/ 575 w 1454"/>
                <a:gd name="T97" fmla="*/ 345 h 1173"/>
                <a:gd name="T98" fmla="*/ 644 w 1454"/>
                <a:gd name="T99" fmla="*/ 360 h 1173"/>
                <a:gd name="T100" fmla="*/ 662 w 1454"/>
                <a:gd name="T101" fmla="*/ 461 h 1173"/>
                <a:gd name="T102" fmla="*/ 610 w 1454"/>
                <a:gd name="T103" fmla="*/ 498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4" h="1173">
                  <a:moveTo>
                    <a:pt x="1212" y="18"/>
                  </a:moveTo>
                  <a:cubicBezTo>
                    <a:pt x="1058" y="6"/>
                    <a:pt x="915" y="46"/>
                    <a:pt x="777" y="110"/>
                  </a:cubicBezTo>
                  <a:cubicBezTo>
                    <a:pt x="755" y="120"/>
                    <a:pt x="738" y="132"/>
                    <a:pt x="712" y="112"/>
                  </a:cubicBezTo>
                  <a:cubicBezTo>
                    <a:pt x="629" y="49"/>
                    <a:pt x="531" y="22"/>
                    <a:pt x="428" y="12"/>
                  </a:cubicBezTo>
                  <a:cubicBezTo>
                    <a:pt x="299" y="0"/>
                    <a:pt x="169" y="10"/>
                    <a:pt x="40" y="6"/>
                  </a:cubicBezTo>
                  <a:cubicBezTo>
                    <a:pt x="0" y="4"/>
                    <a:pt x="6" y="29"/>
                    <a:pt x="6" y="53"/>
                  </a:cubicBezTo>
                  <a:cubicBezTo>
                    <a:pt x="6" y="194"/>
                    <a:pt x="6" y="335"/>
                    <a:pt x="6" y="475"/>
                  </a:cubicBezTo>
                  <a:cubicBezTo>
                    <a:pt x="6" y="618"/>
                    <a:pt x="7" y="760"/>
                    <a:pt x="5" y="903"/>
                  </a:cubicBezTo>
                  <a:cubicBezTo>
                    <a:pt x="5" y="937"/>
                    <a:pt x="15" y="948"/>
                    <a:pt x="49" y="947"/>
                  </a:cubicBezTo>
                  <a:cubicBezTo>
                    <a:pt x="162" y="944"/>
                    <a:pt x="275" y="951"/>
                    <a:pt x="388" y="943"/>
                  </a:cubicBezTo>
                  <a:cubicBezTo>
                    <a:pt x="588" y="929"/>
                    <a:pt x="753" y="852"/>
                    <a:pt x="844" y="659"/>
                  </a:cubicBezTo>
                  <a:cubicBezTo>
                    <a:pt x="848" y="649"/>
                    <a:pt x="851" y="633"/>
                    <a:pt x="864" y="636"/>
                  </a:cubicBezTo>
                  <a:cubicBezTo>
                    <a:pt x="904" y="646"/>
                    <a:pt x="942" y="661"/>
                    <a:pt x="968" y="695"/>
                  </a:cubicBezTo>
                  <a:cubicBezTo>
                    <a:pt x="989" y="722"/>
                    <a:pt x="983" y="751"/>
                    <a:pt x="968" y="778"/>
                  </a:cubicBezTo>
                  <a:cubicBezTo>
                    <a:pt x="942" y="825"/>
                    <a:pt x="901" y="856"/>
                    <a:pt x="857" y="885"/>
                  </a:cubicBezTo>
                  <a:cubicBezTo>
                    <a:pt x="763" y="948"/>
                    <a:pt x="658" y="991"/>
                    <a:pt x="555" y="1036"/>
                  </a:cubicBezTo>
                  <a:cubicBezTo>
                    <a:pt x="502" y="1059"/>
                    <a:pt x="450" y="1083"/>
                    <a:pt x="398" y="1107"/>
                  </a:cubicBezTo>
                  <a:cubicBezTo>
                    <a:pt x="382" y="1114"/>
                    <a:pt x="368" y="1125"/>
                    <a:pt x="374" y="1145"/>
                  </a:cubicBezTo>
                  <a:cubicBezTo>
                    <a:pt x="379" y="1164"/>
                    <a:pt x="394" y="1172"/>
                    <a:pt x="412" y="1172"/>
                  </a:cubicBezTo>
                  <a:cubicBezTo>
                    <a:pt x="430" y="1172"/>
                    <a:pt x="449" y="1173"/>
                    <a:pt x="467" y="1169"/>
                  </a:cubicBezTo>
                  <a:cubicBezTo>
                    <a:pt x="685" y="1121"/>
                    <a:pt x="888" y="1041"/>
                    <a:pt x="1049" y="878"/>
                  </a:cubicBezTo>
                  <a:cubicBezTo>
                    <a:pt x="1087" y="839"/>
                    <a:pt x="1117" y="795"/>
                    <a:pt x="1129" y="740"/>
                  </a:cubicBezTo>
                  <a:cubicBezTo>
                    <a:pt x="1145" y="665"/>
                    <a:pt x="1125" y="621"/>
                    <a:pt x="1055" y="586"/>
                  </a:cubicBezTo>
                  <a:cubicBezTo>
                    <a:pt x="1012" y="564"/>
                    <a:pt x="966" y="551"/>
                    <a:pt x="918" y="545"/>
                  </a:cubicBezTo>
                  <a:cubicBezTo>
                    <a:pt x="885" y="541"/>
                    <a:pt x="876" y="527"/>
                    <a:pt x="878" y="494"/>
                  </a:cubicBezTo>
                  <a:cubicBezTo>
                    <a:pt x="882" y="406"/>
                    <a:pt x="867" y="320"/>
                    <a:pt x="825" y="242"/>
                  </a:cubicBezTo>
                  <a:cubicBezTo>
                    <a:pt x="812" y="217"/>
                    <a:pt x="820" y="211"/>
                    <a:pt x="842" y="203"/>
                  </a:cubicBezTo>
                  <a:cubicBezTo>
                    <a:pt x="914" y="178"/>
                    <a:pt x="986" y="156"/>
                    <a:pt x="1062" y="147"/>
                  </a:cubicBezTo>
                  <a:cubicBezTo>
                    <a:pt x="1152" y="135"/>
                    <a:pt x="1239" y="144"/>
                    <a:pt x="1324" y="178"/>
                  </a:cubicBezTo>
                  <a:cubicBezTo>
                    <a:pt x="1375" y="198"/>
                    <a:pt x="1379" y="221"/>
                    <a:pt x="1343" y="260"/>
                  </a:cubicBezTo>
                  <a:cubicBezTo>
                    <a:pt x="1332" y="272"/>
                    <a:pt x="1321" y="283"/>
                    <a:pt x="1328" y="299"/>
                  </a:cubicBezTo>
                  <a:cubicBezTo>
                    <a:pt x="1334" y="314"/>
                    <a:pt x="1349" y="318"/>
                    <a:pt x="1365" y="319"/>
                  </a:cubicBezTo>
                  <a:cubicBezTo>
                    <a:pt x="1412" y="324"/>
                    <a:pt x="1443" y="296"/>
                    <a:pt x="1446" y="243"/>
                  </a:cubicBezTo>
                  <a:cubicBezTo>
                    <a:pt x="1454" y="115"/>
                    <a:pt x="1365" y="30"/>
                    <a:pt x="1212" y="18"/>
                  </a:cubicBezTo>
                  <a:close/>
                  <a:moveTo>
                    <a:pt x="624" y="624"/>
                  </a:moveTo>
                  <a:cubicBezTo>
                    <a:pt x="564" y="714"/>
                    <a:pt x="472" y="738"/>
                    <a:pt x="374" y="745"/>
                  </a:cubicBezTo>
                  <a:cubicBezTo>
                    <a:pt x="215" y="757"/>
                    <a:pt x="214" y="755"/>
                    <a:pt x="214" y="597"/>
                  </a:cubicBezTo>
                  <a:cubicBezTo>
                    <a:pt x="214" y="555"/>
                    <a:pt x="214" y="512"/>
                    <a:pt x="214" y="470"/>
                  </a:cubicBezTo>
                  <a:cubicBezTo>
                    <a:pt x="214" y="392"/>
                    <a:pt x="214" y="314"/>
                    <a:pt x="214" y="236"/>
                  </a:cubicBezTo>
                  <a:cubicBezTo>
                    <a:pt x="214" y="218"/>
                    <a:pt x="212" y="198"/>
                    <a:pt x="240" y="198"/>
                  </a:cubicBezTo>
                  <a:cubicBezTo>
                    <a:pt x="329" y="198"/>
                    <a:pt x="418" y="193"/>
                    <a:pt x="503" y="227"/>
                  </a:cubicBezTo>
                  <a:cubicBezTo>
                    <a:pt x="538" y="240"/>
                    <a:pt x="555" y="251"/>
                    <a:pt x="515" y="282"/>
                  </a:cubicBezTo>
                  <a:cubicBezTo>
                    <a:pt x="481" y="308"/>
                    <a:pt x="453" y="341"/>
                    <a:pt x="432" y="379"/>
                  </a:cubicBezTo>
                  <a:cubicBezTo>
                    <a:pt x="398" y="439"/>
                    <a:pt x="410" y="482"/>
                    <a:pt x="470" y="519"/>
                  </a:cubicBezTo>
                  <a:cubicBezTo>
                    <a:pt x="511" y="544"/>
                    <a:pt x="557" y="560"/>
                    <a:pt x="604" y="569"/>
                  </a:cubicBezTo>
                  <a:cubicBezTo>
                    <a:pt x="650" y="577"/>
                    <a:pt x="642" y="597"/>
                    <a:pt x="624" y="624"/>
                  </a:cubicBezTo>
                  <a:close/>
                  <a:moveTo>
                    <a:pt x="610" y="498"/>
                  </a:moveTo>
                  <a:cubicBezTo>
                    <a:pt x="574" y="486"/>
                    <a:pt x="525" y="488"/>
                    <a:pt x="515" y="443"/>
                  </a:cubicBezTo>
                  <a:cubicBezTo>
                    <a:pt x="505" y="398"/>
                    <a:pt x="547" y="374"/>
                    <a:pt x="575" y="345"/>
                  </a:cubicBezTo>
                  <a:cubicBezTo>
                    <a:pt x="607" y="313"/>
                    <a:pt x="629" y="316"/>
                    <a:pt x="644" y="360"/>
                  </a:cubicBezTo>
                  <a:cubicBezTo>
                    <a:pt x="655" y="392"/>
                    <a:pt x="662" y="424"/>
                    <a:pt x="662" y="461"/>
                  </a:cubicBezTo>
                  <a:cubicBezTo>
                    <a:pt x="671" y="505"/>
                    <a:pt x="649" y="511"/>
                    <a:pt x="610" y="498"/>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grpSp>
          <p:nvGrpSpPr>
            <p:cNvPr id="270" name="Group 47"/>
            <p:cNvGrpSpPr>
              <a:grpSpLocks noChangeAspect="1"/>
            </p:cNvGrpSpPr>
            <p:nvPr/>
          </p:nvGrpSpPr>
          <p:grpSpPr bwMode="auto">
            <a:xfrm>
              <a:off x="8526069" y="3087796"/>
              <a:ext cx="218140" cy="227764"/>
              <a:chOff x="5" y="1"/>
              <a:chExt cx="544" cy="568"/>
            </a:xfrm>
          </p:grpSpPr>
          <p:sp>
            <p:nvSpPr>
              <p:cNvPr id="272" name="Freeform 48"/>
              <p:cNvSpPr>
                <a:spLocks/>
              </p:cNvSpPr>
              <p:nvPr/>
            </p:nvSpPr>
            <p:spPr bwMode="auto">
              <a:xfrm>
                <a:off x="26" y="115"/>
                <a:ext cx="498" cy="454"/>
              </a:xfrm>
              <a:custGeom>
                <a:avLst/>
                <a:gdLst>
                  <a:gd name="T0" fmla="*/ 0 w 498"/>
                  <a:gd name="T1" fmla="*/ 67 h 454"/>
                  <a:gd name="T2" fmla="*/ 52 w 498"/>
                  <a:gd name="T3" fmla="*/ 0 h 454"/>
                  <a:gd name="T4" fmla="*/ 255 w 498"/>
                  <a:gd name="T5" fmla="*/ 162 h 454"/>
                  <a:gd name="T6" fmla="*/ 436 w 498"/>
                  <a:gd name="T7" fmla="*/ 0 h 454"/>
                  <a:gd name="T8" fmla="*/ 498 w 498"/>
                  <a:gd name="T9" fmla="*/ 67 h 454"/>
                  <a:gd name="T10" fmla="*/ 290 w 498"/>
                  <a:gd name="T11" fmla="*/ 200 h 454"/>
                  <a:gd name="T12" fmla="*/ 298 w 498"/>
                  <a:gd name="T13" fmla="*/ 454 h 454"/>
                  <a:gd name="T14" fmla="*/ 209 w 498"/>
                  <a:gd name="T15" fmla="*/ 454 h 454"/>
                  <a:gd name="T16" fmla="*/ 217 w 498"/>
                  <a:gd name="T17" fmla="*/ 200 h 454"/>
                  <a:gd name="T18" fmla="*/ 0 w 498"/>
                  <a:gd name="T19" fmla="*/ 6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54">
                    <a:moveTo>
                      <a:pt x="0" y="67"/>
                    </a:moveTo>
                    <a:lnTo>
                      <a:pt x="52" y="0"/>
                    </a:lnTo>
                    <a:lnTo>
                      <a:pt x="255" y="162"/>
                    </a:lnTo>
                    <a:lnTo>
                      <a:pt x="436" y="0"/>
                    </a:lnTo>
                    <a:lnTo>
                      <a:pt x="498" y="67"/>
                    </a:lnTo>
                    <a:lnTo>
                      <a:pt x="290" y="200"/>
                    </a:lnTo>
                    <a:lnTo>
                      <a:pt x="298" y="454"/>
                    </a:lnTo>
                    <a:lnTo>
                      <a:pt x="209" y="454"/>
                    </a:lnTo>
                    <a:lnTo>
                      <a:pt x="217" y="200"/>
                    </a:lnTo>
                    <a:lnTo>
                      <a:pt x="0" y="67"/>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73" name="Freeform 49"/>
              <p:cNvSpPr>
                <a:spLocks/>
              </p:cNvSpPr>
              <p:nvPr/>
            </p:nvSpPr>
            <p:spPr bwMode="auto">
              <a:xfrm>
                <a:off x="5" y="317"/>
                <a:ext cx="205" cy="201"/>
              </a:xfrm>
              <a:custGeom>
                <a:avLst/>
                <a:gdLst>
                  <a:gd name="T0" fmla="*/ 205 w 205"/>
                  <a:gd name="T1" fmla="*/ 41 h 201"/>
                  <a:gd name="T2" fmla="*/ 43 w 205"/>
                  <a:gd name="T3" fmla="*/ 201 h 201"/>
                  <a:gd name="T4" fmla="*/ 0 w 205"/>
                  <a:gd name="T5" fmla="*/ 149 h 201"/>
                  <a:gd name="T6" fmla="*/ 184 w 205"/>
                  <a:gd name="T7" fmla="*/ 0 h 201"/>
                  <a:gd name="T8" fmla="*/ 205 w 205"/>
                  <a:gd name="T9" fmla="*/ 14 h 201"/>
                  <a:gd name="T10" fmla="*/ 205 w 205"/>
                  <a:gd name="T11" fmla="*/ 41 h 201"/>
                </a:gdLst>
                <a:ahLst/>
                <a:cxnLst>
                  <a:cxn ang="0">
                    <a:pos x="T0" y="T1"/>
                  </a:cxn>
                  <a:cxn ang="0">
                    <a:pos x="T2" y="T3"/>
                  </a:cxn>
                  <a:cxn ang="0">
                    <a:pos x="T4" y="T5"/>
                  </a:cxn>
                  <a:cxn ang="0">
                    <a:pos x="T6" y="T7"/>
                  </a:cxn>
                  <a:cxn ang="0">
                    <a:pos x="T8" y="T9"/>
                  </a:cxn>
                  <a:cxn ang="0">
                    <a:pos x="T10" y="T11"/>
                  </a:cxn>
                </a:cxnLst>
                <a:rect l="0" t="0" r="r" b="b"/>
                <a:pathLst>
                  <a:path w="205" h="201">
                    <a:moveTo>
                      <a:pt x="205" y="41"/>
                    </a:moveTo>
                    <a:lnTo>
                      <a:pt x="43" y="201"/>
                    </a:lnTo>
                    <a:lnTo>
                      <a:pt x="0" y="149"/>
                    </a:lnTo>
                    <a:lnTo>
                      <a:pt x="184" y="0"/>
                    </a:lnTo>
                    <a:lnTo>
                      <a:pt x="205" y="14"/>
                    </a:lnTo>
                    <a:lnTo>
                      <a:pt x="205" y="4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74" name="Freeform 50"/>
              <p:cNvSpPr>
                <a:spLocks/>
              </p:cNvSpPr>
              <p:nvPr/>
            </p:nvSpPr>
            <p:spPr bwMode="auto">
              <a:xfrm>
                <a:off x="343" y="317"/>
                <a:ext cx="206" cy="201"/>
              </a:xfrm>
              <a:custGeom>
                <a:avLst/>
                <a:gdLst>
                  <a:gd name="T0" fmla="*/ 0 w 206"/>
                  <a:gd name="T1" fmla="*/ 41 h 201"/>
                  <a:gd name="T2" fmla="*/ 160 w 206"/>
                  <a:gd name="T3" fmla="*/ 201 h 201"/>
                  <a:gd name="T4" fmla="*/ 206 w 206"/>
                  <a:gd name="T5" fmla="*/ 149 h 201"/>
                  <a:gd name="T6" fmla="*/ 16 w 206"/>
                  <a:gd name="T7" fmla="*/ 0 h 201"/>
                  <a:gd name="T8" fmla="*/ 0 w 206"/>
                  <a:gd name="T9" fmla="*/ 14 h 201"/>
                  <a:gd name="T10" fmla="*/ 0 w 206"/>
                  <a:gd name="T11" fmla="*/ 41 h 201"/>
                </a:gdLst>
                <a:ahLst/>
                <a:cxnLst>
                  <a:cxn ang="0">
                    <a:pos x="T0" y="T1"/>
                  </a:cxn>
                  <a:cxn ang="0">
                    <a:pos x="T2" y="T3"/>
                  </a:cxn>
                  <a:cxn ang="0">
                    <a:pos x="T4" y="T5"/>
                  </a:cxn>
                  <a:cxn ang="0">
                    <a:pos x="T6" y="T7"/>
                  </a:cxn>
                  <a:cxn ang="0">
                    <a:pos x="T8" y="T9"/>
                  </a:cxn>
                  <a:cxn ang="0">
                    <a:pos x="T10" y="T11"/>
                  </a:cxn>
                </a:cxnLst>
                <a:rect l="0" t="0" r="r" b="b"/>
                <a:pathLst>
                  <a:path w="206" h="201">
                    <a:moveTo>
                      <a:pt x="0" y="41"/>
                    </a:moveTo>
                    <a:lnTo>
                      <a:pt x="160" y="201"/>
                    </a:lnTo>
                    <a:lnTo>
                      <a:pt x="206" y="149"/>
                    </a:lnTo>
                    <a:lnTo>
                      <a:pt x="16" y="0"/>
                    </a:lnTo>
                    <a:lnTo>
                      <a:pt x="0" y="14"/>
                    </a:lnTo>
                    <a:lnTo>
                      <a:pt x="0" y="4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275" name="Freeform 51"/>
              <p:cNvSpPr>
                <a:spLocks/>
              </p:cNvSpPr>
              <p:nvPr/>
            </p:nvSpPr>
            <p:spPr bwMode="auto">
              <a:xfrm>
                <a:off x="240" y="1"/>
                <a:ext cx="71" cy="241"/>
              </a:xfrm>
              <a:custGeom>
                <a:avLst/>
                <a:gdLst>
                  <a:gd name="T0" fmla="*/ 57 w 71"/>
                  <a:gd name="T1" fmla="*/ 219 h 241"/>
                  <a:gd name="T2" fmla="*/ 71 w 71"/>
                  <a:gd name="T3" fmla="*/ 0 h 241"/>
                  <a:gd name="T4" fmla="*/ 0 w 71"/>
                  <a:gd name="T5" fmla="*/ 0 h 241"/>
                  <a:gd name="T6" fmla="*/ 14 w 71"/>
                  <a:gd name="T7" fmla="*/ 222 h 241"/>
                  <a:gd name="T8" fmla="*/ 35 w 71"/>
                  <a:gd name="T9" fmla="*/ 241 h 241"/>
                  <a:gd name="T10" fmla="*/ 57 w 71"/>
                  <a:gd name="T11" fmla="*/ 219 h 241"/>
                </a:gdLst>
                <a:ahLst/>
                <a:cxnLst>
                  <a:cxn ang="0">
                    <a:pos x="T0" y="T1"/>
                  </a:cxn>
                  <a:cxn ang="0">
                    <a:pos x="T2" y="T3"/>
                  </a:cxn>
                  <a:cxn ang="0">
                    <a:pos x="T4" y="T5"/>
                  </a:cxn>
                  <a:cxn ang="0">
                    <a:pos x="T6" y="T7"/>
                  </a:cxn>
                  <a:cxn ang="0">
                    <a:pos x="T8" y="T9"/>
                  </a:cxn>
                  <a:cxn ang="0">
                    <a:pos x="T10" y="T11"/>
                  </a:cxn>
                </a:cxnLst>
                <a:rect l="0" t="0" r="r" b="b"/>
                <a:pathLst>
                  <a:path w="71" h="241">
                    <a:moveTo>
                      <a:pt x="57" y="219"/>
                    </a:moveTo>
                    <a:lnTo>
                      <a:pt x="71" y="0"/>
                    </a:lnTo>
                    <a:lnTo>
                      <a:pt x="0" y="0"/>
                    </a:lnTo>
                    <a:lnTo>
                      <a:pt x="14" y="222"/>
                    </a:lnTo>
                    <a:lnTo>
                      <a:pt x="35" y="241"/>
                    </a:lnTo>
                    <a:lnTo>
                      <a:pt x="57" y="219"/>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grpSp>
      </p:grpSp>
      <p:grpSp>
        <p:nvGrpSpPr>
          <p:cNvPr id="34" name="Group 33"/>
          <p:cNvGrpSpPr/>
          <p:nvPr/>
        </p:nvGrpSpPr>
        <p:grpSpPr>
          <a:xfrm>
            <a:off x="9711742" y="1194323"/>
            <a:ext cx="2540499" cy="1439366"/>
            <a:chOff x="4455793" y="4145693"/>
            <a:chExt cx="1675226" cy="992387"/>
          </a:xfrm>
        </p:grpSpPr>
        <p:pic>
          <p:nvPicPr>
            <p:cNvPr id="41" name="Picture 40"/>
            <p:cNvPicPr>
              <a:picLocks noChangeAspect="1"/>
            </p:cNvPicPr>
            <p:nvPr/>
          </p:nvPicPr>
          <p:blipFill>
            <a:blip r:embed="rId10"/>
            <a:stretch>
              <a:fillRect/>
            </a:stretch>
          </p:blipFill>
          <p:spPr>
            <a:xfrm>
              <a:off x="4532768" y="4145693"/>
              <a:ext cx="1474987" cy="992387"/>
            </a:xfrm>
            <a:prstGeom prst="rect">
              <a:avLst/>
            </a:prstGeom>
          </p:spPr>
        </p:pic>
        <p:sp>
          <p:nvSpPr>
            <p:cNvPr id="42" name="Rectangle 41"/>
            <p:cNvSpPr/>
            <p:nvPr/>
          </p:nvSpPr>
          <p:spPr bwMode="auto">
            <a:xfrm>
              <a:off x="4455793" y="4696932"/>
              <a:ext cx="1675226" cy="356518"/>
            </a:xfrm>
            <a:prstGeom prst="rect">
              <a:avLst/>
            </a:prstGeom>
            <a:noFill/>
            <a:ln w="9525" cap="flat" cmpd="sng" algn="ctr">
              <a:noFill/>
              <a:prstDash val="solid"/>
              <a:headEnd type="none" w="med" len="med"/>
              <a:tailEnd type="none" w="med" len="med"/>
            </a:ln>
            <a:effectLst/>
          </p:spPr>
          <p:txBody>
            <a:bodyPr rot="0" spcFirstLastPara="0" vert="horz" wrap="square" lIns="186466" tIns="149173" rIns="186466" bIns="14917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67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Microsoft Azure</a:t>
              </a:r>
            </a:p>
          </p:txBody>
        </p:sp>
      </p:grpSp>
      <p:pic>
        <p:nvPicPr>
          <p:cNvPr id="61" name="Picture 6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318140" y="1701101"/>
            <a:ext cx="1248241" cy="432121"/>
          </a:xfrm>
          <a:prstGeom prst="rect">
            <a:avLst/>
          </a:prstGeom>
        </p:spPr>
      </p:pic>
      <p:grpSp>
        <p:nvGrpSpPr>
          <p:cNvPr id="117" name="Group 116"/>
          <p:cNvGrpSpPr/>
          <p:nvPr/>
        </p:nvGrpSpPr>
        <p:grpSpPr>
          <a:xfrm>
            <a:off x="10592425" y="5651040"/>
            <a:ext cx="356269" cy="358132"/>
            <a:chOff x="15478120" y="-2840041"/>
            <a:chExt cx="1820862" cy="1830385"/>
          </a:xfrm>
        </p:grpSpPr>
        <p:sp>
          <p:nvSpPr>
            <p:cNvPr id="118" name="Oval 9"/>
            <p:cNvSpPr>
              <a:spLocks noChangeArrowheads="1"/>
            </p:cNvSpPr>
            <p:nvPr/>
          </p:nvSpPr>
          <p:spPr bwMode="auto">
            <a:xfrm>
              <a:off x="15478120" y="-2840041"/>
              <a:ext cx="1820862" cy="1830385"/>
            </a:xfrm>
            <a:prstGeom prst="ellipse">
              <a:avLst/>
            </a:prstGeom>
            <a:solidFill>
              <a:srgbClr val="00B294">
                <a:alpha val="8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119"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120"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121"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grpSp>
      <p:grpSp>
        <p:nvGrpSpPr>
          <p:cNvPr id="122" name="Group 121"/>
          <p:cNvGrpSpPr/>
          <p:nvPr/>
        </p:nvGrpSpPr>
        <p:grpSpPr>
          <a:xfrm>
            <a:off x="11037423" y="5475437"/>
            <a:ext cx="335618" cy="337374"/>
            <a:chOff x="13209584" y="-2840041"/>
            <a:chExt cx="1820862" cy="1830385"/>
          </a:xfrm>
        </p:grpSpPr>
        <p:sp>
          <p:nvSpPr>
            <p:cNvPr id="123" name="Oval 5"/>
            <p:cNvSpPr>
              <a:spLocks noChangeArrowheads="1"/>
            </p:cNvSpPr>
            <p:nvPr/>
          </p:nvSpPr>
          <p:spPr bwMode="auto">
            <a:xfrm>
              <a:off x="13209584" y="-2840041"/>
              <a:ext cx="1820862" cy="1830385"/>
            </a:xfrm>
            <a:prstGeom prst="ellipse">
              <a:avLst/>
            </a:prstGeom>
            <a:solidFill>
              <a:srgbClr val="FFB900">
                <a:alpha val="7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124"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126"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sp>
          <p:nvSpPr>
            <p:cNvPr id="128"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2" rIns="91425" bIns="45712" numCol="1" anchor="t" anchorCtr="0" compatLnSpc="1">
              <a:prstTxWarp prst="textNoShape">
                <a:avLst/>
              </a:prstTxWarp>
            </a:bodyPr>
            <a:lstStyle/>
            <a:p>
              <a:pPr defTabSz="914236">
                <a:defRPr/>
              </a:pPr>
              <a:endParaRPr lang="en-US" kern="0">
                <a:solidFill>
                  <a:srgbClr val="505050"/>
                </a:solidFill>
                <a:latin typeface="Segoe UI"/>
              </a:endParaRPr>
            </a:p>
          </p:txBody>
        </p:sp>
      </p:grpSp>
      <p:sp>
        <p:nvSpPr>
          <p:cNvPr id="21" name="AutoShape 3"/>
          <p:cNvSpPr>
            <a:spLocks noChangeAspect="1" noChangeArrowheads="1" noTextEdit="1"/>
          </p:cNvSpPr>
          <p:nvPr/>
        </p:nvSpPr>
        <p:spPr bwMode="auto">
          <a:xfrm>
            <a:off x="6124192" y="355691"/>
            <a:ext cx="2205236" cy="75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0" rIns="89642" bIns="44820"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sp>
        <p:nvSpPr>
          <p:cNvPr id="137" name="Freeform 5"/>
          <p:cNvSpPr>
            <a:spLocks/>
          </p:cNvSpPr>
          <p:nvPr/>
        </p:nvSpPr>
        <p:spPr bwMode="auto">
          <a:xfrm>
            <a:off x="6667053" y="5786964"/>
            <a:ext cx="280129" cy="480888"/>
          </a:xfrm>
          <a:custGeom>
            <a:avLst/>
            <a:gdLst>
              <a:gd name="T0" fmla="*/ 180 w 180"/>
              <a:gd name="T1" fmla="*/ 309 h 309"/>
              <a:gd name="T2" fmla="*/ 138 w 180"/>
              <a:gd name="T3" fmla="*/ 206 h 309"/>
              <a:gd name="T4" fmla="*/ 157 w 180"/>
              <a:gd name="T5" fmla="*/ 206 h 309"/>
              <a:gd name="T6" fmla="*/ 116 w 180"/>
              <a:gd name="T7" fmla="*/ 103 h 309"/>
              <a:gd name="T8" fmla="*/ 133 w 180"/>
              <a:gd name="T9" fmla="*/ 103 h 309"/>
              <a:gd name="T10" fmla="*/ 90 w 180"/>
              <a:gd name="T11" fmla="*/ 0 h 309"/>
              <a:gd name="T12" fmla="*/ 47 w 180"/>
              <a:gd name="T13" fmla="*/ 103 h 309"/>
              <a:gd name="T14" fmla="*/ 64 w 180"/>
              <a:gd name="T15" fmla="*/ 103 h 309"/>
              <a:gd name="T16" fmla="*/ 24 w 180"/>
              <a:gd name="T17" fmla="*/ 206 h 309"/>
              <a:gd name="T18" fmla="*/ 43 w 180"/>
              <a:gd name="T19" fmla="*/ 206 h 309"/>
              <a:gd name="T20" fmla="*/ 0 w 180"/>
              <a:gd name="T21" fmla="*/ 309 h 309"/>
              <a:gd name="T22" fmla="*/ 180 w 180"/>
              <a:gd name="T23"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309">
                <a:moveTo>
                  <a:pt x="180" y="309"/>
                </a:moveTo>
                <a:lnTo>
                  <a:pt x="138" y="206"/>
                </a:lnTo>
                <a:lnTo>
                  <a:pt x="157" y="206"/>
                </a:lnTo>
                <a:lnTo>
                  <a:pt x="116" y="103"/>
                </a:lnTo>
                <a:lnTo>
                  <a:pt x="133" y="103"/>
                </a:lnTo>
                <a:lnTo>
                  <a:pt x="90" y="0"/>
                </a:lnTo>
                <a:lnTo>
                  <a:pt x="47" y="103"/>
                </a:lnTo>
                <a:lnTo>
                  <a:pt x="64" y="103"/>
                </a:lnTo>
                <a:lnTo>
                  <a:pt x="24" y="206"/>
                </a:lnTo>
                <a:lnTo>
                  <a:pt x="43" y="206"/>
                </a:lnTo>
                <a:lnTo>
                  <a:pt x="0" y="309"/>
                </a:lnTo>
                <a:lnTo>
                  <a:pt x="180" y="30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0" rIns="89642" bIns="44820"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sp>
        <p:nvSpPr>
          <p:cNvPr id="138" name="Freeform 5"/>
          <p:cNvSpPr>
            <a:spLocks/>
          </p:cNvSpPr>
          <p:nvPr/>
        </p:nvSpPr>
        <p:spPr bwMode="auto">
          <a:xfrm>
            <a:off x="7080343" y="5906834"/>
            <a:ext cx="280129" cy="480888"/>
          </a:xfrm>
          <a:custGeom>
            <a:avLst/>
            <a:gdLst>
              <a:gd name="T0" fmla="*/ 180 w 180"/>
              <a:gd name="T1" fmla="*/ 309 h 309"/>
              <a:gd name="T2" fmla="*/ 138 w 180"/>
              <a:gd name="T3" fmla="*/ 206 h 309"/>
              <a:gd name="T4" fmla="*/ 157 w 180"/>
              <a:gd name="T5" fmla="*/ 206 h 309"/>
              <a:gd name="T6" fmla="*/ 116 w 180"/>
              <a:gd name="T7" fmla="*/ 103 h 309"/>
              <a:gd name="T8" fmla="*/ 133 w 180"/>
              <a:gd name="T9" fmla="*/ 103 h 309"/>
              <a:gd name="T10" fmla="*/ 90 w 180"/>
              <a:gd name="T11" fmla="*/ 0 h 309"/>
              <a:gd name="T12" fmla="*/ 47 w 180"/>
              <a:gd name="T13" fmla="*/ 103 h 309"/>
              <a:gd name="T14" fmla="*/ 64 w 180"/>
              <a:gd name="T15" fmla="*/ 103 h 309"/>
              <a:gd name="T16" fmla="*/ 24 w 180"/>
              <a:gd name="T17" fmla="*/ 206 h 309"/>
              <a:gd name="T18" fmla="*/ 43 w 180"/>
              <a:gd name="T19" fmla="*/ 206 h 309"/>
              <a:gd name="T20" fmla="*/ 0 w 180"/>
              <a:gd name="T21" fmla="*/ 309 h 309"/>
              <a:gd name="T22" fmla="*/ 180 w 180"/>
              <a:gd name="T23"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309">
                <a:moveTo>
                  <a:pt x="180" y="309"/>
                </a:moveTo>
                <a:lnTo>
                  <a:pt x="138" y="206"/>
                </a:lnTo>
                <a:lnTo>
                  <a:pt x="157" y="206"/>
                </a:lnTo>
                <a:lnTo>
                  <a:pt x="116" y="103"/>
                </a:lnTo>
                <a:lnTo>
                  <a:pt x="133" y="103"/>
                </a:lnTo>
                <a:lnTo>
                  <a:pt x="90" y="0"/>
                </a:lnTo>
                <a:lnTo>
                  <a:pt x="47" y="103"/>
                </a:lnTo>
                <a:lnTo>
                  <a:pt x="64" y="103"/>
                </a:lnTo>
                <a:lnTo>
                  <a:pt x="24" y="206"/>
                </a:lnTo>
                <a:lnTo>
                  <a:pt x="43" y="206"/>
                </a:lnTo>
                <a:lnTo>
                  <a:pt x="0" y="309"/>
                </a:lnTo>
                <a:lnTo>
                  <a:pt x="180" y="30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0" rIns="89642" bIns="44820" numCol="1" anchor="t" anchorCtr="0" compatLnSpc="1">
            <a:prstTxWarp prst="textNoShape">
              <a:avLst/>
            </a:prstTxWarp>
          </a:bodyPr>
          <a:lstStyle/>
          <a:p>
            <a:pPr defTabSz="914225">
              <a:defRPr/>
            </a:pPr>
            <a:endParaRPr lang="en-US" sz="1765" kern="0">
              <a:solidFill>
                <a:sysClr val="windowText" lastClr="000000"/>
              </a:solidFill>
              <a:latin typeface="Segoe UI Semilight"/>
            </a:endParaRPr>
          </a:p>
        </p:txBody>
      </p:sp>
      <p:pic>
        <p:nvPicPr>
          <p:cNvPr id="139" name="Picture 138"/>
          <p:cNvPicPr>
            <a:picLocks noChangeAspect="1"/>
          </p:cNvPicPr>
          <p:nvPr/>
        </p:nvPicPr>
        <p:blipFill>
          <a:blip r:embed="rId12"/>
          <a:stretch>
            <a:fillRect/>
          </a:stretch>
        </p:blipFill>
        <p:spPr>
          <a:xfrm>
            <a:off x="9532248" y="4775694"/>
            <a:ext cx="551951" cy="1401106"/>
          </a:xfrm>
          <a:prstGeom prst="rect">
            <a:avLst/>
          </a:prstGeom>
        </p:spPr>
      </p:pic>
      <p:sp>
        <p:nvSpPr>
          <p:cNvPr id="29" name="TextBox 28"/>
          <p:cNvSpPr txBox="1"/>
          <p:nvPr/>
        </p:nvSpPr>
        <p:spPr>
          <a:xfrm>
            <a:off x="2016614" y="5081378"/>
            <a:ext cx="1313306" cy="997438"/>
          </a:xfrm>
          <a:prstGeom prst="rect">
            <a:avLst/>
          </a:prstGeom>
          <a:noFill/>
        </p:spPr>
        <p:txBody>
          <a:bodyPr wrap="square" lIns="179283" tIns="143426" rIns="179283" bIns="143426" rtlCol="0">
            <a:spAutoFit/>
          </a:bodyPr>
          <a:lstStyle/>
          <a:p>
            <a:pPr defTabSz="914225">
              <a:lnSpc>
                <a:spcPct val="90000"/>
              </a:lnSpc>
              <a:spcAft>
                <a:spcPts val="588"/>
              </a:spcAft>
              <a:defRPr/>
            </a:pPr>
            <a:r>
              <a:rPr lang="en-US" sz="1568" kern="0" spc="-30">
                <a:solidFill>
                  <a:schemeClr val="bg2"/>
                </a:solidFill>
                <a:latin typeface="Segoe UI Semilight" panose="020B0402040204020203" pitchFamily="34" charset="0"/>
                <a:cs typeface="Segoe UI Semilight" panose="020B0402040204020203" pitchFamily="34" charset="0"/>
              </a:rPr>
              <a:t>Risk</a:t>
            </a:r>
          </a:p>
          <a:p>
            <a:pPr defTabSz="914225">
              <a:lnSpc>
                <a:spcPct val="90000"/>
              </a:lnSpc>
              <a:spcAft>
                <a:spcPts val="588"/>
              </a:spcAft>
              <a:defRPr/>
            </a:pPr>
            <a:r>
              <a:rPr lang="en-US" sz="1176" kern="0">
                <a:solidFill>
                  <a:schemeClr val="bg2"/>
                </a:solidFill>
                <a:latin typeface="Segoe UI Semilight"/>
              </a:rPr>
              <a:t>Session risk</a:t>
            </a:r>
          </a:p>
          <a:p>
            <a:pPr defTabSz="914225">
              <a:lnSpc>
                <a:spcPct val="90000"/>
              </a:lnSpc>
              <a:spcAft>
                <a:spcPts val="588"/>
              </a:spcAft>
              <a:defRPr/>
            </a:pPr>
            <a:r>
              <a:rPr lang="en-US" sz="1176" kern="0">
                <a:solidFill>
                  <a:schemeClr val="bg2"/>
                </a:solidFill>
                <a:latin typeface="Segoe UI Semilight"/>
              </a:rPr>
              <a:t>User risk</a:t>
            </a:r>
            <a:endParaRPr lang="en-US" sz="2353" kern="0">
              <a:solidFill>
                <a:schemeClr val="bg2"/>
              </a:solidFill>
              <a:latin typeface="Segoe UI Semilight"/>
            </a:endParaRPr>
          </a:p>
        </p:txBody>
      </p:sp>
      <p:sp>
        <p:nvSpPr>
          <p:cNvPr id="28" name="Hexagon 27"/>
          <p:cNvSpPr/>
          <p:nvPr/>
        </p:nvSpPr>
        <p:spPr bwMode="auto">
          <a:xfrm>
            <a:off x="1173356" y="5253224"/>
            <a:ext cx="662832" cy="565083"/>
          </a:xfrm>
          <a:prstGeom prst="hexagon">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30" name="Multiplication Sign 29"/>
          <p:cNvSpPr/>
          <p:nvPr/>
        </p:nvSpPr>
        <p:spPr bwMode="auto">
          <a:xfrm>
            <a:off x="1218234" y="5239360"/>
            <a:ext cx="581090" cy="548431"/>
          </a:xfrm>
          <a:prstGeom prst="mathMultiply">
            <a:avLst>
              <a:gd name="adj1" fmla="val 20694"/>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9" rIns="0" bIns="45719" numCol="1" rtlCol="0" anchor="ctr" anchorCtr="0" compatLnSpc="1">
            <a:prstTxWarp prst="textNoShape">
              <a:avLst/>
            </a:prstTxWarp>
          </a:bodyPr>
          <a:lstStyle/>
          <a:p>
            <a:pPr algn="ctr" defTabSz="914113"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10" name="Group 9"/>
          <p:cNvGrpSpPr/>
          <p:nvPr/>
        </p:nvGrpSpPr>
        <p:grpSpPr>
          <a:xfrm>
            <a:off x="5121087" y="1131453"/>
            <a:ext cx="2595998" cy="2511139"/>
            <a:chOff x="4637154" y="2280555"/>
            <a:chExt cx="2596366" cy="2773423"/>
          </a:xfrm>
          <a:solidFill>
            <a:schemeClr val="accent1">
              <a:lumMod val="20000"/>
              <a:lumOff val="80000"/>
            </a:schemeClr>
          </a:solidFill>
        </p:grpSpPr>
        <p:sp>
          <p:nvSpPr>
            <p:cNvPr id="112" name="Pentagon 111"/>
            <p:cNvSpPr/>
            <p:nvPr/>
          </p:nvSpPr>
          <p:spPr bwMode="auto">
            <a:xfrm>
              <a:off x="4637154" y="2280555"/>
              <a:ext cx="2596366" cy="2773423"/>
            </a:xfrm>
            <a:prstGeom prst="homePlate">
              <a:avLst>
                <a:gd name="adj" fmla="val 2193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0" name="Group 229"/>
            <p:cNvGrpSpPr/>
            <p:nvPr/>
          </p:nvGrpSpPr>
          <p:grpSpPr>
            <a:xfrm>
              <a:off x="4969858" y="3233369"/>
              <a:ext cx="2091723" cy="437288"/>
              <a:chOff x="4645915" y="3681440"/>
              <a:chExt cx="2091753" cy="437294"/>
            </a:xfrm>
            <a:grpFill/>
          </p:grpSpPr>
          <p:sp>
            <p:nvSpPr>
              <p:cNvPr id="193" name="TextBox 192"/>
              <p:cNvSpPr txBox="1"/>
              <p:nvPr/>
            </p:nvSpPr>
            <p:spPr>
              <a:xfrm>
                <a:off x="5050787" y="3746199"/>
                <a:ext cx="1686881" cy="368468"/>
              </a:xfrm>
              <a:prstGeom prst="rect">
                <a:avLst/>
              </a:prstGeom>
              <a:grpFill/>
            </p:spPr>
            <p:txBody>
              <a:bodyPr wrap="square" rtlCol="0">
                <a:spAutoFit/>
              </a:bodyPr>
              <a:lstStyle/>
              <a:p>
                <a:pPr defTabSz="895905">
                  <a:defRPr/>
                </a:pPr>
                <a:r>
                  <a:rPr lang="en-US" sz="1568" kern="0">
                    <a:solidFill>
                      <a:srgbClr val="505050"/>
                    </a:solidFill>
                    <a:latin typeface="Segoe UI"/>
                    <a:cs typeface="Segoe UI Light" panose="020B0502040204020203" pitchFamily="34" charset="0"/>
                  </a:rPr>
                  <a:t>ENFORCE MFA</a:t>
                </a:r>
              </a:p>
            </p:txBody>
          </p:sp>
          <p:sp>
            <p:nvSpPr>
              <p:cNvPr id="195" name="Freeform 194"/>
              <p:cNvSpPr>
                <a:spLocks noChangeAspect="1"/>
              </p:cNvSpPr>
              <p:nvPr/>
            </p:nvSpPr>
            <p:spPr bwMode="black">
              <a:xfrm>
                <a:off x="4645915" y="3681440"/>
                <a:ext cx="385112" cy="43729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30" tIns="74425" rIns="93030" bIns="74425" numCol="1" spcCol="0" rtlCol="0" fromWordArt="0" anchor="t" anchorCtr="0" forceAA="0" compatLnSpc="1">
                <a:prstTxWarp prst="textNoShape">
                  <a:avLst/>
                </a:prstTxWarp>
                <a:noAutofit/>
              </a:bodyPr>
              <a:lstStyle/>
              <a:p>
                <a:pPr algn="ctr" defTabSz="474304" fontAlgn="base">
                  <a:lnSpc>
                    <a:spcPct val="90000"/>
                  </a:lnSpc>
                  <a:spcBef>
                    <a:spcPct val="0"/>
                  </a:spcBef>
                  <a:spcAft>
                    <a:spcPct val="0"/>
                  </a:spcAft>
                  <a:defRPr/>
                </a:pPr>
                <a:endParaRPr lang="en-US" sz="122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9" name="Group 228"/>
            <p:cNvGrpSpPr/>
            <p:nvPr/>
          </p:nvGrpSpPr>
          <p:grpSpPr>
            <a:xfrm>
              <a:off x="4967962" y="2356901"/>
              <a:ext cx="2093619" cy="502225"/>
              <a:chOff x="4644019" y="2614154"/>
              <a:chExt cx="2093649" cy="502232"/>
            </a:xfrm>
            <a:grpFill/>
          </p:grpSpPr>
          <p:sp>
            <p:nvSpPr>
              <p:cNvPr id="181" name="TextBox 180"/>
              <p:cNvSpPr txBox="1"/>
              <p:nvPr/>
            </p:nvSpPr>
            <p:spPr>
              <a:xfrm>
                <a:off x="5050787" y="2747918"/>
                <a:ext cx="1686881" cy="368468"/>
              </a:xfrm>
              <a:prstGeom prst="rect">
                <a:avLst/>
              </a:prstGeom>
              <a:grpFill/>
            </p:spPr>
            <p:txBody>
              <a:bodyPr wrap="square" rtlCol="0">
                <a:spAutoFit/>
              </a:bodyPr>
              <a:lstStyle/>
              <a:p>
                <a:pPr defTabSz="895905">
                  <a:defRPr/>
                </a:pPr>
                <a:r>
                  <a:rPr lang="en-US" sz="1568" kern="0" dirty="0">
                    <a:solidFill>
                      <a:srgbClr val="505050"/>
                    </a:solidFill>
                    <a:latin typeface="Segoe UI"/>
                    <a:cs typeface="Segoe UI Light" panose="020B0502040204020203" pitchFamily="34" charset="0"/>
                  </a:rPr>
                  <a:t>ALLOW</a:t>
                </a:r>
              </a:p>
            </p:txBody>
          </p:sp>
          <p:sp>
            <p:nvSpPr>
              <p:cNvPr id="199" name="Freeform 198"/>
              <p:cNvSpPr>
                <a:spLocks noChangeAspect="1"/>
              </p:cNvSpPr>
              <p:nvPr/>
            </p:nvSpPr>
            <p:spPr bwMode="black">
              <a:xfrm>
                <a:off x="4644019" y="2614154"/>
                <a:ext cx="388905" cy="406165"/>
              </a:xfrm>
              <a:custGeom>
                <a:avLst/>
                <a:gdLst>
                  <a:gd name="connsiteX0" fmla="*/ 1948755 w 3955295"/>
                  <a:gd name="connsiteY0" fmla="*/ 369 h 4130833"/>
                  <a:gd name="connsiteX1" fmla="*/ 2105837 w 3955295"/>
                  <a:gd name="connsiteY1" fmla="*/ 1511994 h 4130833"/>
                  <a:gd name="connsiteX2" fmla="*/ 2916462 w 3955295"/>
                  <a:gd name="connsiteY2" fmla="*/ 1468237 h 4130833"/>
                  <a:gd name="connsiteX3" fmla="*/ 3838822 w 3955295"/>
                  <a:gd name="connsiteY3" fmla="*/ 1719838 h 4130833"/>
                  <a:gd name="connsiteX4" fmla="*/ 3575916 w 3955295"/>
                  <a:gd name="connsiteY4" fmla="*/ 2146466 h 4130833"/>
                  <a:gd name="connsiteX5" fmla="*/ 3954939 w 3955295"/>
                  <a:gd name="connsiteY5" fmla="*/ 2489956 h 4130833"/>
                  <a:gd name="connsiteX6" fmla="*/ 3545244 w 3955295"/>
                  <a:gd name="connsiteY6" fmla="*/ 2835634 h 4130833"/>
                  <a:gd name="connsiteX7" fmla="*/ 3832249 w 3955295"/>
                  <a:gd name="connsiteY7" fmla="*/ 3170373 h 4130833"/>
                  <a:gd name="connsiteX8" fmla="*/ 3400646 w 3955295"/>
                  <a:gd name="connsiteY8" fmla="*/ 3472295 h 4130833"/>
                  <a:gd name="connsiteX9" fmla="*/ 3643834 w 3955295"/>
                  <a:gd name="connsiteY9" fmla="*/ 3706393 h 4130833"/>
                  <a:gd name="connsiteX10" fmla="*/ 2776246 w 3955295"/>
                  <a:gd name="connsiteY10" fmla="*/ 4111895 h 4130833"/>
                  <a:gd name="connsiteX11" fmla="*/ 2636753 w 3955295"/>
                  <a:gd name="connsiteY11" fmla="*/ 4120038 h 4130833"/>
                  <a:gd name="connsiteX12" fmla="*/ 2636753 w 3955295"/>
                  <a:gd name="connsiteY12" fmla="*/ 4130833 h 4130833"/>
                  <a:gd name="connsiteX13" fmla="*/ 2272343 w 3955295"/>
                  <a:gd name="connsiteY13" fmla="*/ 4130833 h 4130833"/>
                  <a:gd name="connsiteX14" fmla="*/ 0 w 3955295"/>
                  <a:gd name="connsiteY14" fmla="*/ 4130833 h 4130833"/>
                  <a:gd name="connsiteX15" fmla="*/ 0 w 3955295"/>
                  <a:gd name="connsiteY15" fmla="*/ 2043959 h 4130833"/>
                  <a:gd name="connsiteX16" fmla="*/ 916730 w 3955295"/>
                  <a:gd name="connsiteY16" fmla="*/ 2043959 h 4130833"/>
                  <a:gd name="connsiteX17" fmla="*/ 918243 w 3955295"/>
                  <a:gd name="connsiteY17" fmla="*/ 2019742 h 4130833"/>
                  <a:gd name="connsiteX18" fmla="*/ 964388 w 3955295"/>
                  <a:gd name="connsiteY18" fmla="*/ 1781097 h 4130833"/>
                  <a:gd name="connsiteX19" fmla="*/ 962197 w 3955295"/>
                  <a:gd name="connsiteY19" fmla="*/ 1772346 h 4130833"/>
                  <a:gd name="connsiteX20" fmla="*/ 990679 w 3955295"/>
                  <a:gd name="connsiteY20" fmla="*/ 1741716 h 4130833"/>
                  <a:gd name="connsiteX21" fmla="*/ 992870 w 3955295"/>
                  <a:gd name="connsiteY21" fmla="*/ 1741716 h 4130833"/>
                  <a:gd name="connsiteX22" fmla="*/ 1498963 w 3955295"/>
                  <a:gd name="connsiteY22" fmla="*/ 1032858 h 4130833"/>
                  <a:gd name="connsiteX23" fmla="*/ 1899894 w 3955295"/>
                  <a:gd name="connsiteY23" fmla="*/ 6763 h 4130833"/>
                  <a:gd name="connsiteX24" fmla="*/ 1948755 w 3955295"/>
                  <a:gd name="connsiteY24" fmla="*/ 369 h 41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55295" h="4130833">
                    <a:moveTo>
                      <a:pt x="1948755" y="369"/>
                    </a:moveTo>
                    <a:cubicBezTo>
                      <a:pt x="2434479" y="-24420"/>
                      <a:pt x="2330812" y="1206791"/>
                      <a:pt x="2105837" y="1511994"/>
                    </a:cubicBezTo>
                    <a:cubicBezTo>
                      <a:pt x="2456377" y="1490115"/>
                      <a:pt x="2782818" y="1472613"/>
                      <a:pt x="2916462" y="1468237"/>
                    </a:cubicBezTo>
                    <a:cubicBezTo>
                      <a:pt x="3245094" y="1455110"/>
                      <a:pt x="3777477" y="1487927"/>
                      <a:pt x="3838822" y="1719838"/>
                    </a:cubicBezTo>
                    <a:cubicBezTo>
                      <a:pt x="3900167" y="1962688"/>
                      <a:pt x="3830058" y="2102709"/>
                      <a:pt x="3575916" y="2146466"/>
                    </a:cubicBezTo>
                    <a:cubicBezTo>
                      <a:pt x="3799386" y="2183659"/>
                      <a:pt x="3961511" y="2343371"/>
                      <a:pt x="3954939" y="2489956"/>
                    </a:cubicBezTo>
                    <a:cubicBezTo>
                      <a:pt x="3963702" y="2689049"/>
                      <a:pt x="3810341" y="2840010"/>
                      <a:pt x="3545244" y="2835634"/>
                    </a:cubicBezTo>
                    <a:cubicBezTo>
                      <a:pt x="3746805" y="2890330"/>
                      <a:pt x="3841013" y="3006286"/>
                      <a:pt x="3832249" y="3170373"/>
                    </a:cubicBezTo>
                    <a:cubicBezTo>
                      <a:pt x="3825677" y="3325710"/>
                      <a:pt x="3676697" y="3465731"/>
                      <a:pt x="3400646" y="3472295"/>
                    </a:cubicBezTo>
                    <a:cubicBezTo>
                      <a:pt x="3558389" y="3516051"/>
                      <a:pt x="3637261" y="3564184"/>
                      <a:pt x="3643834" y="3706393"/>
                    </a:cubicBezTo>
                    <a:cubicBezTo>
                      <a:pt x="3655336" y="3959088"/>
                      <a:pt x="3261389" y="4071488"/>
                      <a:pt x="2776246" y="4111895"/>
                    </a:cubicBezTo>
                    <a:lnTo>
                      <a:pt x="2636753" y="4120038"/>
                    </a:lnTo>
                    <a:lnTo>
                      <a:pt x="2636753" y="4130833"/>
                    </a:lnTo>
                    <a:lnTo>
                      <a:pt x="2272343" y="4130833"/>
                    </a:lnTo>
                    <a:lnTo>
                      <a:pt x="0" y="4130833"/>
                    </a:lnTo>
                    <a:lnTo>
                      <a:pt x="0" y="2043959"/>
                    </a:lnTo>
                    <a:lnTo>
                      <a:pt x="916730" y="2043959"/>
                    </a:lnTo>
                    <a:lnTo>
                      <a:pt x="918243" y="2019742"/>
                    </a:lnTo>
                    <a:cubicBezTo>
                      <a:pt x="927828" y="1912504"/>
                      <a:pt x="942480" y="1825948"/>
                      <a:pt x="964388" y="1781097"/>
                    </a:cubicBezTo>
                    <a:cubicBezTo>
                      <a:pt x="964388" y="1776722"/>
                      <a:pt x="962197" y="1774534"/>
                      <a:pt x="962197" y="1772346"/>
                    </a:cubicBezTo>
                    <a:cubicBezTo>
                      <a:pt x="962197" y="1772346"/>
                      <a:pt x="962197" y="1772346"/>
                      <a:pt x="990679" y="1741716"/>
                    </a:cubicBezTo>
                    <a:cubicBezTo>
                      <a:pt x="990679" y="1741716"/>
                      <a:pt x="992870" y="1741716"/>
                      <a:pt x="992870" y="1741716"/>
                    </a:cubicBezTo>
                    <a:cubicBezTo>
                      <a:pt x="1148422" y="1485740"/>
                      <a:pt x="1389419" y="1319464"/>
                      <a:pt x="1498963" y="1032858"/>
                    </a:cubicBezTo>
                    <a:cubicBezTo>
                      <a:pt x="1711478" y="479335"/>
                      <a:pt x="1558117" y="76773"/>
                      <a:pt x="1899894" y="6763"/>
                    </a:cubicBezTo>
                    <a:cubicBezTo>
                      <a:pt x="1916805" y="3276"/>
                      <a:pt x="1933086" y="1169"/>
                      <a:pt x="1948755" y="36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32" name="Group 231"/>
            <p:cNvGrpSpPr/>
            <p:nvPr/>
          </p:nvGrpSpPr>
          <p:grpSpPr>
            <a:xfrm>
              <a:off x="4943158" y="4542567"/>
              <a:ext cx="2133952" cy="368463"/>
              <a:chOff x="4674142" y="4430948"/>
              <a:chExt cx="2133982" cy="368468"/>
            </a:xfrm>
            <a:grpFill/>
          </p:grpSpPr>
          <p:sp>
            <p:nvSpPr>
              <p:cNvPr id="194" name="TextBox 193"/>
              <p:cNvSpPr txBox="1"/>
              <p:nvPr/>
            </p:nvSpPr>
            <p:spPr>
              <a:xfrm>
                <a:off x="5121243" y="4430948"/>
                <a:ext cx="1686881" cy="368468"/>
              </a:xfrm>
              <a:prstGeom prst="rect">
                <a:avLst/>
              </a:prstGeom>
              <a:grpFill/>
            </p:spPr>
            <p:txBody>
              <a:bodyPr wrap="square" rtlCol="0">
                <a:spAutoFit/>
              </a:bodyPr>
              <a:lstStyle/>
              <a:p>
                <a:pPr defTabSz="895905">
                  <a:defRPr/>
                </a:pPr>
                <a:r>
                  <a:rPr lang="en-US" sz="1568" kern="0">
                    <a:solidFill>
                      <a:srgbClr val="505050"/>
                    </a:solidFill>
                    <a:latin typeface="Segoe UI"/>
                    <a:cs typeface="Segoe UI Light" panose="020B0502040204020203" pitchFamily="34" charset="0"/>
                  </a:rPr>
                  <a:t>BLOCK</a:t>
                </a:r>
              </a:p>
            </p:txBody>
          </p:sp>
          <p:sp>
            <p:nvSpPr>
              <p:cNvPr id="201" name="Freeform 200"/>
              <p:cNvSpPr>
                <a:spLocks noChangeAspect="1"/>
              </p:cNvSpPr>
              <p:nvPr/>
            </p:nvSpPr>
            <p:spPr bwMode="black">
              <a:xfrm>
                <a:off x="4674142" y="4456544"/>
                <a:ext cx="328659" cy="325554"/>
              </a:xfrm>
              <a:custGeom>
                <a:avLst/>
                <a:gdLst>
                  <a:gd name="connsiteX0" fmla="*/ 47441 w 335249"/>
                  <a:gd name="connsiteY0" fmla="*/ 0 h 332082"/>
                  <a:gd name="connsiteX1" fmla="*/ 168960 w 335249"/>
                  <a:gd name="connsiteY1" fmla="*/ 121517 h 332082"/>
                  <a:gd name="connsiteX2" fmla="*/ 287806 w 335249"/>
                  <a:gd name="connsiteY2" fmla="*/ 0 h 332082"/>
                  <a:gd name="connsiteX3" fmla="*/ 328921 w 335249"/>
                  <a:gd name="connsiteY3" fmla="*/ 47441 h 332082"/>
                  <a:gd name="connsiteX4" fmla="*/ 212556 w 335249"/>
                  <a:gd name="connsiteY4" fmla="*/ 165113 h 332082"/>
                  <a:gd name="connsiteX5" fmla="*/ 335249 w 335249"/>
                  <a:gd name="connsiteY5" fmla="*/ 287805 h 332082"/>
                  <a:gd name="connsiteX6" fmla="*/ 287808 w 335249"/>
                  <a:gd name="connsiteY6" fmla="*/ 332082 h 332082"/>
                  <a:gd name="connsiteX7" fmla="*/ 166953 w 335249"/>
                  <a:gd name="connsiteY7" fmla="*/ 211228 h 332082"/>
                  <a:gd name="connsiteX8" fmla="*/ 47441 w 335249"/>
                  <a:gd name="connsiteY8" fmla="*/ 332082 h 332082"/>
                  <a:gd name="connsiteX9" fmla="*/ 6326 w 335249"/>
                  <a:gd name="connsiteY9" fmla="*/ 287805 h 332082"/>
                  <a:gd name="connsiteX10" fmla="*/ 123610 w 335249"/>
                  <a:gd name="connsiteY10" fmla="*/ 167886 h 332082"/>
                  <a:gd name="connsiteX11" fmla="*/ 0 w 335249"/>
                  <a:gd name="connsiteY11" fmla="*/ 44278 h 33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249" h="332082">
                    <a:moveTo>
                      <a:pt x="47441" y="0"/>
                    </a:moveTo>
                    <a:lnTo>
                      <a:pt x="168960" y="121517"/>
                    </a:lnTo>
                    <a:lnTo>
                      <a:pt x="287806" y="0"/>
                    </a:lnTo>
                    <a:lnTo>
                      <a:pt x="328921" y="47441"/>
                    </a:lnTo>
                    <a:lnTo>
                      <a:pt x="212556" y="165113"/>
                    </a:lnTo>
                    <a:lnTo>
                      <a:pt x="335249" y="287805"/>
                    </a:lnTo>
                    <a:lnTo>
                      <a:pt x="287808" y="332082"/>
                    </a:lnTo>
                    <a:lnTo>
                      <a:pt x="166953" y="211228"/>
                    </a:lnTo>
                    <a:lnTo>
                      <a:pt x="47441" y="332082"/>
                    </a:lnTo>
                    <a:lnTo>
                      <a:pt x="6326" y="287805"/>
                    </a:lnTo>
                    <a:lnTo>
                      <a:pt x="123610" y="167886"/>
                    </a:lnTo>
                    <a:lnTo>
                      <a:pt x="0" y="44278"/>
                    </a:lnTo>
                    <a:close/>
                  </a:path>
                </a:pathLst>
              </a:custGeom>
              <a:grpFill/>
              <a:ln>
                <a:noFill/>
              </a:ln>
              <a:extLst/>
            </p:spPr>
            <p:txBody>
              <a:bodyPr vert="horz" wrap="square" lIns="89629" tIns="44813" rIns="89629" bIns="44813" numCol="1" anchor="t" anchorCtr="0" compatLnSpc="1">
                <a:prstTxWarp prst="textNoShape">
                  <a:avLst/>
                </a:prstTxWarp>
                <a:noAutofit/>
              </a:bodyPr>
              <a:lstStyle/>
              <a:p>
                <a:pPr defTabSz="914202">
                  <a:defRPr/>
                </a:pPr>
                <a:endParaRPr lang="en-US" sz="1765" kern="0">
                  <a:solidFill>
                    <a:srgbClr val="000000"/>
                  </a:solidFill>
                  <a:latin typeface="Segoe UI"/>
                </a:endParaRPr>
              </a:p>
            </p:txBody>
          </p:sp>
        </p:grpSp>
        <p:grpSp>
          <p:nvGrpSpPr>
            <p:cNvPr id="254" name="Group 253"/>
            <p:cNvGrpSpPr/>
            <p:nvPr/>
          </p:nvGrpSpPr>
          <p:grpSpPr>
            <a:xfrm>
              <a:off x="4821318" y="3033600"/>
              <a:ext cx="1984185" cy="807467"/>
              <a:chOff x="4931052" y="3384343"/>
              <a:chExt cx="1585755" cy="807479"/>
            </a:xfrm>
            <a:grpFill/>
          </p:grpSpPr>
          <p:cxnSp>
            <p:nvCxnSpPr>
              <p:cNvPr id="252" name="Straight Connector 251"/>
              <p:cNvCxnSpPr/>
              <p:nvPr/>
            </p:nvCxnSpPr>
            <p:spPr>
              <a:xfrm>
                <a:off x="4931052" y="3384343"/>
                <a:ext cx="1585755" cy="0"/>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931052" y="4191822"/>
                <a:ext cx="1585755" cy="0"/>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0" name="Straight Connector 129"/>
            <p:cNvCxnSpPr/>
            <p:nvPr/>
          </p:nvCxnSpPr>
          <p:spPr>
            <a:xfrm>
              <a:off x="4821318" y="4489426"/>
              <a:ext cx="1984185" cy="0"/>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898526" y="3935310"/>
              <a:ext cx="2178584" cy="388920"/>
              <a:chOff x="4898526" y="3918218"/>
              <a:chExt cx="2178584" cy="388920"/>
            </a:xfrm>
            <a:grpFill/>
          </p:grpSpPr>
          <p:sp>
            <p:nvSpPr>
              <p:cNvPr id="141" name="TextBox 140"/>
              <p:cNvSpPr txBox="1"/>
              <p:nvPr/>
            </p:nvSpPr>
            <p:spPr>
              <a:xfrm>
                <a:off x="5390253" y="3918218"/>
                <a:ext cx="1686857" cy="366565"/>
              </a:xfrm>
              <a:prstGeom prst="rect">
                <a:avLst/>
              </a:prstGeom>
              <a:grpFill/>
            </p:spPr>
            <p:txBody>
              <a:bodyPr wrap="square" rtlCol="0">
                <a:spAutoFit/>
              </a:bodyPr>
              <a:lstStyle/>
              <a:p>
                <a:pPr defTabSz="895905">
                  <a:defRPr/>
                </a:pPr>
                <a:r>
                  <a:rPr lang="en-US" sz="1568" kern="0" dirty="0">
                    <a:solidFill>
                      <a:srgbClr val="505050"/>
                    </a:solidFill>
                    <a:latin typeface="Segoe UI"/>
                    <a:cs typeface="Segoe UI Light" panose="020B0502040204020203" pitchFamily="34" charset="0"/>
                  </a:rPr>
                  <a:t>ENROLL</a:t>
                </a:r>
              </a:p>
            </p:txBody>
          </p:sp>
          <p:sp>
            <p:nvSpPr>
              <p:cNvPr id="163" name="Freeform 64"/>
              <p:cNvSpPr>
                <a:spLocks noEditPoints="1"/>
              </p:cNvSpPr>
              <p:nvPr/>
            </p:nvSpPr>
            <p:spPr bwMode="auto">
              <a:xfrm>
                <a:off x="4898526" y="3942225"/>
                <a:ext cx="565800" cy="36491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grpFill/>
              <a:ln>
                <a:noFill/>
              </a:ln>
              <a:extLst/>
            </p:spPr>
            <p:txBody>
              <a:bodyPr vert="horz" wrap="square" lIns="91425" tIns="45712" rIns="91425" bIns="45712" numCol="1" anchor="t" anchorCtr="0" compatLnSpc="1">
                <a:prstTxWarp prst="textNoShape">
                  <a:avLst/>
                </a:prstTxWarp>
              </a:bodyPr>
              <a:lstStyle/>
              <a:p>
                <a:pPr defTabSz="914236">
                  <a:defRPr/>
                </a:pPr>
                <a:endParaRPr lang="en-US" sz="1200" kern="0">
                  <a:solidFill>
                    <a:srgbClr val="505050"/>
                  </a:solidFill>
                  <a:latin typeface="Segoe UI"/>
                </a:endParaRPr>
              </a:p>
            </p:txBody>
          </p:sp>
        </p:grpSp>
      </p:grpSp>
      <p:grpSp>
        <p:nvGrpSpPr>
          <p:cNvPr id="16" name="Group 15"/>
          <p:cNvGrpSpPr/>
          <p:nvPr/>
        </p:nvGrpSpPr>
        <p:grpSpPr>
          <a:xfrm>
            <a:off x="5094113" y="4466923"/>
            <a:ext cx="2595998" cy="1327925"/>
            <a:chOff x="5194222" y="4148313"/>
            <a:chExt cx="2648053" cy="1676428"/>
          </a:xfrm>
          <a:solidFill>
            <a:schemeClr val="accent1">
              <a:lumMod val="20000"/>
              <a:lumOff val="80000"/>
            </a:schemeClr>
          </a:solidFill>
        </p:grpSpPr>
        <p:sp>
          <p:nvSpPr>
            <p:cNvPr id="146" name="Pentagon 111"/>
            <p:cNvSpPr/>
            <p:nvPr/>
          </p:nvSpPr>
          <p:spPr bwMode="auto">
            <a:xfrm>
              <a:off x="5194222" y="4148313"/>
              <a:ext cx="2648053" cy="1676428"/>
            </a:xfrm>
            <a:prstGeom prst="homePlate">
              <a:avLst>
                <a:gd name="adj" fmla="val 2193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8" name="Group 147"/>
            <p:cNvGrpSpPr/>
            <p:nvPr/>
          </p:nvGrpSpPr>
          <p:grpSpPr>
            <a:xfrm>
              <a:off x="5450079" y="4320340"/>
              <a:ext cx="2135818" cy="475121"/>
              <a:chOff x="4643509" y="2695021"/>
              <a:chExt cx="2094159" cy="465854"/>
            </a:xfrm>
            <a:grpFill/>
          </p:grpSpPr>
          <p:sp>
            <p:nvSpPr>
              <p:cNvPr id="169" name="TextBox 168"/>
              <p:cNvSpPr txBox="1"/>
              <p:nvPr/>
            </p:nvSpPr>
            <p:spPr>
              <a:xfrm>
                <a:off x="5050787" y="2747918"/>
                <a:ext cx="1686881" cy="412957"/>
              </a:xfrm>
              <a:prstGeom prst="rect">
                <a:avLst/>
              </a:prstGeom>
              <a:grpFill/>
            </p:spPr>
            <p:txBody>
              <a:bodyPr wrap="square" rtlCol="0">
                <a:spAutoFit/>
              </a:bodyPr>
              <a:lstStyle/>
              <a:p>
                <a:pPr defTabSz="895905">
                  <a:defRPr/>
                </a:pPr>
                <a:r>
                  <a:rPr lang="en-US" sz="1568" kern="0" dirty="0">
                    <a:solidFill>
                      <a:srgbClr val="505050"/>
                    </a:solidFill>
                    <a:latin typeface="Segoe UI"/>
                    <a:cs typeface="Segoe UI Light" panose="020B0502040204020203" pitchFamily="34" charset="0"/>
                  </a:rPr>
                  <a:t>AUDIT</a:t>
                </a:r>
              </a:p>
            </p:txBody>
          </p:sp>
          <p:sp>
            <p:nvSpPr>
              <p:cNvPr id="174" name="Freeform 198"/>
              <p:cNvSpPr>
                <a:spLocks noChangeAspect="1"/>
              </p:cNvSpPr>
              <p:nvPr/>
            </p:nvSpPr>
            <p:spPr bwMode="black">
              <a:xfrm>
                <a:off x="4643509" y="2695021"/>
                <a:ext cx="388905" cy="406165"/>
              </a:xfrm>
              <a:custGeom>
                <a:avLst/>
                <a:gdLst>
                  <a:gd name="connsiteX0" fmla="*/ 1948755 w 3955295"/>
                  <a:gd name="connsiteY0" fmla="*/ 369 h 4130833"/>
                  <a:gd name="connsiteX1" fmla="*/ 2105837 w 3955295"/>
                  <a:gd name="connsiteY1" fmla="*/ 1511994 h 4130833"/>
                  <a:gd name="connsiteX2" fmla="*/ 2916462 w 3955295"/>
                  <a:gd name="connsiteY2" fmla="*/ 1468237 h 4130833"/>
                  <a:gd name="connsiteX3" fmla="*/ 3838822 w 3955295"/>
                  <a:gd name="connsiteY3" fmla="*/ 1719838 h 4130833"/>
                  <a:gd name="connsiteX4" fmla="*/ 3575916 w 3955295"/>
                  <a:gd name="connsiteY4" fmla="*/ 2146466 h 4130833"/>
                  <a:gd name="connsiteX5" fmla="*/ 3954939 w 3955295"/>
                  <a:gd name="connsiteY5" fmla="*/ 2489956 h 4130833"/>
                  <a:gd name="connsiteX6" fmla="*/ 3545244 w 3955295"/>
                  <a:gd name="connsiteY6" fmla="*/ 2835634 h 4130833"/>
                  <a:gd name="connsiteX7" fmla="*/ 3832249 w 3955295"/>
                  <a:gd name="connsiteY7" fmla="*/ 3170373 h 4130833"/>
                  <a:gd name="connsiteX8" fmla="*/ 3400646 w 3955295"/>
                  <a:gd name="connsiteY8" fmla="*/ 3472295 h 4130833"/>
                  <a:gd name="connsiteX9" fmla="*/ 3643834 w 3955295"/>
                  <a:gd name="connsiteY9" fmla="*/ 3706393 h 4130833"/>
                  <a:gd name="connsiteX10" fmla="*/ 2776246 w 3955295"/>
                  <a:gd name="connsiteY10" fmla="*/ 4111895 h 4130833"/>
                  <a:gd name="connsiteX11" fmla="*/ 2636753 w 3955295"/>
                  <a:gd name="connsiteY11" fmla="*/ 4120038 h 4130833"/>
                  <a:gd name="connsiteX12" fmla="*/ 2636753 w 3955295"/>
                  <a:gd name="connsiteY12" fmla="*/ 4130833 h 4130833"/>
                  <a:gd name="connsiteX13" fmla="*/ 2272343 w 3955295"/>
                  <a:gd name="connsiteY13" fmla="*/ 4130833 h 4130833"/>
                  <a:gd name="connsiteX14" fmla="*/ 0 w 3955295"/>
                  <a:gd name="connsiteY14" fmla="*/ 4130833 h 4130833"/>
                  <a:gd name="connsiteX15" fmla="*/ 0 w 3955295"/>
                  <a:gd name="connsiteY15" fmla="*/ 2043959 h 4130833"/>
                  <a:gd name="connsiteX16" fmla="*/ 916730 w 3955295"/>
                  <a:gd name="connsiteY16" fmla="*/ 2043959 h 4130833"/>
                  <a:gd name="connsiteX17" fmla="*/ 918243 w 3955295"/>
                  <a:gd name="connsiteY17" fmla="*/ 2019742 h 4130833"/>
                  <a:gd name="connsiteX18" fmla="*/ 964388 w 3955295"/>
                  <a:gd name="connsiteY18" fmla="*/ 1781097 h 4130833"/>
                  <a:gd name="connsiteX19" fmla="*/ 962197 w 3955295"/>
                  <a:gd name="connsiteY19" fmla="*/ 1772346 h 4130833"/>
                  <a:gd name="connsiteX20" fmla="*/ 990679 w 3955295"/>
                  <a:gd name="connsiteY20" fmla="*/ 1741716 h 4130833"/>
                  <a:gd name="connsiteX21" fmla="*/ 992870 w 3955295"/>
                  <a:gd name="connsiteY21" fmla="*/ 1741716 h 4130833"/>
                  <a:gd name="connsiteX22" fmla="*/ 1498963 w 3955295"/>
                  <a:gd name="connsiteY22" fmla="*/ 1032858 h 4130833"/>
                  <a:gd name="connsiteX23" fmla="*/ 1899894 w 3955295"/>
                  <a:gd name="connsiteY23" fmla="*/ 6763 h 4130833"/>
                  <a:gd name="connsiteX24" fmla="*/ 1948755 w 3955295"/>
                  <a:gd name="connsiteY24" fmla="*/ 369 h 41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55295" h="4130833">
                    <a:moveTo>
                      <a:pt x="1948755" y="369"/>
                    </a:moveTo>
                    <a:cubicBezTo>
                      <a:pt x="2434479" y="-24420"/>
                      <a:pt x="2330812" y="1206791"/>
                      <a:pt x="2105837" y="1511994"/>
                    </a:cubicBezTo>
                    <a:cubicBezTo>
                      <a:pt x="2456377" y="1490115"/>
                      <a:pt x="2782818" y="1472613"/>
                      <a:pt x="2916462" y="1468237"/>
                    </a:cubicBezTo>
                    <a:cubicBezTo>
                      <a:pt x="3245094" y="1455110"/>
                      <a:pt x="3777477" y="1487927"/>
                      <a:pt x="3838822" y="1719838"/>
                    </a:cubicBezTo>
                    <a:cubicBezTo>
                      <a:pt x="3900167" y="1962688"/>
                      <a:pt x="3830058" y="2102709"/>
                      <a:pt x="3575916" y="2146466"/>
                    </a:cubicBezTo>
                    <a:cubicBezTo>
                      <a:pt x="3799386" y="2183659"/>
                      <a:pt x="3961511" y="2343371"/>
                      <a:pt x="3954939" y="2489956"/>
                    </a:cubicBezTo>
                    <a:cubicBezTo>
                      <a:pt x="3963702" y="2689049"/>
                      <a:pt x="3810341" y="2840010"/>
                      <a:pt x="3545244" y="2835634"/>
                    </a:cubicBezTo>
                    <a:cubicBezTo>
                      <a:pt x="3746805" y="2890330"/>
                      <a:pt x="3841013" y="3006286"/>
                      <a:pt x="3832249" y="3170373"/>
                    </a:cubicBezTo>
                    <a:cubicBezTo>
                      <a:pt x="3825677" y="3325710"/>
                      <a:pt x="3676697" y="3465731"/>
                      <a:pt x="3400646" y="3472295"/>
                    </a:cubicBezTo>
                    <a:cubicBezTo>
                      <a:pt x="3558389" y="3516051"/>
                      <a:pt x="3637261" y="3564184"/>
                      <a:pt x="3643834" y="3706393"/>
                    </a:cubicBezTo>
                    <a:cubicBezTo>
                      <a:pt x="3655336" y="3959088"/>
                      <a:pt x="3261389" y="4071488"/>
                      <a:pt x="2776246" y="4111895"/>
                    </a:cubicBezTo>
                    <a:lnTo>
                      <a:pt x="2636753" y="4120038"/>
                    </a:lnTo>
                    <a:lnTo>
                      <a:pt x="2636753" y="4130833"/>
                    </a:lnTo>
                    <a:lnTo>
                      <a:pt x="2272343" y="4130833"/>
                    </a:lnTo>
                    <a:lnTo>
                      <a:pt x="0" y="4130833"/>
                    </a:lnTo>
                    <a:lnTo>
                      <a:pt x="0" y="2043959"/>
                    </a:lnTo>
                    <a:lnTo>
                      <a:pt x="916730" y="2043959"/>
                    </a:lnTo>
                    <a:lnTo>
                      <a:pt x="918243" y="2019742"/>
                    </a:lnTo>
                    <a:cubicBezTo>
                      <a:pt x="927828" y="1912504"/>
                      <a:pt x="942480" y="1825948"/>
                      <a:pt x="964388" y="1781097"/>
                    </a:cubicBezTo>
                    <a:cubicBezTo>
                      <a:pt x="964388" y="1776722"/>
                      <a:pt x="962197" y="1774534"/>
                      <a:pt x="962197" y="1772346"/>
                    </a:cubicBezTo>
                    <a:cubicBezTo>
                      <a:pt x="962197" y="1772346"/>
                      <a:pt x="962197" y="1772346"/>
                      <a:pt x="990679" y="1741716"/>
                    </a:cubicBezTo>
                    <a:cubicBezTo>
                      <a:pt x="990679" y="1741716"/>
                      <a:pt x="992870" y="1741716"/>
                      <a:pt x="992870" y="1741716"/>
                    </a:cubicBezTo>
                    <a:cubicBezTo>
                      <a:pt x="1148422" y="1485740"/>
                      <a:pt x="1389419" y="1319464"/>
                      <a:pt x="1498963" y="1032858"/>
                    </a:cubicBezTo>
                    <a:cubicBezTo>
                      <a:pt x="1711478" y="479335"/>
                      <a:pt x="1558117" y="76773"/>
                      <a:pt x="1899894" y="6763"/>
                    </a:cubicBezTo>
                    <a:cubicBezTo>
                      <a:pt x="1916805" y="3276"/>
                      <a:pt x="1933086" y="1169"/>
                      <a:pt x="1948755" y="36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9" name="Group 148"/>
            <p:cNvGrpSpPr/>
            <p:nvPr/>
          </p:nvGrpSpPr>
          <p:grpSpPr>
            <a:xfrm>
              <a:off x="5493959" y="5051552"/>
              <a:ext cx="2233885" cy="749686"/>
              <a:chOff x="4666580" y="3675561"/>
              <a:chExt cx="2190313" cy="735064"/>
            </a:xfrm>
            <a:grpFill/>
          </p:grpSpPr>
          <p:sp>
            <p:nvSpPr>
              <p:cNvPr id="167" name="TextBox 166"/>
              <p:cNvSpPr txBox="1"/>
              <p:nvPr/>
            </p:nvSpPr>
            <p:spPr>
              <a:xfrm>
                <a:off x="5170012" y="3699002"/>
                <a:ext cx="1686881" cy="711623"/>
              </a:xfrm>
              <a:prstGeom prst="rect">
                <a:avLst/>
              </a:prstGeom>
              <a:grpFill/>
            </p:spPr>
            <p:txBody>
              <a:bodyPr wrap="square" rtlCol="0">
                <a:spAutoFit/>
              </a:bodyPr>
              <a:lstStyle/>
              <a:p>
                <a:pPr defTabSz="895905">
                  <a:defRPr/>
                </a:pPr>
                <a:r>
                  <a:rPr lang="en-US" sz="1568" kern="0" dirty="0">
                    <a:solidFill>
                      <a:srgbClr val="505050"/>
                    </a:solidFill>
                    <a:latin typeface="Segoe UI"/>
                    <a:cs typeface="Segoe UI Light" panose="020B0502040204020203" pitchFamily="34" charset="0"/>
                  </a:rPr>
                  <a:t>BLOCK DOWNLOAD</a:t>
                </a:r>
              </a:p>
            </p:txBody>
          </p:sp>
          <p:sp>
            <p:nvSpPr>
              <p:cNvPr id="168" name="Freeform 200"/>
              <p:cNvSpPr>
                <a:spLocks noChangeAspect="1"/>
              </p:cNvSpPr>
              <p:nvPr/>
            </p:nvSpPr>
            <p:spPr bwMode="black">
              <a:xfrm>
                <a:off x="4666580" y="3675561"/>
                <a:ext cx="328659" cy="325554"/>
              </a:xfrm>
              <a:custGeom>
                <a:avLst/>
                <a:gdLst>
                  <a:gd name="connsiteX0" fmla="*/ 47441 w 335249"/>
                  <a:gd name="connsiteY0" fmla="*/ 0 h 332082"/>
                  <a:gd name="connsiteX1" fmla="*/ 168960 w 335249"/>
                  <a:gd name="connsiteY1" fmla="*/ 121517 h 332082"/>
                  <a:gd name="connsiteX2" fmla="*/ 287806 w 335249"/>
                  <a:gd name="connsiteY2" fmla="*/ 0 h 332082"/>
                  <a:gd name="connsiteX3" fmla="*/ 328921 w 335249"/>
                  <a:gd name="connsiteY3" fmla="*/ 47441 h 332082"/>
                  <a:gd name="connsiteX4" fmla="*/ 212556 w 335249"/>
                  <a:gd name="connsiteY4" fmla="*/ 165113 h 332082"/>
                  <a:gd name="connsiteX5" fmla="*/ 335249 w 335249"/>
                  <a:gd name="connsiteY5" fmla="*/ 287805 h 332082"/>
                  <a:gd name="connsiteX6" fmla="*/ 287808 w 335249"/>
                  <a:gd name="connsiteY6" fmla="*/ 332082 h 332082"/>
                  <a:gd name="connsiteX7" fmla="*/ 166953 w 335249"/>
                  <a:gd name="connsiteY7" fmla="*/ 211228 h 332082"/>
                  <a:gd name="connsiteX8" fmla="*/ 47441 w 335249"/>
                  <a:gd name="connsiteY8" fmla="*/ 332082 h 332082"/>
                  <a:gd name="connsiteX9" fmla="*/ 6326 w 335249"/>
                  <a:gd name="connsiteY9" fmla="*/ 287805 h 332082"/>
                  <a:gd name="connsiteX10" fmla="*/ 123610 w 335249"/>
                  <a:gd name="connsiteY10" fmla="*/ 167886 h 332082"/>
                  <a:gd name="connsiteX11" fmla="*/ 0 w 335249"/>
                  <a:gd name="connsiteY11" fmla="*/ 44278 h 33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249" h="332082">
                    <a:moveTo>
                      <a:pt x="47441" y="0"/>
                    </a:moveTo>
                    <a:lnTo>
                      <a:pt x="168960" y="121517"/>
                    </a:lnTo>
                    <a:lnTo>
                      <a:pt x="287806" y="0"/>
                    </a:lnTo>
                    <a:lnTo>
                      <a:pt x="328921" y="47441"/>
                    </a:lnTo>
                    <a:lnTo>
                      <a:pt x="212556" y="165113"/>
                    </a:lnTo>
                    <a:lnTo>
                      <a:pt x="335249" y="287805"/>
                    </a:lnTo>
                    <a:lnTo>
                      <a:pt x="287808" y="332082"/>
                    </a:lnTo>
                    <a:lnTo>
                      <a:pt x="166953" y="211228"/>
                    </a:lnTo>
                    <a:lnTo>
                      <a:pt x="47441" y="332082"/>
                    </a:lnTo>
                    <a:lnTo>
                      <a:pt x="6326" y="287805"/>
                    </a:lnTo>
                    <a:lnTo>
                      <a:pt x="123610" y="167886"/>
                    </a:lnTo>
                    <a:lnTo>
                      <a:pt x="0" y="44278"/>
                    </a:lnTo>
                    <a:close/>
                  </a:path>
                </a:pathLst>
              </a:custGeom>
              <a:grpFill/>
              <a:ln>
                <a:noFill/>
              </a:ln>
              <a:extLst/>
            </p:spPr>
            <p:txBody>
              <a:bodyPr vert="horz" wrap="square" lIns="89629" tIns="44813" rIns="89629" bIns="44813" numCol="1" anchor="t" anchorCtr="0" compatLnSpc="1">
                <a:prstTxWarp prst="textNoShape">
                  <a:avLst/>
                </a:prstTxWarp>
                <a:noAutofit/>
              </a:bodyPr>
              <a:lstStyle/>
              <a:p>
                <a:pPr defTabSz="914202">
                  <a:defRPr/>
                </a:pPr>
                <a:endParaRPr lang="en-US" sz="1765" kern="0">
                  <a:solidFill>
                    <a:srgbClr val="000000"/>
                  </a:solidFill>
                  <a:latin typeface="Segoe UI"/>
                </a:endParaRPr>
              </a:p>
            </p:txBody>
          </p:sp>
        </p:grpSp>
      </p:grpSp>
      <p:cxnSp>
        <p:nvCxnSpPr>
          <p:cNvPr id="151" name="Straight Connector 150"/>
          <p:cNvCxnSpPr/>
          <p:nvPr/>
        </p:nvCxnSpPr>
        <p:spPr>
          <a:xfrm>
            <a:off x="5253616" y="5077246"/>
            <a:ext cx="198390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44812" y="2075737"/>
            <a:ext cx="809947" cy="561211"/>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961" dirty="0">
                <a:gradFill>
                  <a:gsLst>
                    <a:gs pos="2917">
                      <a:srgbClr val="353535"/>
                    </a:gs>
                    <a:gs pos="30000">
                      <a:srgbClr val="353535"/>
                    </a:gs>
                  </a:gsLst>
                  <a:lin ang="5400000" scaled="0"/>
                </a:gradFill>
                <a:latin typeface="Segoe UI Semilight"/>
              </a:rPr>
              <a:t>SSO</a:t>
            </a:r>
          </a:p>
        </p:txBody>
      </p:sp>
      <p:sp>
        <p:nvSpPr>
          <p:cNvPr id="224" name="TextBox 223"/>
          <p:cNvSpPr txBox="1"/>
          <p:nvPr/>
        </p:nvSpPr>
        <p:spPr>
          <a:xfrm>
            <a:off x="4014671" y="4869256"/>
            <a:ext cx="1163532" cy="561211"/>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961" dirty="0">
                <a:gradFill>
                  <a:gsLst>
                    <a:gs pos="2917">
                      <a:srgbClr val="353535"/>
                    </a:gs>
                    <a:gs pos="30000">
                      <a:srgbClr val="353535"/>
                    </a:gs>
                  </a:gsLst>
                  <a:lin ang="5400000" scaled="0"/>
                </a:gradFill>
                <a:latin typeface="Segoe UI Semilight"/>
              </a:rPr>
              <a:t>Session</a:t>
            </a:r>
          </a:p>
        </p:txBody>
      </p:sp>
    </p:spTree>
    <p:extLst>
      <p:ext uri="{BB962C8B-B14F-4D97-AF65-F5344CB8AC3E}">
        <p14:creationId xmlns:p14="http://schemas.microsoft.com/office/powerpoint/2010/main" val="421255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2B76-0DAA-4D3D-8D5D-473ADC79F74A}"/>
              </a:ext>
            </a:extLst>
          </p:cNvPr>
          <p:cNvSpPr txBox="1">
            <a:spLocks/>
          </p:cNvSpPr>
          <p:nvPr/>
        </p:nvSpPr>
        <p:spPr>
          <a:xfrm>
            <a:off x="268080" y="1788861"/>
            <a:ext cx="11655840" cy="899665"/>
          </a:xfrm>
          <a:prstGeom prst="rect">
            <a:avLst/>
          </a:prstGeom>
        </p:spPr>
        <p:txBody>
          <a:bodyPr/>
          <a:lst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800" spc="0" dirty="0">
                <a:ln w="0"/>
                <a:solidFill>
                  <a:schemeClr val="accent1"/>
                </a:solidFill>
                <a:effectLst>
                  <a:outerShdw blurRad="38100" dist="25400" dir="5400000" algn="ctr" rotWithShape="0">
                    <a:srgbClr val="6E747A">
                      <a:alpha val="43000"/>
                    </a:srgbClr>
                  </a:outerShdw>
                </a:effectLst>
              </a:rPr>
              <a:t>Windows</a:t>
            </a:r>
            <a:r>
              <a:rPr lang="en-GB" sz="4800" dirty="0"/>
              <a:t> Hello for Business</a:t>
            </a:r>
          </a:p>
        </p:txBody>
      </p:sp>
    </p:spTree>
    <p:extLst>
      <p:ext uri="{BB962C8B-B14F-4D97-AF65-F5344CB8AC3E}">
        <p14:creationId xmlns:p14="http://schemas.microsoft.com/office/powerpoint/2010/main" val="3014497285"/>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9" descr="A person sitting at a desk in front of a computer&#10;&#10;Description generated with very high confidence">
            <a:extLst>
              <a:ext uri="{FF2B5EF4-FFF2-40B4-BE49-F238E27FC236}">
                <a16:creationId xmlns:a16="http://schemas.microsoft.com/office/drawing/2014/main" id="{9E9479C4-BB5D-4B23-B889-CD0B212C1055}"/>
              </a:ext>
            </a:extLst>
          </p:cNvPr>
          <p:cNvPicPr>
            <a:picLocks noGrp="1" noChangeAspect="1"/>
          </p:cNvPicPr>
          <p:nvPr>
            <p:ph type="pic" idx="4294967295"/>
          </p:nvPr>
        </p:nvPicPr>
        <p:blipFill>
          <a:blip r:embed="rId3" cstate="email">
            <a:grayscl/>
            <a:extLst>
              <a:ext uri="{28A0092B-C50C-407E-A947-70E740481C1C}">
                <a14:useLocalDpi xmlns:a14="http://schemas.microsoft.com/office/drawing/2010/main"/>
              </a:ext>
            </a:extLst>
          </a:blip>
          <a:srcRect/>
          <a:stretch>
            <a:fillRect/>
          </a:stretch>
        </p:blipFill>
        <p:spPr>
          <a:xfrm>
            <a:off x="6097588" y="0"/>
            <a:ext cx="6094412" cy="6856413"/>
          </a:xfrm>
          <a:blipFill>
            <a:blip r:embed="rId4" cstate="email">
              <a:extLst>
                <a:ext uri="{28A0092B-C50C-407E-A947-70E740481C1C}">
                  <a14:useLocalDpi xmlns:a14="http://schemas.microsoft.com/office/drawing/2010/main"/>
                </a:ext>
              </a:extLst>
            </a:blip>
            <a:stretch>
              <a:fillRect/>
            </a:stretch>
          </a:blipFill>
        </p:spPr>
      </p:pic>
      <p:sp>
        <p:nvSpPr>
          <p:cNvPr id="3" name="Rectangle 24">
            <a:extLst>
              <a:ext uri="{FF2B5EF4-FFF2-40B4-BE49-F238E27FC236}">
                <a16:creationId xmlns:a16="http://schemas.microsoft.com/office/drawing/2014/main" id="{357FF55D-4B0E-4BE0-85CC-B2C996AFE586}"/>
              </a:ext>
            </a:extLst>
          </p:cNvPr>
          <p:cNvSpPr/>
          <p:nvPr/>
        </p:nvSpPr>
        <p:spPr>
          <a:xfrm>
            <a:off x="1002302" y="684441"/>
            <a:ext cx="4530719"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Do your users struggle to remember complex passwords? </a:t>
            </a:r>
          </a:p>
        </p:txBody>
      </p:sp>
      <p:sp>
        <p:nvSpPr>
          <p:cNvPr id="4" name="Rectangle 25">
            <a:extLst>
              <a:ext uri="{FF2B5EF4-FFF2-40B4-BE49-F238E27FC236}">
                <a16:creationId xmlns:a16="http://schemas.microsoft.com/office/drawing/2014/main" id="{C31CB37E-863C-4149-8DCC-1CDE1FC065EC}"/>
              </a:ext>
            </a:extLst>
          </p:cNvPr>
          <p:cNvSpPr/>
          <p:nvPr/>
        </p:nvSpPr>
        <p:spPr>
          <a:xfrm>
            <a:off x="1002302" y="2209179"/>
            <a:ext cx="4530719"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Do they have to juggle multiple credentials?</a:t>
            </a:r>
          </a:p>
        </p:txBody>
      </p:sp>
      <p:sp>
        <p:nvSpPr>
          <p:cNvPr id="5" name="Rectangle 26">
            <a:extLst>
              <a:ext uri="{FF2B5EF4-FFF2-40B4-BE49-F238E27FC236}">
                <a16:creationId xmlns:a16="http://schemas.microsoft.com/office/drawing/2014/main" id="{0BE054BD-D9B3-4C5F-8EC9-C6BBD2E78409}"/>
              </a:ext>
            </a:extLst>
          </p:cNvPr>
          <p:cNvSpPr/>
          <p:nvPr/>
        </p:nvSpPr>
        <p:spPr>
          <a:xfrm>
            <a:off x="1002302" y="3733907"/>
            <a:ext cx="4530719"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Can you extend user identity for Office 365 or Windows to other apps?</a:t>
            </a:r>
          </a:p>
        </p:txBody>
      </p:sp>
      <p:sp>
        <p:nvSpPr>
          <p:cNvPr id="6" name="Rectangle 27">
            <a:extLst>
              <a:ext uri="{FF2B5EF4-FFF2-40B4-BE49-F238E27FC236}">
                <a16:creationId xmlns:a16="http://schemas.microsoft.com/office/drawing/2014/main" id="{75CF73E9-2816-4AD3-9E70-DC18DCAF6722}"/>
              </a:ext>
            </a:extLst>
          </p:cNvPr>
          <p:cNvSpPr/>
          <p:nvPr/>
        </p:nvSpPr>
        <p:spPr>
          <a:xfrm>
            <a:off x="1002302" y="5258636"/>
            <a:ext cx="4530719"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Do you MFA every time you want to ensure secure access?</a:t>
            </a:r>
          </a:p>
        </p:txBody>
      </p:sp>
      <p:grpSp>
        <p:nvGrpSpPr>
          <p:cNvPr id="7" name="Group 7170">
            <a:extLst>
              <a:ext uri="{FF2B5EF4-FFF2-40B4-BE49-F238E27FC236}">
                <a16:creationId xmlns:a16="http://schemas.microsoft.com/office/drawing/2014/main" id="{54C17F3C-EDC9-4888-9C53-C19F2553EBC1}"/>
              </a:ext>
            </a:extLst>
          </p:cNvPr>
          <p:cNvGrpSpPr/>
          <p:nvPr/>
        </p:nvGrpSpPr>
        <p:grpSpPr>
          <a:xfrm>
            <a:off x="5580675" y="626631"/>
            <a:ext cx="1026729" cy="1026729"/>
            <a:chOff x="5692578" y="638699"/>
            <a:chExt cx="1047317" cy="1047317"/>
          </a:xfrm>
        </p:grpSpPr>
        <p:grpSp>
          <p:nvGrpSpPr>
            <p:cNvPr id="8" name="Group 61">
              <a:extLst>
                <a:ext uri="{FF2B5EF4-FFF2-40B4-BE49-F238E27FC236}">
                  <a16:creationId xmlns:a16="http://schemas.microsoft.com/office/drawing/2014/main" id="{AA89F292-8151-4854-96F6-2BCDACFEEF48}"/>
                </a:ext>
              </a:extLst>
            </p:cNvPr>
            <p:cNvGrpSpPr/>
            <p:nvPr/>
          </p:nvGrpSpPr>
          <p:grpSpPr>
            <a:xfrm>
              <a:off x="5692578" y="638699"/>
              <a:ext cx="1047317" cy="1047317"/>
              <a:chOff x="5692578" y="638699"/>
              <a:chExt cx="1047317" cy="1047317"/>
            </a:xfrm>
          </p:grpSpPr>
          <p:sp>
            <p:nvSpPr>
              <p:cNvPr id="9" name="Oval 57">
                <a:extLst>
                  <a:ext uri="{FF2B5EF4-FFF2-40B4-BE49-F238E27FC236}">
                    <a16:creationId xmlns:a16="http://schemas.microsoft.com/office/drawing/2014/main" id="{E11C856D-0278-400E-B4FA-B29A622097E0}"/>
                  </a:ext>
                </a:extLst>
              </p:cNvPr>
              <p:cNvSpPr/>
              <p:nvPr/>
            </p:nvSpPr>
            <p:spPr>
              <a:xfrm rot="5400013">
                <a:off x="5692578" y="638699"/>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10" name="Oval 6">
                <a:extLst>
                  <a:ext uri="{FF2B5EF4-FFF2-40B4-BE49-F238E27FC236}">
                    <a16:creationId xmlns:a16="http://schemas.microsoft.com/office/drawing/2014/main" id="{1F538F42-BC67-459F-8704-8767627A547D}"/>
                  </a:ext>
                </a:extLst>
              </p:cNvPr>
              <p:cNvSpPr/>
              <p:nvPr/>
            </p:nvSpPr>
            <p:spPr>
              <a:xfrm>
                <a:off x="5774929" y="720611"/>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grpSp>
        <p:grpSp>
          <p:nvGrpSpPr>
            <p:cNvPr id="11" name="Group 41">
              <a:extLst>
                <a:ext uri="{FF2B5EF4-FFF2-40B4-BE49-F238E27FC236}">
                  <a16:creationId xmlns:a16="http://schemas.microsoft.com/office/drawing/2014/main" id="{D9E574EE-840B-4A32-9127-BAC8EA5FB002}"/>
                </a:ext>
              </a:extLst>
            </p:cNvPr>
            <p:cNvGrpSpPr/>
            <p:nvPr/>
          </p:nvGrpSpPr>
          <p:grpSpPr>
            <a:xfrm>
              <a:off x="5910187" y="1056031"/>
              <a:ext cx="628037" cy="228316"/>
              <a:chOff x="5910187" y="1056031"/>
              <a:chExt cx="628037" cy="228316"/>
            </a:xfrm>
          </p:grpSpPr>
          <p:sp>
            <p:nvSpPr>
              <p:cNvPr id="12" name="Rectangle: Rounded Corners 42">
                <a:extLst>
                  <a:ext uri="{FF2B5EF4-FFF2-40B4-BE49-F238E27FC236}">
                    <a16:creationId xmlns:a16="http://schemas.microsoft.com/office/drawing/2014/main" id="{F6208541-976E-432D-9CA1-F0E4978905C3}"/>
                  </a:ext>
                </a:extLst>
              </p:cNvPr>
              <p:cNvSpPr/>
              <p:nvPr/>
            </p:nvSpPr>
            <p:spPr>
              <a:xfrm>
                <a:off x="5910187" y="1056031"/>
                <a:ext cx="628037" cy="22831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13" name="Group 43">
                <a:extLst>
                  <a:ext uri="{FF2B5EF4-FFF2-40B4-BE49-F238E27FC236}">
                    <a16:creationId xmlns:a16="http://schemas.microsoft.com/office/drawing/2014/main" id="{E498F902-E7A1-4FF2-A9D2-258E955B19A6}"/>
                  </a:ext>
                </a:extLst>
              </p:cNvPr>
              <p:cNvGrpSpPr/>
              <p:nvPr/>
            </p:nvGrpSpPr>
            <p:grpSpPr>
              <a:xfrm>
                <a:off x="5964969" y="1102885"/>
                <a:ext cx="518473" cy="134617"/>
                <a:chOff x="5964969" y="1102885"/>
                <a:chExt cx="518473" cy="134617"/>
              </a:xfrm>
            </p:grpSpPr>
            <p:grpSp>
              <p:nvGrpSpPr>
                <p:cNvPr id="14" name="Group 44">
                  <a:extLst>
                    <a:ext uri="{FF2B5EF4-FFF2-40B4-BE49-F238E27FC236}">
                      <a16:creationId xmlns:a16="http://schemas.microsoft.com/office/drawing/2014/main" id="{7FB994AA-2321-455B-93A7-5E2DB90E8A97}"/>
                    </a:ext>
                  </a:extLst>
                </p:cNvPr>
                <p:cNvGrpSpPr/>
                <p:nvPr/>
              </p:nvGrpSpPr>
              <p:grpSpPr>
                <a:xfrm>
                  <a:off x="6382063" y="1102885"/>
                  <a:ext cx="101379" cy="134617"/>
                  <a:chOff x="6382063" y="1102885"/>
                  <a:chExt cx="101379" cy="134617"/>
                </a:xfrm>
              </p:grpSpPr>
              <p:sp>
                <p:nvSpPr>
                  <p:cNvPr id="15" name="Freeform 1787">
                    <a:extLst>
                      <a:ext uri="{FF2B5EF4-FFF2-40B4-BE49-F238E27FC236}">
                        <a16:creationId xmlns:a16="http://schemas.microsoft.com/office/drawing/2014/main" id="{64CBCC7F-C7EA-422B-95E0-9C444307B4F5}"/>
                      </a:ext>
                    </a:extLst>
                  </p:cNvPr>
                  <p:cNvSpPr/>
                  <p:nvPr/>
                </p:nvSpPr>
                <p:spPr>
                  <a:xfrm>
                    <a:off x="6382063" y="1161461"/>
                    <a:ext cx="101379" cy="76041"/>
                  </a:xfrm>
                  <a:custGeom>
                    <a:avLst/>
                    <a:gdLst>
                      <a:gd name="f0" fmla="val 10800000"/>
                      <a:gd name="f1" fmla="val 5400000"/>
                      <a:gd name="f2" fmla="val 180"/>
                      <a:gd name="f3" fmla="val w"/>
                      <a:gd name="f4" fmla="val h"/>
                      <a:gd name="f5" fmla="val 0"/>
                      <a:gd name="f6" fmla="val 135"/>
                      <a:gd name="f7" fmla="val 19"/>
                      <a:gd name="f8" fmla="val 116"/>
                      <a:gd name="f9" fmla="val 161"/>
                      <a:gd name="f10" fmla="+- 0 0 -90"/>
                      <a:gd name="f11" fmla="*/ f3 1 180"/>
                      <a:gd name="f12" fmla="*/ f4 1 135"/>
                      <a:gd name="f13" fmla="val f5"/>
                      <a:gd name="f14" fmla="val f2"/>
                      <a:gd name="f15" fmla="val f6"/>
                      <a:gd name="f16" fmla="*/ f10 f0 1"/>
                      <a:gd name="f17" fmla="+- f15 0 f13"/>
                      <a:gd name="f18" fmla="+- f14 0 f13"/>
                      <a:gd name="f19" fmla="*/ f16 1 f2"/>
                      <a:gd name="f20" fmla="*/ f18 1 180"/>
                      <a:gd name="f21" fmla="*/ f17 1 135"/>
                      <a:gd name="f22" fmla="*/ 180 f18 1"/>
                      <a:gd name="f23" fmla="*/ 135 f17 1"/>
                      <a:gd name="f24" fmla="*/ 0 f18 1"/>
                      <a:gd name="f25" fmla="*/ 0 f17 1"/>
                      <a:gd name="f26" fmla="*/ 19 f18 1"/>
                      <a:gd name="f27" fmla="*/ 116 f17 1"/>
                      <a:gd name="f28" fmla="*/ 161 f18 1"/>
                      <a:gd name="f29" fmla="*/ 19 f17 1"/>
                      <a:gd name="f30" fmla="+- f19 0 f1"/>
                      <a:gd name="f31" fmla="*/ f22 1 180"/>
                      <a:gd name="f32" fmla="*/ f23 1 135"/>
                      <a:gd name="f33" fmla="*/ f24 1 180"/>
                      <a:gd name="f34" fmla="*/ f25 1 135"/>
                      <a:gd name="f35" fmla="*/ f26 1 180"/>
                      <a:gd name="f36" fmla="*/ f27 1 135"/>
                      <a:gd name="f37" fmla="*/ f28 1 180"/>
                      <a:gd name="f38" fmla="*/ f29 1 135"/>
                      <a:gd name="f39" fmla="*/ 0 1 f20"/>
                      <a:gd name="f40" fmla="*/ f14 1 f20"/>
                      <a:gd name="f41" fmla="*/ 0 1 f21"/>
                      <a:gd name="f42" fmla="*/ f15 1 f21"/>
                      <a:gd name="f43" fmla="*/ f31 1 f20"/>
                      <a:gd name="f44" fmla="*/ f32 1 f21"/>
                      <a:gd name="f45" fmla="*/ f33 1 f20"/>
                      <a:gd name="f46" fmla="*/ f34 1 f21"/>
                      <a:gd name="f47" fmla="*/ f35 1 f20"/>
                      <a:gd name="f48" fmla="*/ f36 1 f21"/>
                      <a:gd name="f49" fmla="*/ f37 1 f20"/>
                      <a:gd name="f50" fmla="*/ f38 1 f21"/>
                      <a:gd name="f51" fmla="*/ f39 f11 1"/>
                      <a:gd name="f52" fmla="*/ f40 f11 1"/>
                      <a:gd name="f53" fmla="*/ f42 f12 1"/>
                      <a:gd name="f54" fmla="*/ f41 f12 1"/>
                      <a:gd name="f55" fmla="*/ f43 f11 1"/>
                      <a:gd name="f56" fmla="*/ f44 f12 1"/>
                      <a:gd name="f57" fmla="*/ f45 f11 1"/>
                      <a:gd name="f58" fmla="*/ f46 f12 1"/>
                      <a:gd name="f59" fmla="*/ f47 f11 1"/>
                      <a:gd name="f60" fmla="*/ f48 f12 1"/>
                      <a:gd name="f61" fmla="*/ f49 f11 1"/>
                      <a:gd name="f62" fmla="*/ f50 f12 1"/>
                    </a:gdLst>
                    <a:ahLst/>
                    <a:cxnLst>
                      <a:cxn ang="3cd4">
                        <a:pos x="hc" y="t"/>
                      </a:cxn>
                      <a:cxn ang="0">
                        <a:pos x="r" y="vc"/>
                      </a:cxn>
                      <a:cxn ang="cd4">
                        <a:pos x="hc" y="b"/>
                      </a:cxn>
                      <a:cxn ang="cd2">
                        <a:pos x="l" y="vc"/>
                      </a:cxn>
                      <a:cxn ang="f30">
                        <a:pos x="f55" y="f56"/>
                      </a:cxn>
                      <a:cxn ang="f30">
                        <a:pos x="f57" y="f56"/>
                      </a:cxn>
                      <a:cxn ang="f30">
                        <a:pos x="f57" y="f58"/>
                      </a:cxn>
                      <a:cxn ang="f30">
                        <a:pos x="f55" y="f58"/>
                      </a:cxn>
                      <a:cxn ang="f30">
                        <a:pos x="f55" y="f56"/>
                      </a:cxn>
                      <a:cxn ang="f30">
                        <a:pos x="f59" y="f60"/>
                      </a:cxn>
                      <a:cxn ang="f30">
                        <a:pos x="f61" y="f60"/>
                      </a:cxn>
                      <a:cxn ang="f30">
                        <a:pos x="f61" y="f62"/>
                      </a:cxn>
                      <a:cxn ang="f30">
                        <a:pos x="f59" y="f62"/>
                      </a:cxn>
                      <a:cxn ang="f30">
                        <a:pos x="f59" y="f60"/>
                      </a:cxn>
                    </a:cxnLst>
                    <a:rect l="f51" t="f54" r="f52" b="f53"/>
                    <a:pathLst>
                      <a:path w="180" h="135">
                        <a:moveTo>
                          <a:pt x="f2" y="f6"/>
                        </a:moveTo>
                        <a:lnTo>
                          <a:pt x="f5" y="f6"/>
                        </a:lnTo>
                        <a:lnTo>
                          <a:pt x="f5" y="f5"/>
                        </a:lnTo>
                        <a:lnTo>
                          <a:pt x="f2" y="f5"/>
                        </a:lnTo>
                        <a:lnTo>
                          <a:pt x="f2" y="f6"/>
                        </a:lnTo>
                        <a:close/>
                        <a:moveTo>
                          <a:pt x="f7" y="f8"/>
                        </a:moveTo>
                        <a:lnTo>
                          <a:pt x="f9" y="f8"/>
                        </a:lnTo>
                        <a:lnTo>
                          <a:pt x="f9" y="f7"/>
                        </a:lnTo>
                        <a:lnTo>
                          <a:pt x="f7" y="f7"/>
                        </a:lnTo>
                        <a:lnTo>
                          <a:pt x="f7" y="f8"/>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6" name="Freeform 1788">
                    <a:extLst>
                      <a:ext uri="{FF2B5EF4-FFF2-40B4-BE49-F238E27FC236}">
                        <a16:creationId xmlns:a16="http://schemas.microsoft.com/office/drawing/2014/main" id="{B567F69A-2958-4A1A-8D36-29EC00CCF6BA}"/>
                      </a:ext>
                    </a:extLst>
                  </p:cNvPr>
                  <p:cNvSpPr/>
                  <p:nvPr/>
                </p:nvSpPr>
                <p:spPr>
                  <a:xfrm>
                    <a:off x="6397837" y="1102885"/>
                    <a:ext cx="68150" cy="58576"/>
                  </a:xfrm>
                  <a:custGeom>
                    <a:avLst/>
                    <a:gdLst>
                      <a:gd name="f0" fmla="val 10800000"/>
                      <a:gd name="f1" fmla="val 5400000"/>
                      <a:gd name="f2" fmla="val 180"/>
                      <a:gd name="f3" fmla="val w"/>
                      <a:gd name="f4" fmla="val h"/>
                      <a:gd name="f5" fmla="val 0"/>
                      <a:gd name="f6" fmla="val 51"/>
                      <a:gd name="f7" fmla="val 44"/>
                      <a:gd name="f8" fmla="val 43"/>
                      <a:gd name="f9" fmla="val 26"/>
                      <a:gd name="f10" fmla="val 16"/>
                      <a:gd name="f11" fmla="val 36"/>
                      <a:gd name="f12" fmla="val 8"/>
                      <a:gd name="f13" fmla="val 12"/>
                      <a:gd name="f14" fmla="val 11"/>
                      <a:gd name="f15" fmla="val 40"/>
                      <a:gd name="f16" fmla="+- 0 0 -90"/>
                      <a:gd name="f17" fmla="*/ f3 1 51"/>
                      <a:gd name="f18" fmla="*/ f4 1 44"/>
                      <a:gd name="f19" fmla="val f5"/>
                      <a:gd name="f20" fmla="val f6"/>
                      <a:gd name="f21" fmla="val f7"/>
                      <a:gd name="f22" fmla="*/ f16 f0 1"/>
                      <a:gd name="f23" fmla="+- f21 0 f19"/>
                      <a:gd name="f24" fmla="+- f20 0 f19"/>
                      <a:gd name="f25" fmla="*/ f22 1 f2"/>
                      <a:gd name="f26" fmla="*/ f24 1 51"/>
                      <a:gd name="f27" fmla="*/ f23 1 44"/>
                      <a:gd name="f28" fmla="*/ 51 f24 1"/>
                      <a:gd name="f29" fmla="*/ 44 f23 1"/>
                      <a:gd name="f30" fmla="*/ 43 f24 1"/>
                      <a:gd name="f31" fmla="*/ 26 f23 1"/>
                      <a:gd name="f32" fmla="*/ 26 f24 1"/>
                      <a:gd name="f33" fmla="*/ 8 f23 1"/>
                      <a:gd name="f34" fmla="*/ 8 f24 1"/>
                      <a:gd name="f35" fmla="*/ 0 f24 1"/>
                      <a:gd name="f36" fmla="*/ 0 f23 1"/>
                      <a:gd name="f37" fmla="+- f25 0 f1"/>
                      <a:gd name="f38" fmla="*/ f28 1 51"/>
                      <a:gd name="f39" fmla="*/ f29 1 44"/>
                      <a:gd name="f40" fmla="*/ f30 1 51"/>
                      <a:gd name="f41" fmla="*/ f31 1 44"/>
                      <a:gd name="f42" fmla="*/ f32 1 51"/>
                      <a:gd name="f43" fmla="*/ f33 1 44"/>
                      <a:gd name="f44" fmla="*/ f34 1 51"/>
                      <a:gd name="f45" fmla="*/ f35 1 51"/>
                      <a:gd name="f46" fmla="*/ f36 1 44"/>
                      <a:gd name="f47" fmla="*/ 0 1 f26"/>
                      <a:gd name="f48" fmla="*/ f20 1 f26"/>
                      <a:gd name="f49" fmla="*/ 0 1 f27"/>
                      <a:gd name="f50" fmla="*/ f21 1 f27"/>
                      <a:gd name="f51" fmla="*/ f38 1 f26"/>
                      <a:gd name="f52" fmla="*/ f39 1 f27"/>
                      <a:gd name="f53" fmla="*/ f40 1 f26"/>
                      <a:gd name="f54" fmla="*/ f41 1 f27"/>
                      <a:gd name="f55" fmla="*/ f42 1 f26"/>
                      <a:gd name="f56" fmla="*/ f43 1 f27"/>
                      <a:gd name="f57" fmla="*/ f44 1 f26"/>
                      <a:gd name="f58" fmla="*/ f45 1 f26"/>
                      <a:gd name="f59" fmla="*/ f46 1 f27"/>
                      <a:gd name="f60" fmla="*/ f47 f17 1"/>
                      <a:gd name="f61" fmla="*/ f48 f17 1"/>
                      <a:gd name="f62" fmla="*/ f50 f18 1"/>
                      <a:gd name="f63" fmla="*/ f49 f18 1"/>
                      <a:gd name="f64" fmla="*/ f51 f17 1"/>
                      <a:gd name="f65" fmla="*/ f52 f18 1"/>
                      <a:gd name="f66" fmla="*/ f53 f17 1"/>
                      <a:gd name="f67" fmla="*/ f54 f18 1"/>
                      <a:gd name="f68" fmla="*/ f55 f17 1"/>
                      <a:gd name="f69" fmla="*/ f56 f18 1"/>
                      <a:gd name="f70" fmla="*/ f57 f17 1"/>
                      <a:gd name="f71" fmla="*/ f58 f17 1"/>
                      <a:gd name="f72" fmla="*/ f59 f18 1"/>
                    </a:gdLst>
                    <a:ahLst/>
                    <a:cxnLst>
                      <a:cxn ang="3cd4">
                        <a:pos x="hc" y="t"/>
                      </a:cxn>
                      <a:cxn ang="0">
                        <a:pos x="r" y="vc"/>
                      </a:cxn>
                      <a:cxn ang="cd4">
                        <a:pos x="hc" y="b"/>
                      </a:cxn>
                      <a:cxn ang="cd2">
                        <a:pos x="l" y="vc"/>
                      </a:cxn>
                      <a:cxn ang="f37">
                        <a:pos x="f64" y="f65"/>
                      </a:cxn>
                      <a:cxn ang="f37">
                        <a:pos x="f66" y="f65"/>
                      </a:cxn>
                      <a:cxn ang="f37">
                        <a:pos x="f66" y="f67"/>
                      </a:cxn>
                      <a:cxn ang="f37">
                        <a:pos x="f68" y="f69"/>
                      </a:cxn>
                      <a:cxn ang="f37">
                        <a:pos x="f70" y="f67"/>
                      </a:cxn>
                      <a:cxn ang="f37">
                        <a:pos x="f70" y="f65"/>
                      </a:cxn>
                      <a:cxn ang="f37">
                        <a:pos x="f71" y="f65"/>
                      </a:cxn>
                      <a:cxn ang="f37">
                        <a:pos x="f71" y="f67"/>
                      </a:cxn>
                      <a:cxn ang="f37">
                        <a:pos x="f68" y="f72"/>
                      </a:cxn>
                      <a:cxn ang="f37">
                        <a:pos x="f64" y="f67"/>
                      </a:cxn>
                      <a:cxn ang="f37">
                        <a:pos x="f64" y="f65"/>
                      </a:cxn>
                    </a:cxnLst>
                    <a:rect l="f60" t="f63" r="f61" b="f62"/>
                    <a:pathLst>
                      <a:path w="51" h="44">
                        <a:moveTo>
                          <a:pt x="f6" y="f7"/>
                        </a:moveTo>
                        <a:cubicBezTo>
                          <a:pt x="f8" y="f7"/>
                          <a:pt x="f8" y="f7"/>
                          <a:pt x="f8" y="f7"/>
                        </a:cubicBezTo>
                        <a:cubicBezTo>
                          <a:pt x="f8" y="f9"/>
                          <a:pt x="f8" y="f9"/>
                          <a:pt x="f8" y="f9"/>
                        </a:cubicBezTo>
                        <a:cubicBezTo>
                          <a:pt x="f8" y="f10"/>
                          <a:pt x="f11" y="f12"/>
                          <a:pt x="f9" y="f12"/>
                        </a:cubicBezTo>
                        <a:cubicBezTo>
                          <a:pt x="f10" y="f12"/>
                          <a:pt x="f12" y="f10"/>
                          <a:pt x="f12" y="f9"/>
                        </a:cubicBezTo>
                        <a:cubicBezTo>
                          <a:pt x="f12" y="f7"/>
                          <a:pt x="f12" y="f7"/>
                          <a:pt x="f12" y="f7"/>
                        </a:cubicBezTo>
                        <a:cubicBezTo>
                          <a:pt x="f5" y="f7"/>
                          <a:pt x="f5" y="f7"/>
                          <a:pt x="f5" y="f7"/>
                        </a:cubicBezTo>
                        <a:cubicBezTo>
                          <a:pt x="f5" y="f9"/>
                          <a:pt x="f5" y="f9"/>
                          <a:pt x="f5" y="f9"/>
                        </a:cubicBezTo>
                        <a:cubicBezTo>
                          <a:pt x="f5" y="f13"/>
                          <a:pt x="f14" y="f5"/>
                          <a:pt x="f9" y="f5"/>
                        </a:cubicBezTo>
                        <a:cubicBezTo>
                          <a:pt x="f15" y="f5"/>
                          <a:pt x="f6" y="f13"/>
                          <a:pt x="f6" y="f9"/>
                        </a:cubicBezTo>
                        <a:lnTo>
                          <a:pt x="f6"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nvGrpSpPr>
                <p:cNvPr id="17" name="Group 45">
                  <a:extLst>
                    <a:ext uri="{FF2B5EF4-FFF2-40B4-BE49-F238E27FC236}">
                      <a16:creationId xmlns:a16="http://schemas.microsoft.com/office/drawing/2014/main" id="{04DD3A01-F569-4263-BA99-90E20AA2F576}"/>
                    </a:ext>
                  </a:extLst>
                </p:cNvPr>
                <p:cNvGrpSpPr/>
                <p:nvPr/>
              </p:nvGrpSpPr>
              <p:grpSpPr>
                <a:xfrm>
                  <a:off x="5964969" y="1146026"/>
                  <a:ext cx="385163" cy="48335"/>
                  <a:chOff x="5964969" y="1146026"/>
                  <a:chExt cx="385163" cy="48335"/>
                </a:xfrm>
              </p:grpSpPr>
              <p:sp>
                <p:nvSpPr>
                  <p:cNvPr id="18" name="Oval 46">
                    <a:extLst>
                      <a:ext uri="{FF2B5EF4-FFF2-40B4-BE49-F238E27FC236}">
                        <a16:creationId xmlns:a16="http://schemas.microsoft.com/office/drawing/2014/main" id="{EC582B44-C9B1-4CCD-B194-B3EEB66D87E7}"/>
                      </a:ext>
                    </a:extLst>
                  </p:cNvPr>
                  <p:cNvSpPr/>
                  <p:nvPr/>
                </p:nvSpPr>
                <p:spPr>
                  <a:xfrm>
                    <a:off x="5964969"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19" name="Oval 47">
                    <a:extLst>
                      <a:ext uri="{FF2B5EF4-FFF2-40B4-BE49-F238E27FC236}">
                        <a16:creationId xmlns:a16="http://schemas.microsoft.com/office/drawing/2014/main" id="{1B892E9D-FFDE-4175-8CC2-858541417946}"/>
                      </a:ext>
                    </a:extLst>
                  </p:cNvPr>
                  <p:cNvSpPr/>
                  <p:nvPr/>
                </p:nvSpPr>
                <p:spPr>
                  <a:xfrm>
                    <a:off x="6032333"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20" name="Oval 48">
                    <a:extLst>
                      <a:ext uri="{FF2B5EF4-FFF2-40B4-BE49-F238E27FC236}">
                        <a16:creationId xmlns:a16="http://schemas.microsoft.com/office/drawing/2014/main" id="{2D31F9D9-4DC1-4C39-9002-98BC332DE579}"/>
                      </a:ext>
                    </a:extLst>
                  </p:cNvPr>
                  <p:cNvSpPr/>
                  <p:nvPr/>
                </p:nvSpPr>
                <p:spPr>
                  <a:xfrm>
                    <a:off x="6099697"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21" name="Oval 49">
                    <a:extLst>
                      <a:ext uri="{FF2B5EF4-FFF2-40B4-BE49-F238E27FC236}">
                        <a16:creationId xmlns:a16="http://schemas.microsoft.com/office/drawing/2014/main" id="{F8A1814A-7C55-4CE6-843B-8BFD62299EA4}"/>
                      </a:ext>
                    </a:extLst>
                  </p:cNvPr>
                  <p:cNvSpPr/>
                  <p:nvPr/>
                </p:nvSpPr>
                <p:spPr>
                  <a:xfrm>
                    <a:off x="6167061"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22" name="Oval 50">
                    <a:extLst>
                      <a:ext uri="{FF2B5EF4-FFF2-40B4-BE49-F238E27FC236}">
                        <a16:creationId xmlns:a16="http://schemas.microsoft.com/office/drawing/2014/main" id="{D82F263A-7C05-4D6D-AFAD-CE59A016EE5D}"/>
                      </a:ext>
                    </a:extLst>
                  </p:cNvPr>
                  <p:cNvSpPr/>
                  <p:nvPr/>
                </p:nvSpPr>
                <p:spPr>
                  <a:xfrm>
                    <a:off x="6234424"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23" name="Oval 51">
                    <a:extLst>
                      <a:ext uri="{FF2B5EF4-FFF2-40B4-BE49-F238E27FC236}">
                        <a16:creationId xmlns:a16="http://schemas.microsoft.com/office/drawing/2014/main" id="{090F17FB-DE72-444D-9323-F688E70FA1E9}"/>
                      </a:ext>
                    </a:extLst>
                  </p:cNvPr>
                  <p:cNvSpPr/>
                  <p:nvPr/>
                </p:nvSpPr>
                <p:spPr>
                  <a:xfrm>
                    <a:off x="6301797" y="1146026"/>
                    <a:ext cx="48335" cy="483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grpSp>
        </p:grpSp>
      </p:grpSp>
      <p:grpSp>
        <p:nvGrpSpPr>
          <p:cNvPr id="24" name="Group 7168">
            <a:extLst>
              <a:ext uri="{FF2B5EF4-FFF2-40B4-BE49-F238E27FC236}">
                <a16:creationId xmlns:a16="http://schemas.microsoft.com/office/drawing/2014/main" id="{E6E47A3D-35E2-4FE2-B56B-A8BA9BFB3F21}"/>
              </a:ext>
            </a:extLst>
          </p:cNvPr>
          <p:cNvGrpSpPr/>
          <p:nvPr/>
        </p:nvGrpSpPr>
        <p:grpSpPr>
          <a:xfrm>
            <a:off x="5580675" y="2151889"/>
            <a:ext cx="1026729" cy="1026729"/>
            <a:chOff x="5692578" y="2194542"/>
            <a:chExt cx="1047317" cy="1047317"/>
          </a:xfrm>
        </p:grpSpPr>
        <p:grpSp>
          <p:nvGrpSpPr>
            <p:cNvPr id="25" name="Group 63">
              <a:extLst>
                <a:ext uri="{FF2B5EF4-FFF2-40B4-BE49-F238E27FC236}">
                  <a16:creationId xmlns:a16="http://schemas.microsoft.com/office/drawing/2014/main" id="{74CACF3D-9FE2-4B37-9A4F-62D73D4C071A}"/>
                </a:ext>
              </a:extLst>
            </p:cNvPr>
            <p:cNvGrpSpPr/>
            <p:nvPr/>
          </p:nvGrpSpPr>
          <p:grpSpPr>
            <a:xfrm>
              <a:off x="5692578" y="2194542"/>
              <a:ext cx="1047317" cy="1047317"/>
              <a:chOff x="5692578" y="2194542"/>
              <a:chExt cx="1047317" cy="1047317"/>
            </a:xfrm>
          </p:grpSpPr>
          <p:sp>
            <p:nvSpPr>
              <p:cNvPr id="26" name="Oval 58">
                <a:extLst>
                  <a:ext uri="{FF2B5EF4-FFF2-40B4-BE49-F238E27FC236}">
                    <a16:creationId xmlns:a16="http://schemas.microsoft.com/office/drawing/2014/main" id="{4FCADCD9-5FA3-4C67-94F5-50919A945E19}"/>
                  </a:ext>
                </a:extLst>
              </p:cNvPr>
              <p:cNvSpPr/>
              <p:nvPr/>
            </p:nvSpPr>
            <p:spPr>
              <a:xfrm rot="5400013">
                <a:off x="5692578" y="2194542"/>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27" name="Oval 19">
                <a:extLst>
                  <a:ext uri="{FF2B5EF4-FFF2-40B4-BE49-F238E27FC236}">
                    <a16:creationId xmlns:a16="http://schemas.microsoft.com/office/drawing/2014/main" id="{D47B383E-B1BE-43D0-B94D-3398D694DE17}"/>
                  </a:ext>
                </a:extLst>
              </p:cNvPr>
              <p:cNvSpPr/>
              <p:nvPr/>
            </p:nvSpPr>
            <p:spPr>
              <a:xfrm>
                <a:off x="5774929" y="2275072"/>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grpSp>
        <p:grpSp>
          <p:nvGrpSpPr>
            <p:cNvPr id="28" name="Group 23">
              <a:extLst>
                <a:ext uri="{FF2B5EF4-FFF2-40B4-BE49-F238E27FC236}">
                  <a16:creationId xmlns:a16="http://schemas.microsoft.com/office/drawing/2014/main" id="{D85C8835-9B55-49B0-8859-85A8181CA184}"/>
                </a:ext>
              </a:extLst>
            </p:cNvPr>
            <p:cNvGrpSpPr/>
            <p:nvPr/>
          </p:nvGrpSpPr>
          <p:grpSpPr>
            <a:xfrm>
              <a:off x="6043543" y="2417216"/>
              <a:ext cx="462348" cy="601977"/>
              <a:chOff x="6043543" y="2417216"/>
              <a:chExt cx="462348" cy="601977"/>
            </a:xfrm>
          </p:grpSpPr>
          <p:sp>
            <p:nvSpPr>
              <p:cNvPr id="29" name="Freeform 2001">
                <a:extLst>
                  <a:ext uri="{FF2B5EF4-FFF2-40B4-BE49-F238E27FC236}">
                    <a16:creationId xmlns:a16="http://schemas.microsoft.com/office/drawing/2014/main" id="{FCD209B3-DB8D-437A-91D9-02D4A4C81EFF}"/>
                  </a:ext>
                </a:extLst>
              </p:cNvPr>
              <p:cNvSpPr/>
              <p:nvPr/>
            </p:nvSpPr>
            <p:spPr>
              <a:xfrm>
                <a:off x="6043543" y="2549091"/>
                <a:ext cx="238932" cy="179972"/>
              </a:xfrm>
              <a:custGeom>
                <a:avLst/>
                <a:gdLst>
                  <a:gd name="f0" fmla="val 10800000"/>
                  <a:gd name="f1" fmla="val 5400000"/>
                  <a:gd name="f2" fmla="val 180"/>
                  <a:gd name="f3" fmla="val w"/>
                  <a:gd name="f4" fmla="val h"/>
                  <a:gd name="f5" fmla="val 0"/>
                  <a:gd name="f6" fmla="val 154"/>
                  <a:gd name="f7" fmla="val 116"/>
                  <a:gd name="f8" fmla="val 90"/>
                  <a:gd name="f9" fmla="val 57"/>
                  <a:gd name="f10" fmla="val 135"/>
                  <a:gd name="f11" fmla="val 19"/>
                  <a:gd name="f12" fmla="val 97"/>
                  <a:gd name="f13" fmla="+- 0 0 -90"/>
                  <a:gd name="f14" fmla="*/ f3 1 154"/>
                  <a:gd name="f15" fmla="*/ f4 1 116"/>
                  <a:gd name="f16" fmla="val f5"/>
                  <a:gd name="f17" fmla="val f6"/>
                  <a:gd name="f18" fmla="val f7"/>
                  <a:gd name="f19" fmla="*/ f13 f0 1"/>
                  <a:gd name="f20" fmla="+- f18 0 f16"/>
                  <a:gd name="f21" fmla="+- f17 0 f16"/>
                  <a:gd name="f22" fmla="*/ f19 1 f2"/>
                  <a:gd name="f23" fmla="*/ f21 1 154"/>
                  <a:gd name="f24" fmla="*/ f20 1 116"/>
                  <a:gd name="f25" fmla="*/ 90 f21 1"/>
                  <a:gd name="f26" fmla="*/ 116 f20 1"/>
                  <a:gd name="f27" fmla="*/ 0 f21 1"/>
                  <a:gd name="f28" fmla="*/ 0 f20 1"/>
                  <a:gd name="f29" fmla="*/ 154 f21 1"/>
                  <a:gd name="f30" fmla="*/ 57 f20 1"/>
                  <a:gd name="f31" fmla="*/ 135 f21 1"/>
                  <a:gd name="f32" fmla="*/ 19 f20 1"/>
                  <a:gd name="f33" fmla="*/ 19 f21 1"/>
                  <a:gd name="f34" fmla="*/ 97 f20 1"/>
                  <a:gd name="f35" fmla="+- f22 0 f1"/>
                  <a:gd name="f36" fmla="*/ f25 1 154"/>
                  <a:gd name="f37" fmla="*/ f26 1 116"/>
                  <a:gd name="f38" fmla="*/ f27 1 154"/>
                  <a:gd name="f39" fmla="*/ f28 1 116"/>
                  <a:gd name="f40" fmla="*/ f29 1 154"/>
                  <a:gd name="f41" fmla="*/ f30 1 116"/>
                  <a:gd name="f42" fmla="*/ f31 1 154"/>
                  <a:gd name="f43" fmla="*/ f32 1 116"/>
                  <a:gd name="f44" fmla="*/ f33 1 154"/>
                  <a:gd name="f45" fmla="*/ f34 1 116"/>
                  <a:gd name="f46" fmla="*/ 0 1 f23"/>
                  <a:gd name="f47" fmla="*/ f17 1 f23"/>
                  <a:gd name="f48" fmla="*/ 0 1 f24"/>
                  <a:gd name="f49" fmla="*/ f18 1 f24"/>
                  <a:gd name="f50" fmla="*/ f36 1 f23"/>
                  <a:gd name="f51" fmla="*/ f37 1 f24"/>
                  <a:gd name="f52" fmla="*/ f38 1 f23"/>
                  <a:gd name="f53" fmla="*/ f39 1 f24"/>
                  <a:gd name="f54" fmla="*/ f40 1 f23"/>
                  <a:gd name="f55" fmla="*/ f41 1 f24"/>
                  <a:gd name="f56" fmla="*/ f42 1 f23"/>
                  <a:gd name="f57" fmla="*/ f43 1 f24"/>
                  <a:gd name="f58" fmla="*/ f44 1 f23"/>
                  <a:gd name="f59" fmla="*/ f45 1 f24"/>
                  <a:gd name="f60" fmla="*/ f46 f14 1"/>
                  <a:gd name="f61" fmla="*/ f47 f14 1"/>
                  <a:gd name="f62" fmla="*/ f49 f15 1"/>
                  <a:gd name="f63" fmla="*/ f48 f15 1"/>
                  <a:gd name="f64" fmla="*/ f50 f14 1"/>
                  <a:gd name="f65" fmla="*/ f51 f15 1"/>
                  <a:gd name="f66" fmla="*/ f52 f14 1"/>
                  <a:gd name="f67" fmla="*/ f53 f15 1"/>
                  <a:gd name="f68" fmla="*/ f54 f14 1"/>
                  <a:gd name="f69" fmla="*/ f55 f15 1"/>
                  <a:gd name="f70" fmla="*/ f56 f14 1"/>
                  <a:gd name="f71" fmla="*/ f57 f15 1"/>
                  <a:gd name="f72" fmla="*/ f58 f14 1"/>
                  <a:gd name="f73" fmla="*/ f59 f15 1"/>
                </a:gdLst>
                <a:ahLst/>
                <a:cxnLst>
                  <a:cxn ang="3cd4">
                    <a:pos x="hc" y="t"/>
                  </a:cxn>
                  <a:cxn ang="0">
                    <a:pos x="r" y="vc"/>
                  </a:cxn>
                  <a:cxn ang="cd4">
                    <a:pos x="hc" y="b"/>
                  </a:cxn>
                  <a:cxn ang="cd2">
                    <a:pos x="l" y="vc"/>
                  </a:cxn>
                  <a:cxn ang="f35">
                    <a:pos x="f64" y="f65"/>
                  </a:cxn>
                  <a:cxn ang="f35">
                    <a:pos x="f66" y="f65"/>
                  </a:cxn>
                  <a:cxn ang="f35">
                    <a:pos x="f66" y="f67"/>
                  </a:cxn>
                  <a:cxn ang="f35">
                    <a:pos x="f68" y="f67"/>
                  </a:cxn>
                  <a:cxn ang="f35">
                    <a:pos x="f68" y="f69"/>
                  </a:cxn>
                  <a:cxn ang="f35">
                    <a:pos x="f70" y="f69"/>
                  </a:cxn>
                  <a:cxn ang="f35">
                    <a:pos x="f70" y="f71"/>
                  </a:cxn>
                  <a:cxn ang="f35">
                    <a:pos x="f72" y="f71"/>
                  </a:cxn>
                  <a:cxn ang="f35">
                    <a:pos x="f72" y="f73"/>
                  </a:cxn>
                  <a:cxn ang="f35">
                    <a:pos x="f64" y="f73"/>
                  </a:cxn>
                  <a:cxn ang="f35">
                    <a:pos x="f64" y="f65"/>
                  </a:cxn>
                </a:cxnLst>
                <a:rect l="f60" t="f63" r="f61" b="f62"/>
                <a:pathLst>
                  <a:path w="154" h="116">
                    <a:moveTo>
                      <a:pt x="f8" y="f7"/>
                    </a:moveTo>
                    <a:lnTo>
                      <a:pt x="f5" y="f7"/>
                    </a:lnTo>
                    <a:lnTo>
                      <a:pt x="f5" y="f5"/>
                    </a:lnTo>
                    <a:lnTo>
                      <a:pt x="f6" y="f5"/>
                    </a:lnTo>
                    <a:lnTo>
                      <a:pt x="f6" y="f9"/>
                    </a:lnTo>
                    <a:lnTo>
                      <a:pt x="f10" y="f9"/>
                    </a:lnTo>
                    <a:lnTo>
                      <a:pt x="f10" y="f11"/>
                    </a:lnTo>
                    <a:lnTo>
                      <a:pt x="f11" y="f11"/>
                    </a:lnTo>
                    <a:lnTo>
                      <a:pt x="f11" y="f12"/>
                    </a:lnTo>
                    <a:lnTo>
                      <a:pt x="f8" y="f12"/>
                    </a:lnTo>
                    <a:lnTo>
                      <a:pt x="f8"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30" name="Freeform 2002">
                <a:extLst>
                  <a:ext uri="{FF2B5EF4-FFF2-40B4-BE49-F238E27FC236}">
                    <a16:creationId xmlns:a16="http://schemas.microsoft.com/office/drawing/2014/main" id="{EB1A64B2-8D12-4279-83C7-C91733CC5CAD}"/>
                  </a:ext>
                </a:extLst>
              </p:cNvPr>
              <p:cNvSpPr/>
              <p:nvPr/>
            </p:nvSpPr>
            <p:spPr>
              <a:xfrm>
                <a:off x="6083887" y="2417216"/>
                <a:ext cx="161355" cy="134983"/>
              </a:xfrm>
              <a:custGeom>
                <a:avLst/>
                <a:gdLst>
                  <a:gd name="f0" fmla="val 10800000"/>
                  <a:gd name="f1" fmla="val 5400000"/>
                  <a:gd name="f2" fmla="val 180"/>
                  <a:gd name="f3" fmla="val w"/>
                  <a:gd name="f4" fmla="val h"/>
                  <a:gd name="f5" fmla="val 0"/>
                  <a:gd name="f6" fmla="val 44"/>
                  <a:gd name="f7" fmla="val 37"/>
                  <a:gd name="f8" fmla="val 36"/>
                  <a:gd name="f9" fmla="val 22"/>
                  <a:gd name="f10" fmla="val 14"/>
                  <a:gd name="f11" fmla="val 29"/>
                  <a:gd name="f12" fmla="val 8"/>
                  <a:gd name="f13" fmla="val 10"/>
                  <a:gd name="f14" fmla="val 9"/>
                  <a:gd name="f15" fmla="val 34"/>
                  <a:gd name="f16" fmla="+- 0 0 -90"/>
                  <a:gd name="f17" fmla="*/ f3 1 44"/>
                  <a:gd name="f18" fmla="*/ f4 1 37"/>
                  <a:gd name="f19" fmla="val f5"/>
                  <a:gd name="f20" fmla="val f6"/>
                  <a:gd name="f21" fmla="val f7"/>
                  <a:gd name="f22" fmla="*/ f16 f0 1"/>
                  <a:gd name="f23" fmla="+- f21 0 f19"/>
                  <a:gd name="f24" fmla="+- f20 0 f19"/>
                  <a:gd name="f25" fmla="*/ f22 1 f2"/>
                  <a:gd name="f26" fmla="*/ f24 1 44"/>
                  <a:gd name="f27" fmla="*/ f23 1 37"/>
                  <a:gd name="f28" fmla="*/ 44 f24 1"/>
                  <a:gd name="f29" fmla="*/ 37 f23 1"/>
                  <a:gd name="f30" fmla="*/ 36 f24 1"/>
                  <a:gd name="f31" fmla="*/ 22 f23 1"/>
                  <a:gd name="f32" fmla="*/ 22 f24 1"/>
                  <a:gd name="f33" fmla="*/ 8 f23 1"/>
                  <a:gd name="f34" fmla="*/ 8 f24 1"/>
                  <a:gd name="f35" fmla="*/ 0 f24 1"/>
                  <a:gd name="f36" fmla="*/ 0 f23 1"/>
                  <a:gd name="f37" fmla="+- f25 0 f1"/>
                  <a:gd name="f38" fmla="*/ f28 1 44"/>
                  <a:gd name="f39" fmla="*/ f29 1 37"/>
                  <a:gd name="f40" fmla="*/ f30 1 44"/>
                  <a:gd name="f41" fmla="*/ f31 1 37"/>
                  <a:gd name="f42" fmla="*/ f32 1 44"/>
                  <a:gd name="f43" fmla="*/ f33 1 37"/>
                  <a:gd name="f44" fmla="*/ f34 1 44"/>
                  <a:gd name="f45" fmla="*/ f35 1 44"/>
                  <a:gd name="f46" fmla="*/ f36 1 37"/>
                  <a:gd name="f47" fmla="*/ 0 1 f26"/>
                  <a:gd name="f48" fmla="*/ f20 1 f26"/>
                  <a:gd name="f49" fmla="*/ 0 1 f27"/>
                  <a:gd name="f50" fmla="*/ f21 1 f27"/>
                  <a:gd name="f51" fmla="*/ f38 1 f26"/>
                  <a:gd name="f52" fmla="*/ f39 1 f27"/>
                  <a:gd name="f53" fmla="*/ f40 1 f26"/>
                  <a:gd name="f54" fmla="*/ f41 1 f27"/>
                  <a:gd name="f55" fmla="*/ f42 1 f26"/>
                  <a:gd name="f56" fmla="*/ f43 1 f27"/>
                  <a:gd name="f57" fmla="*/ f44 1 f26"/>
                  <a:gd name="f58" fmla="*/ f45 1 f26"/>
                  <a:gd name="f59" fmla="*/ f46 1 f27"/>
                  <a:gd name="f60" fmla="*/ f47 f17 1"/>
                  <a:gd name="f61" fmla="*/ f48 f17 1"/>
                  <a:gd name="f62" fmla="*/ f50 f18 1"/>
                  <a:gd name="f63" fmla="*/ f49 f18 1"/>
                  <a:gd name="f64" fmla="*/ f51 f17 1"/>
                  <a:gd name="f65" fmla="*/ f52 f18 1"/>
                  <a:gd name="f66" fmla="*/ f53 f17 1"/>
                  <a:gd name="f67" fmla="*/ f54 f18 1"/>
                  <a:gd name="f68" fmla="*/ f55 f17 1"/>
                  <a:gd name="f69" fmla="*/ f56 f18 1"/>
                  <a:gd name="f70" fmla="*/ f57 f17 1"/>
                  <a:gd name="f71" fmla="*/ f58 f17 1"/>
                  <a:gd name="f72" fmla="*/ f59 f18 1"/>
                </a:gdLst>
                <a:ahLst/>
                <a:cxnLst>
                  <a:cxn ang="3cd4">
                    <a:pos x="hc" y="t"/>
                  </a:cxn>
                  <a:cxn ang="0">
                    <a:pos x="r" y="vc"/>
                  </a:cxn>
                  <a:cxn ang="cd4">
                    <a:pos x="hc" y="b"/>
                  </a:cxn>
                  <a:cxn ang="cd2">
                    <a:pos x="l" y="vc"/>
                  </a:cxn>
                  <a:cxn ang="f37">
                    <a:pos x="f64" y="f65"/>
                  </a:cxn>
                  <a:cxn ang="f37">
                    <a:pos x="f66" y="f65"/>
                  </a:cxn>
                  <a:cxn ang="f37">
                    <a:pos x="f66" y="f67"/>
                  </a:cxn>
                  <a:cxn ang="f37">
                    <a:pos x="f68" y="f69"/>
                  </a:cxn>
                  <a:cxn ang="f37">
                    <a:pos x="f70" y="f67"/>
                  </a:cxn>
                  <a:cxn ang="f37">
                    <a:pos x="f70" y="f65"/>
                  </a:cxn>
                  <a:cxn ang="f37">
                    <a:pos x="f71" y="f65"/>
                  </a:cxn>
                  <a:cxn ang="f37">
                    <a:pos x="f71" y="f67"/>
                  </a:cxn>
                  <a:cxn ang="f37">
                    <a:pos x="f68" y="f72"/>
                  </a:cxn>
                  <a:cxn ang="f37">
                    <a:pos x="f64" y="f67"/>
                  </a:cxn>
                  <a:cxn ang="f37">
                    <a:pos x="f64" y="f65"/>
                  </a:cxn>
                </a:cxnLst>
                <a:rect l="f60" t="f63" r="f61" b="f62"/>
                <a:pathLst>
                  <a:path w="44" h="37">
                    <a:moveTo>
                      <a:pt x="f6" y="f7"/>
                    </a:moveTo>
                    <a:cubicBezTo>
                      <a:pt x="f8" y="f7"/>
                      <a:pt x="f8" y="f7"/>
                      <a:pt x="f8" y="f7"/>
                    </a:cubicBezTo>
                    <a:cubicBezTo>
                      <a:pt x="f8" y="f9"/>
                      <a:pt x="f8" y="f9"/>
                      <a:pt x="f8" y="f9"/>
                    </a:cubicBezTo>
                    <a:cubicBezTo>
                      <a:pt x="f8" y="f10"/>
                      <a:pt x="f11" y="f12"/>
                      <a:pt x="f9" y="f12"/>
                    </a:cubicBezTo>
                    <a:cubicBezTo>
                      <a:pt x="f10" y="f12"/>
                      <a:pt x="f12" y="f10"/>
                      <a:pt x="f12" y="f9"/>
                    </a:cubicBezTo>
                    <a:cubicBezTo>
                      <a:pt x="f12" y="f7"/>
                      <a:pt x="f12" y="f7"/>
                      <a:pt x="f12" y="f7"/>
                    </a:cubicBezTo>
                    <a:cubicBezTo>
                      <a:pt x="f5" y="f7"/>
                      <a:pt x="f5" y="f7"/>
                      <a:pt x="f5" y="f7"/>
                    </a:cubicBezTo>
                    <a:cubicBezTo>
                      <a:pt x="f5" y="f9"/>
                      <a:pt x="f5" y="f9"/>
                      <a:pt x="f5" y="f9"/>
                    </a:cubicBezTo>
                    <a:cubicBezTo>
                      <a:pt x="f5" y="f13"/>
                      <a:pt x="f14" y="f5"/>
                      <a:pt x="f9" y="f5"/>
                    </a:cubicBezTo>
                    <a:cubicBezTo>
                      <a:pt x="f15" y="f5"/>
                      <a:pt x="f6" y="f13"/>
                      <a:pt x="f6" y="f9"/>
                    </a:cubicBezTo>
                    <a:lnTo>
                      <a:pt x="f6"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31" name="Freeform 2003">
                <a:extLst>
                  <a:ext uri="{FF2B5EF4-FFF2-40B4-BE49-F238E27FC236}">
                    <a16:creationId xmlns:a16="http://schemas.microsoft.com/office/drawing/2014/main" id="{E5839416-B5EB-4F8A-A3B7-A2C9EEA59174}"/>
                  </a:ext>
                </a:extLst>
              </p:cNvPr>
              <p:cNvSpPr/>
              <p:nvPr/>
            </p:nvSpPr>
            <p:spPr>
              <a:xfrm>
                <a:off x="6194045" y="2618905"/>
                <a:ext cx="311846" cy="311846"/>
              </a:xfrm>
              <a:custGeom>
                <a:avLst/>
                <a:gdLst>
                  <a:gd name="f0" fmla="val 10800000"/>
                  <a:gd name="f1" fmla="val 5400000"/>
                  <a:gd name="f2" fmla="val 180"/>
                  <a:gd name="f3" fmla="val w"/>
                  <a:gd name="f4" fmla="val h"/>
                  <a:gd name="f5" fmla="val 0"/>
                  <a:gd name="f6" fmla="val 85"/>
                  <a:gd name="f7" fmla="val 62"/>
                  <a:gd name="f8" fmla="val 75"/>
                  <a:gd name="f9" fmla="val 51"/>
                  <a:gd name="f10" fmla="val 64"/>
                  <a:gd name="f11" fmla="val 41"/>
                  <a:gd name="f12" fmla="val 57"/>
                  <a:gd name="f13" fmla="val 37"/>
                  <a:gd name="f14" fmla="val 58"/>
                  <a:gd name="f15" fmla="val 34"/>
                  <a:gd name="f16" fmla="val 59"/>
                  <a:gd name="f17" fmla="val 30"/>
                  <a:gd name="f18" fmla="val 13"/>
                  <a:gd name="f19" fmla="val 46"/>
                  <a:gd name="f20" fmla="val 29"/>
                  <a:gd name="f21" fmla="val 32"/>
                  <a:gd name="f22" fmla="val 35"/>
                  <a:gd name="f23" fmla="val 70"/>
                  <a:gd name="f24" fmla="val 77"/>
                  <a:gd name="f25" fmla="val 67"/>
                  <a:gd name="f26" fmla="val 49"/>
                  <a:gd name="f27" fmla="val 39"/>
                  <a:gd name="f28" fmla="val 50"/>
                  <a:gd name="f29" fmla="val 17"/>
                  <a:gd name="f30" fmla="val 42"/>
                  <a:gd name="f31" fmla="val 8"/>
                  <a:gd name="f32" fmla="val 18"/>
                  <a:gd name="f33" fmla="val 43"/>
                  <a:gd name="f34" fmla="val 47"/>
                  <a:gd name="f35" fmla="val 44"/>
                  <a:gd name="f36" fmla="val 56"/>
                  <a:gd name="f37" fmla="+- 0 0 -90"/>
                  <a:gd name="f38" fmla="*/ f3 1 85"/>
                  <a:gd name="f39" fmla="*/ f4 1 85"/>
                  <a:gd name="f40" fmla="val f5"/>
                  <a:gd name="f41" fmla="val f6"/>
                  <a:gd name="f42" fmla="*/ f37 f0 1"/>
                  <a:gd name="f43" fmla="+- f41 0 f40"/>
                  <a:gd name="f44" fmla="*/ f42 1 f2"/>
                  <a:gd name="f45" fmla="*/ f43 1 85"/>
                  <a:gd name="f46" fmla="*/ 85 f43 1"/>
                  <a:gd name="f47" fmla="*/ 62 f43 1"/>
                  <a:gd name="f48" fmla="*/ 75 f43 1"/>
                  <a:gd name="f49" fmla="*/ 51 f43 1"/>
                  <a:gd name="f50" fmla="*/ 64 f43 1"/>
                  <a:gd name="f51" fmla="*/ 41 f43 1"/>
                  <a:gd name="f52" fmla="*/ 57 f43 1"/>
                  <a:gd name="f53" fmla="*/ 30 f43 1"/>
                  <a:gd name="f54" fmla="*/ 59 f43 1"/>
                  <a:gd name="f55" fmla="*/ 0 f43 1"/>
                  <a:gd name="f56" fmla="*/ 29 f43 1"/>
                  <a:gd name="f57" fmla="*/ 58 f43 1"/>
                  <a:gd name="f58" fmla="*/ 37 f43 1"/>
                  <a:gd name="f59" fmla="*/ 70 f43 1"/>
                  <a:gd name="f60" fmla="*/ 77 f43 1"/>
                  <a:gd name="f61" fmla="*/ 67 f43 1"/>
                  <a:gd name="f62" fmla="*/ 49 f43 1"/>
                  <a:gd name="f63" fmla="*/ 39 f43 1"/>
                  <a:gd name="f64" fmla="*/ 50 f43 1"/>
                  <a:gd name="f65" fmla="*/ 8 f43 1"/>
                  <a:gd name="f66" fmla="*/ 43 f43 1"/>
                  <a:gd name="f67" fmla="*/ 47 f43 1"/>
                  <a:gd name="f68" fmla="*/ 44 f43 1"/>
                  <a:gd name="f69" fmla="*/ 46 f43 1"/>
                  <a:gd name="f70" fmla="*/ 56 f43 1"/>
                  <a:gd name="f71" fmla="+- f44 0 f1"/>
                  <a:gd name="f72" fmla="*/ f46 1 85"/>
                  <a:gd name="f73" fmla="*/ f47 1 85"/>
                  <a:gd name="f74" fmla="*/ f48 1 85"/>
                  <a:gd name="f75" fmla="*/ f49 1 85"/>
                  <a:gd name="f76" fmla="*/ f50 1 85"/>
                  <a:gd name="f77" fmla="*/ f51 1 85"/>
                  <a:gd name="f78" fmla="*/ f52 1 85"/>
                  <a:gd name="f79" fmla="*/ f53 1 85"/>
                  <a:gd name="f80" fmla="*/ f54 1 85"/>
                  <a:gd name="f81" fmla="*/ f55 1 85"/>
                  <a:gd name="f82" fmla="*/ f56 1 85"/>
                  <a:gd name="f83" fmla="*/ f57 1 85"/>
                  <a:gd name="f84" fmla="*/ f58 1 85"/>
                  <a:gd name="f85" fmla="*/ f59 1 85"/>
                  <a:gd name="f86" fmla="*/ f60 1 85"/>
                  <a:gd name="f87" fmla="*/ f61 1 85"/>
                  <a:gd name="f88" fmla="*/ f62 1 85"/>
                  <a:gd name="f89" fmla="*/ f63 1 85"/>
                  <a:gd name="f90" fmla="*/ f64 1 85"/>
                  <a:gd name="f91" fmla="*/ f65 1 85"/>
                  <a:gd name="f92" fmla="*/ f66 1 85"/>
                  <a:gd name="f93" fmla="*/ f67 1 85"/>
                  <a:gd name="f94" fmla="*/ f68 1 85"/>
                  <a:gd name="f95" fmla="*/ f69 1 85"/>
                  <a:gd name="f96" fmla="*/ f70 1 85"/>
                  <a:gd name="f97" fmla="*/ 0 1 f45"/>
                  <a:gd name="f98" fmla="*/ f41 1 f45"/>
                  <a:gd name="f99" fmla="*/ f72 1 f45"/>
                  <a:gd name="f100" fmla="*/ f73 1 f45"/>
                  <a:gd name="f101" fmla="*/ f74 1 f45"/>
                  <a:gd name="f102" fmla="*/ f75 1 f45"/>
                  <a:gd name="f103" fmla="*/ f76 1 f45"/>
                  <a:gd name="f104" fmla="*/ f77 1 f45"/>
                  <a:gd name="f105" fmla="*/ f78 1 f45"/>
                  <a:gd name="f106" fmla="*/ f79 1 f45"/>
                  <a:gd name="f107" fmla="*/ f80 1 f45"/>
                  <a:gd name="f108" fmla="*/ f81 1 f45"/>
                  <a:gd name="f109" fmla="*/ f82 1 f45"/>
                  <a:gd name="f110" fmla="*/ f83 1 f45"/>
                  <a:gd name="f111" fmla="*/ f84 1 f45"/>
                  <a:gd name="f112" fmla="*/ f85 1 f45"/>
                  <a:gd name="f113" fmla="*/ f86 1 f45"/>
                  <a:gd name="f114" fmla="*/ f87 1 f45"/>
                  <a:gd name="f115" fmla="*/ f88 1 f45"/>
                  <a:gd name="f116" fmla="*/ f89 1 f45"/>
                  <a:gd name="f117" fmla="*/ f90 1 f45"/>
                  <a:gd name="f118" fmla="*/ f91 1 f45"/>
                  <a:gd name="f119" fmla="*/ f92 1 f45"/>
                  <a:gd name="f120" fmla="*/ f93 1 f45"/>
                  <a:gd name="f121" fmla="*/ f94 1 f45"/>
                  <a:gd name="f122" fmla="*/ f95 1 f45"/>
                  <a:gd name="f123" fmla="*/ f96 1 f45"/>
                  <a:gd name="f124" fmla="*/ f97 f38 1"/>
                  <a:gd name="f125" fmla="*/ f98 f38 1"/>
                  <a:gd name="f126" fmla="*/ f98 f39 1"/>
                  <a:gd name="f127" fmla="*/ f97 f39 1"/>
                  <a:gd name="f128" fmla="*/ f99 f38 1"/>
                  <a:gd name="f129" fmla="*/ f99 f39 1"/>
                  <a:gd name="f130" fmla="*/ f100 f38 1"/>
                  <a:gd name="f131" fmla="*/ f101 f39 1"/>
                  <a:gd name="f132" fmla="*/ f102 f38 1"/>
                  <a:gd name="f133" fmla="*/ f103 f39 1"/>
                  <a:gd name="f134" fmla="*/ f104 f38 1"/>
                  <a:gd name="f135" fmla="*/ f105 f39 1"/>
                  <a:gd name="f136" fmla="*/ f106 f38 1"/>
                  <a:gd name="f137" fmla="*/ f107 f39 1"/>
                  <a:gd name="f138" fmla="*/ f108 f38 1"/>
                  <a:gd name="f139" fmla="*/ f109 f39 1"/>
                  <a:gd name="f140" fmla="*/ f108 f39 1"/>
                  <a:gd name="f141" fmla="*/ f107 f38 1"/>
                  <a:gd name="f142" fmla="*/ f110 f38 1"/>
                  <a:gd name="f143" fmla="*/ f111 f39 1"/>
                  <a:gd name="f144" fmla="*/ f112 f38 1"/>
                  <a:gd name="f145" fmla="*/ f113 f39 1"/>
                  <a:gd name="f146" fmla="*/ f113 f38 1"/>
                  <a:gd name="f147" fmla="*/ f114 f39 1"/>
                  <a:gd name="f148" fmla="*/ f115 f38 1"/>
                  <a:gd name="f149" fmla="*/ f116 f39 1"/>
                  <a:gd name="f150" fmla="*/ f117 f38 1"/>
                  <a:gd name="f151" fmla="*/ f118 f39 1"/>
                  <a:gd name="f152" fmla="*/ f118 f38 1"/>
                  <a:gd name="f153" fmla="*/ f102 f39 1"/>
                  <a:gd name="f154" fmla="*/ f119 f38 1"/>
                  <a:gd name="f155" fmla="*/ f120 f39 1"/>
                  <a:gd name="f156" fmla="*/ f121 f38 1"/>
                  <a:gd name="f157" fmla="*/ f122 f39 1"/>
                  <a:gd name="f158" fmla="*/ f117 f39 1"/>
                  <a:gd name="f159" fmla="*/ f123 f39 1"/>
                </a:gdLst>
                <a:ahLst/>
                <a:cxnLst>
                  <a:cxn ang="3cd4">
                    <a:pos x="hc" y="t"/>
                  </a:cxn>
                  <a:cxn ang="0">
                    <a:pos x="r" y="vc"/>
                  </a:cxn>
                  <a:cxn ang="cd4">
                    <a:pos x="hc" y="b"/>
                  </a:cxn>
                  <a:cxn ang="cd2">
                    <a:pos x="l" y="vc"/>
                  </a:cxn>
                  <a:cxn ang="f71">
                    <a:pos x="f128" y="f129"/>
                  </a:cxn>
                  <a:cxn ang="f71">
                    <a:pos x="f130" y="f129"/>
                  </a:cxn>
                  <a:cxn ang="f71">
                    <a:pos x="f130" y="f131"/>
                  </a:cxn>
                  <a:cxn ang="f71">
                    <a:pos x="f132" y="f131"/>
                  </a:cxn>
                  <a:cxn ang="f71">
                    <a:pos x="f132" y="f133"/>
                  </a:cxn>
                  <a:cxn ang="f71">
                    <a:pos x="f134" y="f133"/>
                  </a:cxn>
                  <a:cxn ang="f71">
                    <a:pos x="f134" y="f135"/>
                  </a:cxn>
                  <a:cxn ang="f71">
                    <a:pos x="f136" y="f137"/>
                  </a:cxn>
                  <a:cxn ang="f71">
                    <a:pos x="f138" y="f139"/>
                  </a:cxn>
                  <a:cxn ang="f71">
                    <a:pos x="f136" y="f140"/>
                  </a:cxn>
                  <a:cxn ang="f71">
                    <a:pos x="f141" y="f139"/>
                  </a:cxn>
                  <a:cxn ang="f71">
                    <a:pos x="f142" y="f143"/>
                  </a:cxn>
                  <a:cxn ang="f71">
                    <a:pos x="f128" y="f133"/>
                  </a:cxn>
                  <a:cxn ang="f71">
                    <a:pos x="f128" y="f129"/>
                  </a:cxn>
                  <a:cxn ang="f71">
                    <a:pos x="f144" y="f145"/>
                  </a:cxn>
                  <a:cxn ang="f71">
                    <a:pos x="f146" y="f145"/>
                  </a:cxn>
                  <a:cxn ang="f71">
                    <a:pos x="f146" y="f147"/>
                  </a:cxn>
                  <a:cxn ang="f71">
                    <a:pos x="f148" y="f149"/>
                  </a:cxn>
                  <a:cxn ang="f71">
                    <a:pos x="f150" y="f143"/>
                  </a:cxn>
                  <a:cxn ang="f71">
                    <a:pos x="f132" y="f139"/>
                  </a:cxn>
                  <a:cxn ang="f71">
                    <a:pos x="f136" y="f151"/>
                  </a:cxn>
                  <a:cxn ang="f71">
                    <a:pos x="f152" y="f139"/>
                  </a:cxn>
                  <a:cxn ang="f71">
                    <a:pos x="f136" y="f153"/>
                  </a:cxn>
                  <a:cxn ang="f71">
                    <a:pos x="f154" y="f155"/>
                  </a:cxn>
                  <a:cxn ang="f71">
                    <a:pos x="f156" y="f157"/>
                  </a:cxn>
                  <a:cxn ang="f71">
                    <a:pos x="f148" y="f157"/>
                  </a:cxn>
                  <a:cxn ang="f71">
                    <a:pos x="f148" y="f158"/>
                  </a:cxn>
                  <a:cxn ang="f71">
                    <a:pos x="f148" y="f159"/>
                  </a:cxn>
                  <a:cxn ang="f71">
                    <a:pos x="f141" y="f159"/>
                  </a:cxn>
                  <a:cxn ang="f71">
                    <a:pos x="f141" y="f147"/>
                  </a:cxn>
                  <a:cxn ang="f71">
                    <a:pos x="f144" y="f147"/>
                  </a:cxn>
                  <a:cxn ang="f71">
                    <a:pos x="f144" y="f145"/>
                  </a:cxn>
                </a:cxnLst>
                <a:rect l="f124" t="f127" r="f125" b="f126"/>
                <a:pathLst>
                  <a:path w="85" h="85">
                    <a:moveTo>
                      <a:pt x="f6" y="f6"/>
                    </a:moveTo>
                    <a:cubicBezTo>
                      <a:pt x="f7" y="f6"/>
                      <a:pt x="f7" y="f6"/>
                      <a:pt x="f7" y="f6"/>
                    </a:cubicBezTo>
                    <a:cubicBezTo>
                      <a:pt x="f7" y="f8"/>
                      <a:pt x="f7" y="f8"/>
                      <a:pt x="f7" y="f8"/>
                    </a:cubicBezTo>
                    <a:cubicBezTo>
                      <a:pt x="f9" y="f8"/>
                      <a:pt x="f9" y="f8"/>
                      <a:pt x="f9" y="f8"/>
                    </a:cubicBezTo>
                    <a:cubicBezTo>
                      <a:pt x="f9" y="f10"/>
                      <a:pt x="f9" y="f10"/>
                      <a:pt x="f9" y="f10"/>
                    </a:cubicBezTo>
                    <a:cubicBezTo>
                      <a:pt x="f11" y="f10"/>
                      <a:pt x="f11" y="f10"/>
                      <a:pt x="f11" y="f10"/>
                    </a:cubicBezTo>
                    <a:cubicBezTo>
                      <a:pt x="f11" y="f12"/>
                      <a:pt x="f11" y="f12"/>
                      <a:pt x="f11" y="f12"/>
                    </a:cubicBezTo>
                    <a:cubicBezTo>
                      <a:pt x="f13" y="f14"/>
                      <a:pt x="f15" y="f16"/>
                      <a:pt x="f17" y="f16"/>
                    </a:cubicBezTo>
                    <a:cubicBezTo>
                      <a:pt x="f18" y="f16"/>
                      <a:pt x="f5" y="f19"/>
                      <a:pt x="f5" y="f20"/>
                    </a:cubicBezTo>
                    <a:cubicBezTo>
                      <a:pt x="f5" y="f18"/>
                      <a:pt x="f18" y="f5"/>
                      <a:pt x="f17" y="f5"/>
                    </a:cubicBezTo>
                    <a:cubicBezTo>
                      <a:pt x="f19" y="f5"/>
                      <a:pt x="f16" y="f18"/>
                      <a:pt x="f16" y="f20"/>
                    </a:cubicBezTo>
                    <a:cubicBezTo>
                      <a:pt x="f16" y="f21"/>
                      <a:pt x="f16" y="f22"/>
                      <a:pt x="f14" y="f13"/>
                    </a:cubicBezTo>
                    <a:cubicBezTo>
                      <a:pt x="f6" y="f10"/>
                      <a:pt x="f6" y="f10"/>
                      <a:pt x="f6" y="f10"/>
                    </a:cubicBezTo>
                    <a:lnTo>
                      <a:pt x="f6" y="f6"/>
                    </a:lnTo>
                    <a:close/>
                    <a:moveTo>
                      <a:pt x="f23" y="f24"/>
                    </a:moveTo>
                    <a:cubicBezTo>
                      <a:pt x="f24" y="f24"/>
                      <a:pt x="f24" y="f24"/>
                      <a:pt x="f24" y="f24"/>
                    </a:cubicBezTo>
                    <a:cubicBezTo>
                      <a:pt x="f24" y="f25"/>
                      <a:pt x="f24" y="f25"/>
                      <a:pt x="f24" y="f25"/>
                    </a:cubicBezTo>
                    <a:cubicBezTo>
                      <a:pt x="f26" y="f27"/>
                      <a:pt x="f26" y="f27"/>
                      <a:pt x="f26" y="f27"/>
                    </a:cubicBezTo>
                    <a:cubicBezTo>
                      <a:pt x="f28" y="f13"/>
                      <a:pt x="f28" y="f13"/>
                      <a:pt x="f28" y="f13"/>
                    </a:cubicBezTo>
                    <a:cubicBezTo>
                      <a:pt x="f9" y="f15"/>
                      <a:pt x="f9" y="f21"/>
                      <a:pt x="f9" y="f20"/>
                    </a:cubicBezTo>
                    <a:cubicBezTo>
                      <a:pt x="f9" y="f29"/>
                      <a:pt x="f30" y="f31"/>
                      <a:pt x="f17" y="f31"/>
                    </a:cubicBezTo>
                    <a:cubicBezTo>
                      <a:pt x="f32" y="f31"/>
                      <a:pt x="f31" y="f29"/>
                      <a:pt x="f31" y="f20"/>
                    </a:cubicBezTo>
                    <a:cubicBezTo>
                      <a:pt x="f31" y="f30"/>
                      <a:pt x="f32" y="f9"/>
                      <a:pt x="f17" y="f9"/>
                    </a:cubicBezTo>
                    <a:cubicBezTo>
                      <a:pt x="f15" y="f9"/>
                      <a:pt x="f27" y="f28"/>
                      <a:pt x="f33" y="f34"/>
                    </a:cubicBezTo>
                    <a:cubicBezTo>
                      <a:pt x="f35" y="f19"/>
                      <a:pt x="f35" y="f19"/>
                      <a:pt x="f35" y="f19"/>
                    </a:cubicBezTo>
                    <a:cubicBezTo>
                      <a:pt x="f26" y="f19"/>
                      <a:pt x="f26" y="f19"/>
                      <a:pt x="f26" y="f19"/>
                    </a:cubicBezTo>
                    <a:cubicBezTo>
                      <a:pt x="f26" y="f28"/>
                      <a:pt x="f26" y="f28"/>
                      <a:pt x="f26" y="f28"/>
                    </a:cubicBezTo>
                    <a:cubicBezTo>
                      <a:pt x="f26" y="f36"/>
                      <a:pt x="f26" y="f36"/>
                      <a:pt x="f26" y="f36"/>
                    </a:cubicBezTo>
                    <a:cubicBezTo>
                      <a:pt x="f16" y="f36"/>
                      <a:pt x="f16" y="f36"/>
                      <a:pt x="f16" y="f36"/>
                    </a:cubicBezTo>
                    <a:cubicBezTo>
                      <a:pt x="f16" y="f25"/>
                      <a:pt x="f16" y="f25"/>
                      <a:pt x="f16" y="f25"/>
                    </a:cubicBezTo>
                    <a:cubicBezTo>
                      <a:pt x="f23" y="f25"/>
                      <a:pt x="f23" y="f25"/>
                      <a:pt x="f23" y="f25"/>
                    </a:cubicBezTo>
                    <a:lnTo>
                      <a:pt x="f23" y="f24"/>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32" name="Oval 2004">
                <a:extLst>
                  <a:ext uri="{FF2B5EF4-FFF2-40B4-BE49-F238E27FC236}">
                    <a16:creationId xmlns:a16="http://schemas.microsoft.com/office/drawing/2014/main" id="{1B4E1E58-24C7-434F-969C-C98176C406C2}"/>
                  </a:ext>
                </a:extLst>
              </p:cNvPr>
              <p:cNvSpPr/>
              <p:nvPr/>
            </p:nvSpPr>
            <p:spPr>
              <a:xfrm>
                <a:off x="6256105" y="2680965"/>
                <a:ext cx="37234" cy="372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33" name="Freeform 2005">
                <a:extLst>
                  <a:ext uri="{FF2B5EF4-FFF2-40B4-BE49-F238E27FC236}">
                    <a16:creationId xmlns:a16="http://schemas.microsoft.com/office/drawing/2014/main" id="{F61879FD-033A-433F-A827-4ED079202FF1}"/>
                  </a:ext>
                </a:extLst>
              </p:cNvPr>
              <p:cNvSpPr/>
              <p:nvPr/>
            </p:nvSpPr>
            <p:spPr>
              <a:xfrm>
                <a:off x="6131984" y="2691829"/>
                <a:ext cx="167563" cy="327364"/>
              </a:xfrm>
              <a:custGeom>
                <a:avLst/>
                <a:gdLst>
                  <a:gd name="f0" fmla="val 10800000"/>
                  <a:gd name="f1" fmla="val 5400000"/>
                  <a:gd name="f2" fmla="val 180"/>
                  <a:gd name="f3" fmla="val w"/>
                  <a:gd name="f4" fmla="val h"/>
                  <a:gd name="f5" fmla="val 0"/>
                  <a:gd name="f6" fmla="val 46"/>
                  <a:gd name="f7" fmla="val 89"/>
                  <a:gd name="f8" fmla="val 31"/>
                  <a:gd name="f9" fmla="val 18"/>
                  <a:gd name="f10" fmla="val 78"/>
                  <a:gd name="f11" fmla="val 15"/>
                  <a:gd name="f12" fmla="val 13"/>
                  <a:gd name="f13" fmla="val 45"/>
                  <a:gd name="f14" fmla="val 11"/>
                  <a:gd name="f15" fmla="val 44"/>
                  <a:gd name="f16" fmla="val 9"/>
                  <a:gd name="f17" fmla="val 43"/>
                  <a:gd name="f18" fmla="val 4"/>
                  <a:gd name="f19" fmla="val 39"/>
                  <a:gd name="f20" fmla="val 1"/>
                  <a:gd name="f21" fmla="val 33"/>
                  <a:gd name="f22" fmla="val 26"/>
                  <a:gd name="f23" fmla="val 20"/>
                  <a:gd name="f24" fmla="val 2"/>
                  <a:gd name="f25" fmla="val 6"/>
                  <a:gd name="f26" fmla="val 8"/>
                  <a:gd name="f27" fmla="val 17"/>
                  <a:gd name="f28" fmla="val 19"/>
                  <a:gd name="f29" fmla="val 21"/>
                  <a:gd name="f30" fmla="val 10"/>
                  <a:gd name="f31" fmla="val 12"/>
                  <a:gd name="f32" fmla="val 16"/>
                  <a:gd name="f33" fmla="val 7"/>
                  <a:gd name="f34" fmla="val 30"/>
                  <a:gd name="f35" fmla="val 35"/>
                  <a:gd name="f36" fmla="val 14"/>
                  <a:gd name="f37" fmla="val 38"/>
                  <a:gd name="f38" fmla="val 40"/>
                  <a:gd name="f39" fmla="val 41"/>
                  <a:gd name="f40" fmla="val 42"/>
                  <a:gd name="f41" fmla="val 24"/>
                  <a:gd name="f42" fmla="val 75"/>
                  <a:gd name="f43" fmla="val 80"/>
                  <a:gd name="f44" fmla="val 34"/>
                  <a:gd name="f45" fmla="val 28"/>
                  <a:gd name="f46" fmla="val 69"/>
                  <a:gd name="f47" fmla="val 63"/>
                  <a:gd name="f48" fmla="val 27"/>
                  <a:gd name="f49" fmla="val 57"/>
                  <a:gd name="f50" fmla="val 32"/>
                  <a:gd name="f51" fmla="val 51"/>
                  <a:gd name="f52" fmla="val 25"/>
                  <a:gd name="f53" fmla="val 37"/>
                  <a:gd name="f54" fmla="val 50"/>
                  <a:gd name="f55" fmla="val 36"/>
                  <a:gd name="f56" fmla="val 62"/>
                  <a:gd name="f57" fmla="val 74"/>
                  <a:gd name="f58" fmla="+- 0 0 -90"/>
                  <a:gd name="f59" fmla="*/ f3 1 46"/>
                  <a:gd name="f60" fmla="*/ f4 1 89"/>
                  <a:gd name="f61" fmla="val f5"/>
                  <a:gd name="f62" fmla="val f6"/>
                  <a:gd name="f63" fmla="val f7"/>
                  <a:gd name="f64" fmla="*/ f58 f0 1"/>
                  <a:gd name="f65" fmla="+- f63 0 f61"/>
                  <a:gd name="f66" fmla="+- f62 0 f61"/>
                  <a:gd name="f67" fmla="*/ f64 1 f2"/>
                  <a:gd name="f68" fmla="*/ f66 1 46"/>
                  <a:gd name="f69" fmla="*/ f65 1 89"/>
                  <a:gd name="f70" fmla="*/ 31 f66 1"/>
                  <a:gd name="f71" fmla="*/ 89 f65 1"/>
                  <a:gd name="f72" fmla="*/ 18 f66 1"/>
                  <a:gd name="f73" fmla="*/ 78 f65 1"/>
                  <a:gd name="f74" fmla="*/ 15 f66 1"/>
                  <a:gd name="f75" fmla="*/ 46 f65 1"/>
                  <a:gd name="f76" fmla="*/ 9 f66 1"/>
                  <a:gd name="f77" fmla="*/ 43 f65 1"/>
                  <a:gd name="f78" fmla="*/ 0 f66 1"/>
                  <a:gd name="f79" fmla="*/ 26 f65 1"/>
                  <a:gd name="f80" fmla="*/ 6 f66 1"/>
                  <a:gd name="f81" fmla="*/ 8 f65 1"/>
                  <a:gd name="f82" fmla="*/ 19 f66 1"/>
                  <a:gd name="f83" fmla="*/ 0 f65 1"/>
                  <a:gd name="f84" fmla="*/ 21 f66 1"/>
                  <a:gd name="f85" fmla="*/ 6 f65 1"/>
                  <a:gd name="f86" fmla="*/ 11 f66 1"/>
                  <a:gd name="f87" fmla="*/ 12 f65 1"/>
                  <a:gd name="f88" fmla="*/ 7 f66 1"/>
                  <a:gd name="f89" fmla="*/ 14 f66 1"/>
                  <a:gd name="f90" fmla="*/ 38 f65 1"/>
                  <a:gd name="f91" fmla="*/ 41 f65 1"/>
                  <a:gd name="f92" fmla="*/ 42 f65 1"/>
                  <a:gd name="f93" fmla="*/ 24 f66 1"/>
                  <a:gd name="f94" fmla="*/ 75 f65 1"/>
                  <a:gd name="f95" fmla="*/ 30 f66 1"/>
                  <a:gd name="f96" fmla="*/ 80 f65 1"/>
                  <a:gd name="f97" fmla="*/ 34 f66 1"/>
                  <a:gd name="f98" fmla="*/ 28 f66 1"/>
                  <a:gd name="f99" fmla="*/ 69 f65 1"/>
                  <a:gd name="f100" fmla="*/ 33 f66 1"/>
                  <a:gd name="f101" fmla="*/ 63 f65 1"/>
                  <a:gd name="f102" fmla="*/ 27 f66 1"/>
                  <a:gd name="f103" fmla="*/ 57 f65 1"/>
                  <a:gd name="f104" fmla="*/ 32 f66 1"/>
                  <a:gd name="f105" fmla="*/ 51 f65 1"/>
                  <a:gd name="f106" fmla="*/ 25 f66 1"/>
                  <a:gd name="f107" fmla="*/ 45 f65 1"/>
                  <a:gd name="f108" fmla="*/ 41 f66 1"/>
                  <a:gd name="f109" fmla="*/ 34 f65 1"/>
                  <a:gd name="f110" fmla="*/ 46 f66 1"/>
                  <a:gd name="f111" fmla="*/ 37 f66 1"/>
                  <a:gd name="f112" fmla="*/ 42 f66 1"/>
                  <a:gd name="f113" fmla="*/ 50 f65 1"/>
                  <a:gd name="f114" fmla="*/ 36 f66 1"/>
                  <a:gd name="f115" fmla="*/ 43 f66 1"/>
                  <a:gd name="f116" fmla="*/ 62 f65 1"/>
                  <a:gd name="f117" fmla="*/ 44 f66 1"/>
                  <a:gd name="f118" fmla="*/ 74 f65 1"/>
                  <a:gd name="f119" fmla="+- f67 0 f1"/>
                  <a:gd name="f120" fmla="*/ f70 1 46"/>
                  <a:gd name="f121" fmla="*/ f71 1 89"/>
                  <a:gd name="f122" fmla="*/ f72 1 46"/>
                  <a:gd name="f123" fmla="*/ f73 1 89"/>
                  <a:gd name="f124" fmla="*/ f74 1 46"/>
                  <a:gd name="f125" fmla="*/ f75 1 89"/>
                  <a:gd name="f126" fmla="*/ f76 1 46"/>
                  <a:gd name="f127" fmla="*/ f77 1 89"/>
                  <a:gd name="f128" fmla="*/ f78 1 46"/>
                  <a:gd name="f129" fmla="*/ f79 1 89"/>
                  <a:gd name="f130" fmla="*/ f80 1 46"/>
                  <a:gd name="f131" fmla="*/ f81 1 89"/>
                  <a:gd name="f132" fmla="*/ f82 1 46"/>
                  <a:gd name="f133" fmla="*/ f83 1 89"/>
                  <a:gd name="f134" fmla="*/ f84 1 46"/>
                  <a:gd name="f135" fmla="*/ f85 1 89"/>
                  <a:gd name="f136" fmla="*/ f86 1 46"/>
                  <a:gd name="f137" fmla="*/ f87 1 89"/>
                  <a:gd name="f138" fmla="*/ f88 1 46"/>
                  <a:gd name="f139" fmla="*/ f89 1 46"/>
                  <a:gd name="f140" fmla="*/ f90 1 89"/>
                  <a:gd name="f141" fmla="*/ f91 1 89"/>
                  <a:gd name="f142" fmla="*/ f92 1 89"/>
                  <a:gd name="f143" fmla="*/ f93 1 46"/>
                  <a:gd name="f144" fmla="*/ f94 1 89"/>
                  <a:gd name="f145" fmla="*/ f95 1 46"/>
                  <a:gd name="f146" fmla="*/ f96 1 89"/>
                  <a:gd name="f147" fmla="*/ f97 1 46"/>
                  <a:gd name="f148" fmla="*/ f98 1 46"/>
                  <a:gd name="f149" fmla="*/ f99 1 89"/>
                  <a:gd name="f150" fmla="*/ f100 1 46"/>
                  <a:gd name="f151" fmla="*/ f101 1 89"/>
                  <a:gd name="f152" fmla="*/ f102 1 46"/>
                  <a:gd name="f153" fmla="*/ f103 1 89"/>
                  <a:gd name="f154" fmla="*/ f104 1 46"/>
                  <a:gd name="f155" fmla="*/ f105 1 89"/>
                  <a:gd name="f156" fmla="*/ f106 1 46"/>
                  <a:gd name="f157" fmla="*/ f107 1 89"/>
                  <a:gd name="f158" fmla="*/ f108 1 46"/>
                  <a:gd name="f159" fmla="*/ f109 1 89"/>
                  <a:gd name="f160" fmla="*/ f110 1 46"/>
                  <a:gd name="f161" fmla="*/ f111 1 46"/>
                  <a:gd name="f162" fmla="*/ f112 1 46"/>
                  <a:gd name="f163" fmla="*/ f113 1 89"/>
                  <a:gd name="f164" fmla="*/ f114 1 46"/>
                  <a:gd name="f165" fmla="*/ f115 1 46"/>
                  <a:gd name="f166" fmla="*/ f116 1 89"/>
                  <a:gd name="f167" fmla="*/ f117 1 46"/>
                  <a:gd name="f168" fmla="*/ f118 1 89"/>
                  <a:gd name="f169" fmla="*/ 0 1 f68"/>
                  <a:gd name="f170" fmla="*/ f62 1 f68"/>
                  <a:gd name="f171" fmla="*/ 0 1 f69"/>
                  <a:gd name="f172" fmla="*/ f63 1 f69"/>
                  <a:gd name="f173" fmla="*/ f120 1 f68"/>
                  <a:gd name="f174" fmla="*/ f121 1 f69"/>
                  <a:gd name="f175" fmla="*/ f122 1 f68"/>
                  <a:gd name="f176" fmla="*/ f123 1 f69"/>
                  <a:gd name="f177" fmla="*/ f124 1 f68"/>
                  <a:gd name="f178" fmla="*/ f125 1 f69"/>
                  <a:gd name="f179" fmla="*/ f126 1 f68"/>
                  <a:gd name="f180" fmla="*/ f127 1 f69"/>
                  <a:gd name="f181" fmla="*/ f128 1 f68"/>
                  <a:gd name="f182" fmla="*/ f129 1 f69"/>
                  <a:gd name="f183" fmla="*/ f130 1 f68"/>
                  <a:gd name="f184" fmla="*/ f131 1 f69"/>
                  <a:gd name="f185" fmla="*/ f132 1 f68"/>
                  <a:gd name="f186" fmla="*/ f133 1 f69"/>
                  <a:gd name="f187" fmla="*/ f134 1 f68"/>
                  <a:gd name="f188" fmla="*/ f135 1 f69"/>
                  <a:gd name="f189" fmla="*/ f136 1 f68"/>
                  <a:gd name="f190" fmla="*/ f137 1 f69"/>
                  <a:gd name="f191" fmla="*/ f138 1 f68"/>
                  <a:gd name="f192" fmla="*/ f139 1 f68"/>
                  <a:gd name="f193" fmla="*/ f140 1 f69"/>
                  <a:gd name="f194" fmla="*/ f141 1 f69"/>
                  <a:gd name="f195" fmla="*/ f142 1 f69"/>
                  <a:gd name="f196" fmla="*/ f143 1 f68"/>
                  <a:gd name="f197" fmla="*/ f144 1 f69"/>
                  <a:gd name="f198" fmla="*/ f145 1 f68"/>
                  <a:gd name="f199" fmla="*/ f146 1 f69"/>
                  <a:gd name="f200" fmla="*/ f147 1 f68"/>
                  <a:gd name="f201" fmla="*/ f148 1 f68"/>
                  <a:gd name="f202" fmla="*/ f149 1 f69"/>
                  <a:gd name="f203" fmla="*/ f150 1 f68"/>
                  <a:gd name="f204" fmla="*/ f151 1 f69"/>
                  <a:gd name="f205" fmla="*/ f152 1 f68"/>
                  <a:gd name="f206" fmla="*/ f153 1 f69"/>
                  <a:gd name="f207" fmla="*/ f154 1 f68"/>
                  <a:gd name="f208" fmla="*/ f155 1 f69"/>
                  <a:gd name="f209" fmla="*/ f156 1 f68"/>
                  <a:gd name="f210" fmla="*/ f157 1 f69"/>
                  <a:gd name="f211" fmla="*/ f158 1 f68"/>
                  <a:gd name="f212" fmla="*/ f159 1 f69"/>
                  <a:gd name="f213" fmla="*/ f160 1 f68"/>
                  <a:gd name="f214" fmla="*/ f161 1 f68"/>
                  <a:gd name="f215" fmla="*/ f162 1 f68"/>
                  <a:gd name="f216" fmla="*/ f163 1 f69"/>
                  <a:gd name="f217" fmla="*/ f164 1 f68"/>
                  <a:gd name="f218" fmla="*/ f165 1 f68"/>
                  <a:gd name="f219" fmla="*/ f166 1 f69"/>
                  <a:gd name="f220" fmla="*/ f167 1 f68"/>
                  <a:gd name="f221" fmla="*/ f168 1 f69"/>
                  <a:gd name="f222" fmla="*/ f169 f59 1"/>
                  <a:gd name="f223" fmla="*/ f170 f59 1"/>
                  <a:gd name="f224" fmla="*/ f172 f60 1"/>
                  <a:gd name="f225" fmla="*/ f171 f60 1"/>
                  <a:gd name="f226" fmla="*/ f173 f59 1"/>
                  <a:gd name="f227" fmla="*/ f174 f60 1"/>
                  <a:gd name="f228" fmla="*/ f175 f59 1"/>
                  <a:gd name="f229" fmla="*/ f176 f60 1"/>
                  <a:gd name="f230" fmla="*/ f177 f59 1"/>
                  <a:gd name="f231" fmla="*/ f178 f60 1"/>
                  <a:gd name="f232" fmla="*/ f179 f59 1"/>
                  <a:gd name="f233" fmla="*/ f180 f60 1"/>
                  <a:gd name="f234" fmla="*/ f181 f59 1"/>
                  <a:gd name="f235" fmla="*/ f182 f60 1"/>
                  <a:gd name="f236" fmla="*/ f183 f59 1"/>
                  <a:gd name="f237" fmla="*/ f184 f60 1"/>
                  <a:gd name="f238" fmla="*/ f185 f59 1"/>
                  <a:gd name="f239" fmla="*/ f186 f60 1"/>
                  <a:gd name="f240" fmla="*/ f187 f59 1"/>
                  <a:gd name="f241" fmla="*/ f188 f60 1"/>
                  <a:gd name="f242" fmla="*/ f189 f59 1"/>
                  <a:gd name="f243" fmla="*/ f190 f60 1"/>
                  <a:gd name="f244" fmla="*/ f191 f59 1"/>
                  <a:gd name="f245" fmla="*/ f192 f59 1"/>
                  <a:gd name="f246" fmla="*/ f193 f60 1"/>
                  <a:gd name="f247" fmla="*/ f194 f60 1"/>
                  <a:gd name="f248" fmla="*/ f195 f60 1"/>
                  <a:gd name="f249" fmla="*/ f196 f59 1"/>
                  <a:gd name="f250" fmla="*/ f197 f60 1"/>
                  <a:gd name="f251" fmla="*/ f198 f59 1"/>
                  <a:gd name="f252" fmla="*/ f199 f60 1"/>
                  <a:gd name="f253" fmla="*/ f200 f59 1"/>
                  <a:gd name="f254" fmla="*/ f201 f59 1"/>
                  <a:gd name="f255" fmla="*/ f202 f60 1"/>
                  <a:gd name="f256" fmla="*/ f203 f59 1"/>
                  <a:gd name="f257" fmla="*/ f204 f60 1"/>
                  <a:gd name="f258" fmla="*/ f205 f59 1"/>
                  <a:gd name="f259" fmla="*/ f206 f60 1"/>
                  <a:gd name="f260" fmla="*/ f207 f59 1"/>
                  <a:gd name="f261" fmla="*/ f208 f60 1"/>
                  <a:gd name="f262" fmla="*/ f209 f59 1"/>
                  <a:gd name="f263" fmla="*/ f210 f60 1"/>
                  <a:gd name="f264" fmla="*/ f211 f59 1"/>
                  <a:gd name="f265" fmla="*/ f212 f60 1"/>
                  <a:gd name="f266" fmla="*/ f213 f59 1"/>
                  <a:gd name="f267" fmla="*/ f214 f59 1"/>
                  <a:gd name="f268" fmla="*/ f215 f59 1"/>
                  <a:gd name="f269" fmla="*/ f216 f60 1"/>
                  <a:gd name="f270" fmla="*/ f217 f59 1"/>
                  <a:gd name="f271" fmla="*/ f218 f59 1"/>
                  <a:gd name="f272" fmla="*/ f219 f60 1"/>
                  <a:gd name="f273" fmla="*/ f220 f59 1"/>
                  <a:gd name="f274" fmla="*/ f221 f60 1"/>
                </a:gdLst>
                <a:ahLst/>
                <a:cxnLst>
                  <a:cxn ang="3cd4">
                    <a:pos x="hc" y="t"/>
                  </a:cxn>
                  <a:cxn ang="0">
                    <a:pos x="r" y="vc"/>
                  </a:cxn>
                  <a:cxn ang="cd4">
                    <a:pos x="hc" y="b"/>
                  </a:cxn>
                  <a:cxn ang="cd2">
                    <a:pos x="l" y="vc"/>
                  </a:cxn>
                  <a:cxn ang="f119">
                    <a:pos x="f226" y="f227"/>
                  </a:cxn>
                  <a:cxn ang="f119">
                    <a:pos x="f228" y="f229"/>
                  </a:cxn>
                  <a:cxn ang="f119">
                    <a:pos x="f230" y="f231"/>
                  </a:cxn>
                  <a:cxn ang="f119">
                    <a:pos x="f232" y="f233"/>
                  </a:cxn>
                  <a:cxn ang="f119">
                    <a:pos x="f234" y="f235"/>
                  </a:cxn>
                  <a:cxn ang="f119">
                    <a:pos x="f236" y="f237"/>
                  </a:cxn>
                  <a:cxn ang="f119">
                    <a:pos x="f238" y="f239"/>
                  </a:cxn>
                  <a:cxn ang="f119">
                    <a:pos x="f240" y="f241"/>
                  </a:cxn>
                  <a:cxn ang="f119">
                    <a:pos x="f242" y="f243"/>
                  </a:cxn>
                  <a:cxn ang="f119">
                    <a:pos x="f244" y="f235"/>
                  </a:cxn>
                  <a:cxn ang="f119">
                    <a:pos x="f245" y="f246"/>
                  </a:cxn>
                  <a:cxn ang="f119">
                    <a:pos x="f238" y="f247"/>
                  </a:cxn>
                  <a:cxn ang="f119">
                    <a:pos x="f240" y="f248"/>
                  </a:cxn>
                  <a:cxn ang="f119">
                    <a:pos x="f249" y="f250"/>
                  </a:cxn>
                  <a:cxn ang="f119">
                    <a:pos x="f251" y="f252"/>
                  </a:cxn>
                  <a:cxn ang="f119">
                    <a:pos x="f253" y="f250"/>
                  </a:cxn>
                  <a:cxn ang="f119">
                    <a:pos x="f254" y="f255"/>
                  </a:cxn>
                  <a:cxn ang="f119">
                    <a:pos x="f256" y="f257"/>
                  </a:cxn>
                  <a:cxn ang="f119">
                    <a:pos x="f258" y="f259"/>
                  </a:cxn>
                  <a:cxn ang="f119">
                    <a:pos x="f260" y="f261"/>
                  </a:cxn>
                  <a:cxn ang="f119">
                    <a:pos x="f262" y="f263"/>
                  </a:cxn>
                  <a:cxn ang="f119">
                    <a:pos x="f254" y="f248"/>
                  </a:cxn>
                  <a:cxn ang="f119">
                    <a:pos x="f251" y="f247"/>
                  </a:cxn>
                  <a:cxn ang="f119">
                    <a:pos x="f264" y="f265"/>
                  </a:cxn>
                  <a:cxn ang="f119">
                    <a:pos x="f266" y="f246"/>
                  </a:cxn>
                  <a:cxn ang="f119">
                    <a:pos x="f267" y="f231"/>
                  </a:cxn>
                  <a:cxn ang="f119">
                    <a:pos x="f268" y="f269"/>
                  </a:cxn>
                  <a:cxn ang="f119">
                    <a:pos x="f270" y="f259"/>
                  </a:cxn>
                  <a:cxn ang="f119">
                    <a:pos x="f271" y="f272"/>
                  </a:cxn>
                  <a:cxn ang="f119">
                    <a:pos x="f267" y="f255"/>
                  </a:cxn>
                  <a:cxn ang="f119">
                    <a:pos x="f273" y="f274"/>
                  </a:cxn>
                  <a:cxn ang="f119">
                    <a:pos x="f226" y="f227"/>
                  </a:cxn>
                </a:cxnLst>
                <a:rect l="f222" t="f225" r="f223" b="f224"/>
                <a:pathLst>
                  <a:path w="46" h="89">
                    <a:moveTo>
                      <a:pt x="f8" y="f7"/>
                    </a:moveTo>
                    <a:cubicBezTo>
                      <a:pt x="f9" y="f10"/>
                      <a:pt x="f9" y="f10"/>
                      <a:pt x="f9" y="f10"/>
                    </a:cubicBezTo>
                    <a:cubicBezTo>
                      <a:pt x="f11" y="f6"/>
                      <a:pt x="f11" y="f6"/>
                      <a:pt x="f11" y="f6"/>
                    </a:cubicBezTo>
                    <a:cubicBezTo>
                      <a:pt x="f12" y="f13"/>
                      <a:pt x="f14" y="f15"/>
                      <a:pt x="f16" y="f17"/>
                    </a:cubicBezTo>
                    <a:cubicBezTo>
                      <a:pt x="f18" y="f19"/>
                      <a:pt x="f20" y="f21"/>
                      <a:pt x="f5" y="f22"/>
                    </a:cubicBezTo>
                    <a:cubicBezTo>
                      <a:pt x="f5" y="f23"/>
                      <a:pt x="f24" y="f12"/>
                      <a:pt x="f25" y="f26"/>
                    </a:cubicBezTo>
                    <a:cubicBezTo>
                      <a:pt x="f16" y="f18"/>
                      <a:pt x="f27" y="f20"/>
                      <a:pt x="f28" y="f5"/>
                    </a:cubicBezTo>
                    <a:cubicBezTo>
                      <a:pt x="f29" y="f25"/>
                      <a:pt x="f29" y="f25"/>
                      <a:pt x="f29" y="f25"/>
                    </a:cubicBezTo>
                    <a:cubicBezTo>
                      <a:pt x="f9" y="f26"/>
                      <a:pt x="f12" y="f30"/>
                      <a:pt x="f14" y="f31"/>
                    </a:cubicBezTo>
                    <a:cubicBezTo>
                      <a:pt x="f26" y="f32"/>
                      <a:pt x="f33" y="f29"/>
                      <a:pt x="f33" y="f22"/>
                    </a:cubicBezTo>
                    <a:cubicBezTo>
                      <a:pt x="f26" y="f34"/>
                      <a:pt x="f30" y="f35"/>
                      <a:pt x="f36" y="f37"/>
                    </a:cubicBezTo>
                    <a:cubicBezTo>
                      <a:pt x="f11" y="f19"/>
                      <a:pt x="f27" y="f38"/>
                      <a:pt x="f28" y="f39"/>
                    </a:cubicBezTo>
                    <a:cubicBezTo>
                      <a:pt x="f29" y="f40"/>
                      <a:pt x="f29" y="f40"/>
                      <a:pt x="f29" y="f40"/>
                    </a:cubicBezTo>
                    <a:cubicBezTo>
                      <a:pt x="f41" y="f42"/>
                      <a:pt x="f41" y="f42"/>
                      <a:pt x="f41" y="f42"/>
                    </a:cubicBezTo>
                    <a:cubicBezTo>
                      <a:pt x="f34" y="f43"/>
                      <a:pt x="f34" y="f43"/>
                      <a:pt x="f34" y="f43"/>
                    </a:cubicBezTo>
                    <a:cubicBezTo>
                      <a:pt x="f44" y="f42"/>
                      <a:pt x="f44" y="f42"/>
                      <a:pt x="f44" y="f42"/>
                    </a:cubicBezTo>
                    <a:cubicBezTo>
                      <a:pt x="f45" y="f46"/>
                      <a:pt x="f45" y="f46"/>
                      <a:pt x="f45" y="f46"/>
                    </a:cubicBezTo>
                    <a:cubicBezTo>
                      <a:pt x="f21" y="f47"/>
                      <a:pt x="f21" y="f47"/>
                      <a:pt x="f21" y="f47"/>
                    </a:cubicBezTo>
                    <a:cubicBezTo>
                      <a:pt x="f48" y="f49"/>
                      <a:pt x="f48" y="f49"/>
                      <a:pt x="f48" y="f49"/>
                    </a:cubicBezTo>
                    <a:cubicBezTo>
                      <a:pt x="f50" y="f51"/>
                      <a:pt x="f50" y="f51"/>
                      <a:pt x="f50" y="f51"/>
                    </a:cubicBezTo>
                    <a:cubicBezTo>
                      <a:pt x="f52" y="f13"/>
                      <a:pt x="f52" y="f13"/>
                      <a:pt x="f52" y="f13"/>
                    </a:cubicBezTo>
                    <a:cubicBezTo>
                      <a:pt x="f45" y="f40"/>
                      <a:pt x="f45" y="f40"/>
                      <a:pt x="f45" y="f40"/>
                    </a:cubicBezTo>
                    <a:cubicBezTo>
                      <a:pt x="f34" y="f39"/>
                      <a:pt x="f34" y="f39"/>
                      <a:pt x="f34" y="f39"/>
                    </a:cubicBezTo>
                    <a:cubicBezTo>
                      <a:pt x="f21" y="f39"/>
                      <a:pt x="f37" y="f53"/>
                      <a:pt x="f39" y="f44"/>
                    </a:cubicBezTo>
                    <a:cubicBezTo>
                      <a:pt x="f6" y="f37"/>
                      <a:pt x="f6" y="f37"/>
                      <a:pt x="f6" y="f37"/>
                    </a:cubicBezTo>
                    <a:cubicBezTo>
                      <a:pt x="f17" y="f39"/>
                      <a:pt x="f38" y="f15"/>
                      <a:pt x="f53" y="f6"/>
                    </a:cubicBezTo>
                    <a:cubicBezTo>
                      <a:pt x="f40" y="f54"/>
                      <a:pt x="f40" y="f54"/>
                      <a:pt x="f40" y="f54"/>
                    </a:cubicBezTo>
                    <a:cubicBezTo>
                      <a:pt x="f55" y="f49"/>
                      <a:pt x="f55" y="f49"/>
                      <a:pt x="f55" y="f49"/>
                    </a:cubicBezTo>
                    <a:cubicBezTo>
                      <a:pt x="f17" y="f56"/>
                      <a:pt x="f17" y="f56"/>
                      <a:pt x="f17" y="f56"/>
                    </a:cubicBezTo>
                    <a:cubicBezTo>
                      <a:pt x="f53" y="f46"/>
                      <a:pt x="f53" y="f46"/>
                      <a:pt x="f53" y="f46"/>
                    </a:cubicBezTo>
                    <a:cubicBezTo>
                      <a:pt x="f15" y="f57"/>
                      <a:pt x="f15" y="f57"/>
                      <a:pt x="f15" y="f57"/>
                    </a:cubicBezTo>
                    <a:lnTo>
                      <a:pt x="f8"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grpSp>
        <p:nvGrpSpPr>
          <p:cNvPr id="34" name="Group 7167">
            <a:extLst>
              <a:ext uri="{FF2B5EF4-FFF2-40B4-BE49-F238E27FC236}">
                <a16:creationId xmlns:a16="http://schemas.microsoft.com/office/drawing/2014/main" id="{0FDD63ED-C8CA-408A-BFDC-C010F432282E}"/>
              </a:ext>
            </a:extLst>
          </p:cNvPr>
          <p:cNvGrpSpPr/>
          <p:nvPr/>
        </p:nvGrpSpPr>
        <p:grpSpPr>
          <a:xfrm>
            <a:off x="5580675" y="3677147"/>
            <a:ext cx="1026729" cy="1026729"/>
            <a:chOff x="5692578" y="3750384"/>
            <a:chExt cx="1047317" cy="1047317"/>
          </a:xfrm>
        </p:grpSpPr>
        <p:sp>
          <p:nvSpPr>
            <p:cNvPr id="35" name="Oval 59">
              <a:extLst>
                <a:ext uri="{FF2B5EF4-FFF2-40B4-BE49-F238E27FC236}">
                  <a16:creationId xmlns:a16="http://schemas.microsoft.com/office/drawing/2014/main" id="{A609EBF8-EF1C-4524-87B3-0888DD4C209C}"/>
                </a:ext>
              </a:extLst>
            </p:cNvPr>
            <p:cNvSpPr/>
            <p:nvPr/>
          </p:nvSpPr>
          <p:spPr>
            <a:xfrm rot="5400013">
              <a:off x="5692578" y="3750384"/>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36" name="Oval 13">
              <a:extLst>
                <a:ext uri="{FF2B5EF4-FFF2-40B4-BE49-F238E27FC236}">
                  <a16:creationId xmlns:a16="http://schemas.microsoft.com/office/drawing/2014/main" id="{C6DFEABD-A498-4EC9-B91D-4DE8AB487C5B}"/>
                </a:ext>
              </a:extLst>
            </p:cNvPr>
            <p:cNvSpPr/>
            <p:nvPr/>
          </p:nvSpPr>
          <p:spPr>
            <a:xfrm>
              <a:off x="5774938" y="3831820"/>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grpSp>
          <p:nvGrpSpPr>
            <p:cNvPr id="37" name="Group 69">
              <a:extLst>
                <a:ext uri="{FF2B5EF4-FFF2-40B4-BE49-F238E27FC236}">
                  <a16:creationId xmlns:a16="http://schemas.microsoft.com/office/drawing/2014/main" id="{7CFD8F1A-84FF-4611-BC6D-AC7FB0354209}"/>
                </a:ext>
              </a:extLst>
            </p:cNvPr>
            <p:cNvGrpSpPr/>
            <p:nvPr/>
          </p:nvGrpSpPr>
          <p:grpSpPr>
            <a:xfrm>
              <a:off x="5988295" y="4034469"/>
              <a:ext cx="485629" cy="479155"/>
              <a:chOff x="5988295" y="4034469"/>
              <a:chExt cx="485629" cy="479155"/>
            </a:xfrm>
          </p:grpSpPr>
          <p:grpSp>
            <p:nvGrpSpPr>
              <p:cNvPr id="38" name="Group 70">
                <a:extLst>
                  <a:ext uri="{FF2B5EF4-FFF2-40B4-BE49-F238E27FC236}">
                    <a16:creationId xmlns:a16="http://schemas.microsoft.com/office/drawing/2014/main" id="{DD87A390-3756-441B-9548-F25F62365F6C}"/>
                  </a:ext>
                </a:extLst>
              </p:cNvPr>
              <p:cNvGrpSpPr/>
              <p:nvPr/>
            </p:nvGrpSpPr>
            <p:grpSpPr>
              <a:xfrm>
                <a:off x="5988295" y="4034469"/>
                <a:ext cx="485629" cy="479155"/>
                <a:chOff x="5988295" y="4034469"/>
                <a:chExt cx="485629" cy="479155"/>
              </a:xfrm>
            </p:grpSpPr>
            <p:grpSp>
              <p:nvGrpSpPr>
                <p:cNvPr id="39" name="Group 72">
                  <a:extLst>
                    <a:ext uri="{FF2B5EF4-FFF2-40B4-BE49-F238E27FC236}">
                      <a16:creationId xmlns:a16="http://schemas.microsoft.com/office/drawing/2014/main" id="{33D031DB-3E61-449B-B592-61ADBB625BB6}"/>
                    </a:ext>
                  </a:extLst>
                </p:cNvPr>
                <p:cNvGrpSpPr/>
                <p:nvPr/>
              </p:nvGrpSpPr>
              <p:grpSpPr>
                <a:xfrm>
                  <a:off x="5988295" y="4034469"/>
                  <a:ext cx="485629" cy="479155"/>
                  <a:chOff x="5988295" y="4034469"/>
                  <a:chExt cx="485629" cy="479155"/>
                </a:xfrm>
              </p:grpSpPr>
              <p:sp>
                <p:nvSpPr>
                  <p:cNvPr id="40" name="Freeform 5">
                    <a:extLst>
                      <a:ext uri="{FF2B5EF4-FFF2-40B4-BE49-F238E27FC236}">
                        <a16:creationId xmlns:a16="http://schemas.microsoft.com/office/drawing/2014/main" id="{E3829509-EC39-4DFD-B6C0-2D4ECBDCCF04}"/>
                      </a:ext>
                    </a:extLst>
                  </p:cNvPr>
                  <p:cNvSpPr/>
                  <p:nvPr/>
                </p:nvSpPr>
                <p:spPr>
                  <a:xfrm>
                    <a:off x="6154972" y="4034469"/>
                    <a:ext cx="94320" cy="109801"/>
                  </a:xfrm>
                  <a:custGeom>
                    <a:avLst/>
                    <a:gdLst>
                      <a:gd name="f0" fmla="val 10800000"/>
                      <a:gd name="f1" fmla="val 5400000"/>
                      <a:gd name="f2" fmla="val 180"/>
                      <a:gd name="f3" fmla="val w"/>
                      <a:gd name="f4" fmla="val h"/>
                      <a:gd name="f5" fmla="val 0"/>
                      <a:gd name="f6" fmla="val 192"/>
                      <a:gd name="f7" fmla="val 224"/>
                      <a:gd name="f8" fmla="val 96"/>
                      <a:gd name="f9" fmla="val 43"/>
                      <a:gd name="f10" fmla="val 148"/>
                      <a:gd name="f11" fmla="val 149"/>
                      <a:gd name="f12" fmla="+- 0 0 -90"/>
                      <a:gd name="f13" fmla="*/ f3 1 192"/>
                      <a:gd name="f14" fmla="*/ f4 1 224"/>
                      <a:gd name="f15" fmla="val f5"/>
                      <a:gd name="f16" fmla="val f6"/>
                      <a:gd name="f17" fmla="val f7"/>
                      <a:gd name="f18" fmla="*/ f12 f0 1"/>
                      <a:gd name="f19" fmla="+- f17 0 f15"/>
                      <a:gd name="f20" fmla="+- f16 0 f15"/>
                      <a:gd name="f21" fmla="*/ f18 1 f2"/>
                      <a:gd name="f22" fmla="*/ f20 1 192"/>
                      <a:gd name="f23" fmla="*/ f19 1 224"/>
                      <a:gd name="f24" fmla="*/ 96 f20 1"/>
                      <a:gd name="f25" fmla="*/ 0 f19 1"/>
                      <a:gd name="f26" fmla="*/ 0 f20 1"/>
                      <a:gd name="f27" fmla="*/ 96 f19 1"/>
                      <a:gd name="f28" fmla="*/ 148 f19 1"/>
                      <a:gd name="f29" fmla="*/ 224 f19 1"/>
                      <a:gd name="f30" fmla="*/ 192 f20 1"/>
                      <a:gd name="f31" fmla="+- f21 0 f1"/>
                      <a:gd name="f32" fmla="*/ f24 1 192"/>
                      <a:gd name="f33" fmla="*/ f25 1 224"/>
                      <a:gd name="f34" fmla="*/ f26 1 192"/>
                      <a:gd name="f35" fmla="*/ f27 1 224"/>
                      <a:gd name="f36" fmla="*/ f28 1 224"/>
                      <a:gd name="f37" fmla="*/ f29 1 224"/>
                      <a:gd name="f38" fmla="*/ f30 1 192"/>
                      <a:gd name="f39" fmla="*/ 0 1 f22"/>
                      <a:gd name="f40" fmla="*/ f16 1 f22"/>
                      <a:gd name="f41" fmla="*/ 0 1 f23"/>
                      <a:gd name="f42" fmla="*/ f17 1 f23"/>
                      <a:gd name="f43" fmla="*/ f32 1 f22"/>
                      <a:gd name="f44" fmla="*/ f33 1 f23"/>
                      <a:gd name="f45" fmla="*/ f34 1 f22"/>
                      <a:gd name="f46" fmla="*/ f35 1 f23"/>
                      <a:gd name="f47" fmla="*/ f36 1 f23"/>
                      <a:gd name="f48" fmla="*/ f37 1 f23"/>
                      <a:gd name="f49" fmla="*/ f38 1 f22"/>
                      <a:gd name="f50" fmla="*/ f39 f13 1"/>
                      <a:gd name="f51" fmla="*/ f40 f13 1"/>
                      <a:gd name="f52" fmla="*/ f42 f14 1"/>
                      <a:gd name="f53" fmla="*/ f41 f14 1"/>
                      <a:gd name="f54" fmla="*/ f43 f13 1"/>
                      <a:gd name="f55" fmla="*/ f44 f14 1"/>
                      <a:gd name="f56" fmla="*/ f45 f13 1"/>
                      <a:gd name="f57" fmla="*/ f46 f14 1"/>
                      <a:gd name="f58" fmla="*/ f47 f14 1"/>
                      <a:gd name="f59" fmla="*/ f48 f14 1"/>
                      <a:gd name="f60" fmla="*/ f49 f13 1"/>
                    </a:gdLst>
                    <a:ahLst/>
                    <a:cxnLst>
                      <a:cxn ang="3cd4">
                        <a:pos x="hc" y="t"/>
                      </a:cxn>
                      <a:cxn ang="0">
                        <a:pos x="r" y="vc"/>
                      </a:cxn>
                      <a:cxn ang="cd4">
                        <a:pos x="hc" y="b"/>
                      </a:cxn>
                      <a:cxn ang="cd2">
                        <a:pos x="l" y="vc"/>
                      </a:cxn>
                      <a:cxn ang="f31">
                        <a:pos x="f54" y="f55"/>
                      </a:cxn>
                      <a:cxn ang="f31">
                        <a:pos x="f56" y="f57"/>
                      </a:cxn>
                      <a:cxn ang="f31">
                        <a:pos x="f56" y="f58"/>
                      </a:cxn>
                      <a:cxn ang="f31">
                        <a:pos x="f56" y="f59"/>
                      </a:cxn>
                      <a:cxn ang="f31">
                        <a:pos x="f60" y="f59"/>
                      </a:cxn>
                      <a:cxn ang="f31">
                        <a:pos x="f60" y="f58"/>
                      </a:cxn>
                      <a:cxn ang="f31">
                        <a:pos x="f60" y="f57"/>
                      </a:cxn>
                      <a:cxn ang="f31">
                        <a:pos x="f54" y="f55"/>
                      </a:cxn>
                    </a:cxnLst>
                    <a:rect l="f50" t="f53" r="f51" b="f52"/>
                    <a:pathLst>
                      <a:path w="192" h="224">
                        <a:moveTo>
                          <a:pt x="f8" y="f5"/>
                        </a:moveTo>
                        <a:cubicBezTo>
                          <a:pt x="f9" y="f5"/>
                          <a:pt x="f5" y="f9"/>
                          <a:pt x="f5" y="f8"/>
                        </a:cubicBezTo>
                        <a:cubicBezTo>
                          <a:pt x="f5" y="f10"/>
                          <a:pt x="f5" y="f10"/>
                          <a:pt x="f5" y="f10"/>
                        </a:cubicBezTo>
                        <a:cubicBezTo>
                          <a:pt x="f5" y="f7"/>
                          <a:pt x="f5" y="f7"/>
                          <a:pt x="f5" y="f7"/>
                        </a:cubicBezTo>
                        <a:cubicBezTo>
                          <a:pt x="f6" y="f7"/>
                          <a:pt x="f6" y="f7"/>
                          <a:pt x="f6" y="f7"/>
                        </a:cubicBezTo>
                        <a:cubicBezTo>
                          <a:pt x="f6" y="f10"/>
                          <a:pt x="f6" y="f10"/>
                          <a:pt x="f6" y="f10"/>
                        </a:cubicBezTo>
                        <a:cubicBezTo>
                          <a:pt x="f6" y="f8"/>
                          <a:pt x="f6" y="f8"/>
                          <a:pt x="f6" y="f8"/>
                        </a:cubicBezTo>
                        <a:cubicBezTo>
                          <a:pt x="f6" y="f9"/>
                          <a:pt x="f11" y="f5"/>
                          <a:pt x="f8" y="f5"/>
                        </a:cubicBezTo>
                        <a:close/>
                      </a:path>
                    </a:pathLst>
                  </a:custGeom>
                  <a:noFill/>
                  <a:ln w="19046" cap="flat">
                    <a:solidFill>
                      <a:srgbClr val="FFFFFF"/>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 name="Oval 6">
                    <a:extLst>
                      <a:ext uri="{FF2B5EF4-FFF2-40B4-BE49-F238E27FC236}">
                        <a16:creationId xmlns:a16="http://schemas.microsoft.com/office/drawing/2014/main" id="{C1E09729-04CC-4E0D-96C7-D6461C8ACB6D}"/>
                      </a:ext>
                    </a:extLst>
                  </p:cNvPr>
                  <p:cNvSpPr/>
                  <p:nvPr/>
                </p:nvSpPr>
                <p:spPr>
                  <a:xfrm>
                    <a:off x="6185934" y="4067589"/>
                    <a:ext cx="28437" cy="2843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2" name="Freeform 7">
                    <a:extLst>
                      <a:ext uri="{FF2B5EF4-FFF2-40B4-BE49-F238E27FC236}">
                        <a16:creationId xmlns:a16="http://schemas.microsoft.com/office/drawing/2014/main" id="{6FB36B82-64A8-4D43-A146-46A0B7E7AE79}"/>
                      </a:ext>
                    </a:extLst>
                  </p:cNvPr>
                  <p:cNvSpPr/>
                  <p:nvPr/>
                </p:nvSpPr>
                <p:spPr>
                  <a:xfrm>
                    <a:off x="5988295" y="4107183"/>
                    <a:ext cx="485628" cy="406432"/>
                  </a:xfrm>
                  <a:custGeom>
                    <a:avLst/>
                    <a:gdLst>
                      <a:gd name="f0" fmla="val 10800000"/>
                      <a:gd name="f1" fmla="val 5400000"/>
                      <a:gd name="f2" fmla="val 180"/>
                      <a:gd name="f3" fmla="val w"/>
                      <a:gd name="f4" fmla="val h"/>
                      <a:gd name="f5" fmla="val 0"/>
                      <a:gd name="f6" fmla="val 990"/>
                      <a:gd name="f7" fmla="val 829"/>
                      <a:gd name="f8" fmla="val 294"/>
                      <a:gd name="f9" fmla="val 72"/>
                      <a:gd name="f10" fmla="val 32"/>
                      <a:gd name="f11" fmla="val 468"/>
                      <a:gd name="f12" fmla="val 508"/>
                      <a:gd name="f13" fmla="val 540"/>
                      <a:gd name="f14" fmla="val 532"/>
                      <a:gd name="f15" fmla="val 527"/>
                      <a:gd name="f16" fmla="val 558"/>
                      <a:gd name="f17" fmla="val 525"/>
                      <a:gd name="f18" fmla="val 577"/>
                      <a:gd name="f19" fmla="val 596"/>
                      <a:gd name="f20" fmla="val 725"/>
                      <a:gd name="f21" fmla="val 629"/>
                      <a:gd name="f22" fmla="val 757"/>
                      <a:gd name="f23" fmla="val 886"/>
                      <a:gd name="f24" fmla="val 504"/>
                      <a:gd name="f25" fmla="val 937"/>
                      <a:gd name="f26" fmla="val 425"/>
                      <a:gd name="f27" fmla="val 860"/>
                      <a:gd name="f28" fmla="val 387"/>
                      <a:gd name="f29" fmla="val 828"/>
                      <a:gd name="f30" fmla="val 788"/>
                      <a:gd name="f31" fmla="val 542"/>
                      <a:gd name="f32" fmla="+- 0 0 -90"/>
                      <a:gd name="f33" fmla="*/ f3 1 990"/>
                      <a:gd name="f34" fmla="*/ f4 1 829"/>
                      <a:gd name="f35" fmla="val f5"/>
                      <a:gd name="f36" fmla="val f6"/>
                      <a:gd name="f37" fmla="val f7"/>
                      <a:gd name="f38" fmla="*/ f32 f0 1"/>
                      <a:gd name="f39" fmla="+- f37 0 f35"/>
                      <a:gd name="f40" fmla="+- f36 0 f35"/>
                      <a:gd name="f41" fmla="*/ f38 1 f2"/>
                      <a:gd name="f42" fmla="*/ f40 1 990"/>
                      <a:gd name="f43" fmla="*/ f39 1 829"/>
                      <a:gd name="f44" fmla="*/ 294 f40 1"/>
                      <a:gd name="f45" fmla="*/ 0 f39 1"/>
                      <a:gd name="f46" fmla="*/ 72 f40 1"/>
                      <a:gd name="f47" fmla="*/ 0 f40 1"/>
                      <a:gd name="f48" fmla="*/ 72 f39 1"/>
                      <a:gd name="f49" fmla="*/ 468 f39 1"/>
                      <a:gd name="f50" fmla="*/ 540 f39 1"/>
                      <a:gd name="f51" fmla="*/ 532 f40 1"/>
                      <a:gd name="f52" fmla="*/ 525 f40 1"/>
                      <a:gd name="f53" fmla="*/ 596 f39 1"/>
                      <a:gd name="f54" fmla="*/ 757 f40 1"/>
                      <a:gd name="f55" fmla="*/ 829 f39 1"/>
                      <a:gd name="f56" fmla="*/ 990 f40 1"/>
                      <a:gd name="f57" fmla="*/ 860 f40 1"/>
                      <a:gd name="f58" fmla="*/ 387 f39 1"/>
                      <a:gd name="f59" fmla="*/ 788 f40 1"/>
                      <a:gd name="f60" fmla="*/ 542 f40 1"/>
                      <a:gd name="f61" fmla="+- f41 0 f1"/>
                      <a:gd name="f62" fmla="*/ f44 1 990"/>
                      <a:gd name="f63" fmla="*/ f45 1 829"/>
                      <a:gd name="f64" fmla="*/ f46 1 990"/>
                      <a:gd name="f65" fmla="*/ f47 1 990"/>
                      <a:gd name="f66" fmla="*/ f48 1 829"/>
                      <a:gd name="f67" fmla="*/ f49 1 829"/>
                      <a:gd name="f68" fmla="*/ f50 1 829"/>
                      <a:gd name="f69" fmla="*/ f51 1 990"/>
                      <a:gd name="f70" fmla="*/ f52 1 990"/>
                      <a:gd name="f71" fmla="*/ f53 1 829"/>
                      <a:gd name="f72" fmla="*/ f54 1 990"/>
                      <a:gd name="f73" fmla="*/ f55 1 829"/>
                      <a:gd name="f74" fmla="*/ f56 1 990"/>
                      <a:gd name="f75" fmla="*/ f57 1 990"/>
                      <a:gd name="f76" fmla="*/ f58 1 829"/>
                      <a:gd name="f77" fmla="*/ f59 1 990"/>
                      <a:gd name="f78" fmla="*/ f60 1 990"/>
                      <a:gd name="f79" fmla="*/ 0 1 f42"/>
                      <a:gd name="f80" fmla="*/ f36 1 f42"/>
                      <a:gd name="f81" fmla="*/ 0 1 f43"/>
                      <a:gd name="f82" fmla="*/ f37 1 f43"/>
                      <a:gd name="f83" fmla="*/ f62 1 f42"/>
                      <a:gd name="f84" fmla="*/ f63 1 f43"/>
                      <a:gd name="f85" fmla="*/ f64 1 f42"/>
                      <a:gd name="f86" fmla="*/ f65 1 f42"/>
                      <a:gd name="f87" fmla="*/ f66 1 f43"/>
                      <a:gd name="f88" fmla="*/ f67 1 f43"/>
                      <a:gd name="f89" fmla="*/ f68 1 f43"/>
                      <a:gd name="f90" fmla="*/ f69 1 f42"/>
                      <a:gd name="f91" fmla="*/ f70 1 f42"/>
                      <a:gd name="f92" fmla="*/ f71 1 f43"/>
                      <a:gd name="f93" fmla="*/ f72 1 f42"/>
                      <a:gd name="f94" fmla="*/ f73 1 f43"/>
                      <a:gd name="f95" fmla="*/ f74 1 f42"/>
                      <a:gd name="f96" fmla="*/ f75 1 f42"/>
                      <a:gd name="f97" fmla="*/ f76 1 f43"/>
                      <a:gd name="f98" fmla="*/ f77 1 f42"/>
                      <a:gd name="f99" fmla="*/ f78 1 f42"/>
                      <a:gd name="f100" fmla="*/ f79 f33 1"/>
                      <a:gd name="f101" fmla="*/ f80 f33 1"/>
                      <a:gd name="f102" fmla="*/ f82 f34 1"/>
                      <a:gd name="f103" fmla="*/ f81 f34 1"/>
                      <a:gd name="f104" fmla="*/ f83 f33 1"/>
                      <a:gd name="f105" fmla="*/ f84 f34 1"/>
                      <a:gd name="f106" fmla="*/ f85 f33 1"/>
                      <a:gd name="f107" fmla="*/ f86 f33 1"/>
                      <a:gd name="f108" fmla="*/ f87 f34 1"/>
                      <a:gd name="f109" fmla="*/ f88 f34 1"/>
                      <a:gd name="f110" fmla="*/ f89 f34 1"/>
                      <a:gd name="f111" fmla="*/ f90 f33 1"/>
                      <a:gd name="f112" fmla="*/ f91 f33 1"/>
                      <a:gd name="f113" fmla="*/ f92 f34 1"/>
                      <a:gd name="f114" fmla="*/ f93 f33 1"/>
                      <a:gd name="f115" fmla="*/ f94 f34 1"/>
                      <a:gd name="f116" fmla="*/ f95 f33 1"/>
                      <a:gd name="f117" fmla="*/ f96 f33 1"/>
                      <a:gd name="f118" fmla="*/ f97 f34 1"/>
                      <a:gd name="f119" fmla="*/ f98 f33 1"/>
                      <a:gd name="f120" fmla="*/ f99 f33 1"/>
                    </a:gdLst>
                    <a:ahLst/>
                    <a:cxnLst>
                      <a:cxn ang="3cd4">
                        <a:pos x="hc" y="t"/>
                      </a:cxn>
                      <a:cxn ang="0">
                        <a:pos x="r" y="vc"/>
                      </a:cxn>
                      <a:cxn ang="cd4">
                        <a:pos x="hc" y="b"/>
                      </a:cxn>
                      <a:cxn ang="cd2">
                        <a:pos x="l" y="vc"/>
                      </a:cxn>
                      <a:cxn ang="f61">
                        <a:pos x="f104" y="f105"/>
                      </a:cxn>
                      <a:cxn ang="f61">
                        <a:pos x="f106" y="f105"/>
                      </a:cxn>
                      <a:cxn ang="f61">
                        <a:pos x="f107" y="f108"/>
                      </a:cxn>
                      <a:cxn ang="f61">
                        <a:pos x="f107" y="f109"/>
                      </a:cxn>
                      <a:cxn ang="f61">
                        <a:pos x="f106" y="f110"/>
                      </a:cxn>
                      <a:cxn ang="f61">
                        <a:pos x="f111" y="f110"/>
                      </a:cxn>
                      <a:cxn ang="f61">
                        <a:pos x="f112" y="f113"/>
                      </a:cxn>
                      <a:cxn ang="f61">
                        <a:pos x="f114" y="f115"/>
                      </a:cxn>
                      <a:cxn ang="f61">
                        <a:pos x="f116" y="f113"/>
                      </a:cxn>
                      <a:cxn ang="f61">
                        <a:pos x="f117" y="f118"/>
                      </a:cxn>
                      <a:cxn ang="f61">
                        <a:pos x="f117" y="f108"/>
                      </a:cxn>
                      <a:cxn ang="f61">
                        <a:pos x="f119" y="f105"/>
                      </a:cxn>
                      <a:cxn ang="f61">
                        <a:pos x="f120" y="f105"/>
                      </a:cxn>
                    </a:cxnLst>
                    <a:rect l="f100" t="f103" r="f101" b="f102"/>
                    <a:pathLst>
                      <a:path w="990" h="829">
                        <a:moveTo>
                          <a:pt x="f8" y="f5"/>
                        </a:moveTo>
                        <a:cubicBezTo>
                          <a:pt x="f9" y="f5"/>
                          <a:pt x="f9" y="f5"/>
                          <a:pt x="f9" y="f5"/>
                        </a:cubicBezTo>
                        <a:cubicBezTo>
                          <a:pt x="f10" y="f5"/>
                          <a:pt x="f5" y="f10"/>
                          <a:pt x="f5" y="f9"/>
                        </a:cubicBezTo>
                        <a:cubicBezTo>
                          <a:pt x="f5" y="f11"/>
                          <a:pt x="f5" y="f11"/>
                          <a:pt x="f5" y="f11"/>
                        </a:cubicBezTo>
                        <a:cubicBezTo>
                          <a:pt x="f5" y="f12"/>
                          <a:pt x="f10" y="f13"/>
                          <a:pt x="f9" y="f13"/>
                        </a:cubicBezTo>
                        <a:cubicBezTo>
                          <a:pt x="f14" y="f13"/>
                          <a:pt x="f14" y="f13"/>
                          <a:pt x="f14" y="f13"/>
                        </a:cubicBezTo>
                        <a:cubicBezTo>
                          <a:pt x="f15" y="f16"/>
                          <a:pt x="f17" y="f18"/>
                          <a:pt x="f17" y="f19"/>
                        </a:cubicBezTo>
                        <a:cubicBezTo>
                          <a:pt x="f17" y="f20"/>
                          <a:pt x="f21" y="f7"/>
                          <a:pt x="f22" y="f7"/>
                        </a:cubicBezTo>
                        <a:cubicBezTo>
                          <a:pt x="f23" y="f7"/>
                          <a:pt x="f6" y="f20"/>
                          <a:pt x="f6" y="f19"/>
                        </a:cubicBezTo>
                        <a:cubicBezTo>
                          <a:pt x="f6" y="f24"/>
                          <a:pt x="f25" y="f26"/>
                          <a:pt x="f27" y="f28"/>
                        </a:cubicBezTo>
                        <a:cubicBezTo>
                          <a:pt x="f27" y="f9"/>
                          <a:pt x="f27" y="f9"/>
                          <a:pt x="f27" y="f9"/>
                        </a:cubicBezTo>
                        <a:cubicBezTo>
                          <a:pt x="f27" y="f10"/>
                          <a:pt x="f29" y="f5"/>
                          <a:pt x="f30" y="f5"/>
                        </a:cubicBezTo>
                        <a:cubicBezTo>
                          <a:pt x="f31" y="f5"/>
                          <a:pt x="f31" y="f5"/>
                          <a:pt x="f31" y="f5"/>
                        </a:cubicBezTo>
                      </a:path>
                    </a:pathLst>
                  </a:custGeom>
                  <a:noFill/>
                  <a:ln w="19046" cap="flat">
                    <a:solidFill>
                      <a:srgbClr val="FFFFFF"/>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3" name="Oval 8">
                    <a:extLst>
                      <a:ext uri="{FF2B5EF4-FFF2-40B4-BE49-F238E27FC236}">
                        <a16:creationId xmlns:a16="http://schemas.microsoft.com/office/drawing/2014/main" id="{20CC89F2-78F0-4C54-98C6-83A9F88BC89F}"/>
                      </a:ext>
                    </a:extLst>
                  </p:cNvPr>
                  <p:cNvSpPr/>
                  <p:nvPr/>
                </p:nvSpPr>
                <p:spPr>
                  <a:xfrm>
                    <a:off x="6245690" y="4285024"/>
                    <a:ext cx="228234" cy="2286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rgbClr val="FFFFFF"/>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nvGrpSpPr>
                <p:cNvPr id="44" name="Group 73">
                  <a:extLst>
                    <a:ext uri="{FF2B5EF4-FFF2-40B4-BE49-F238E27FC236}">
                      <a16:creationId xmlns:a16="http://schemas.microsoft.com/office/drawing/2014/main" id="{3630FD69-61F5-4FD0-91E1-7C95766AB0CE}"/>
                    </a:ext>
                  </a:extLst>
                </p:cNvPr>
                <p:cNvGrpSpPr/>
                <p:nvPr/>
              </p:nvGrpSpPr>
              <p:grpSpPr>
                <a:xfrm>
                  <a:off x="6037792" y="4169444"/>
                  <a:ext cx="121359" cy="139290"/>
                  <a:chOff x="6037792" y="4169444"/>
                  <a:chExt cx="121359" cy="139290"/>
                </a:xfrm>
              </p:grpSpPr>
              <p:sp>
                <p:nvSpPr>
                  <p:cNvPr id="45" name="Freeform 2244">
                    <a:extLst>
                      <a:ext uri="{FF2B5EF4-FFF2-40B4-BE49-F238E27FC236}">
                        <a16:creationId xmlns:a16="http://schemas.microsoft.com/office/drawing/2014/main" id="{77D12B58-C405-41B1-8782-E9BB9D1C922D}"/>
                      </a:ext>
                    </a:extLst>
                  </p:cNvPr>
                  <p:cNvSpPr/>
                  <p:nvPr/>
                </p:nvSpPr>
                <p:spPr>
                  <a:xfrm>
                    <a:off x="6054800" y="4169444"/>
                    <a:ext cx="86886" cy="86886"/>
                  </a:xfrm>
                  <a:custGeom>
                    <a:avLst/>
                    <a:gdLst>
                      <a:gd name="f0" fmla="val 10800000"/>
                      <a:gd name="f1" fmla="val 5400000"/>
                      <a:gd name="f2" fmla="val 180"/>
                      <a:gd name="f3" fmla="val w"/>
                      <a:gd name="f4" fmla="val h"/>
                      <a:gd name="f5" fmla="val 0"/>
                      <a:gd name="f6" fmla="val 80"/>
                      <a:gd name="f7" fmla="val 40"/>
                      <a:gd name="f8" fmla="val 18"/>
                      <a:gd name="f9" fmla="val 62"/>
                      <a:gd name="f10" fmla="val 8"/>
                      <a:gd name="f11" fmla="val 22"/>
                      <a:gd name="f12" fmla="val 23"/>
                      <a:gd name="f13" fmla="val 58"/>
                      <a:gd name="f14" fmla="val 72"/>
                      <a:gd name="f15" fmla="+- 0 0 -90"/>
                      <a:gd name="f16" fmla="*/ f3 1 80"/>
                      <a:gd name="f17" fmla="*/ f4 1 80"/>
                      <a:gd name="f18" fmla="val f5"/>
                      <a:gd name="f19" fmla="val f6"/>
                      <a:gd name="f20" fmla="*/ f15 f0 1"/>
                      <a:gd name="f21" fmla="+- f19 0 f18"/>
                      <a:gd name="f22" fmla="*/ f20 1 f2"/>
                      <a:gd name="f23" fmla="*/ f21 1 80"/>
                      <a:gd name="f24" fmla="*/ 40 f21 1"/>
                      <a:gd name="f25" fmla="*/ 80 f21 1"/>
                      <a:gd name="f26" fmla="*/ 0 f21 1"/>
                      <a:gd name="f27" fmla="*/ 8 f21 1"/>
                      <a:gd name="f28" fmla="*/ 72 f21 1"/>
                      <a:gd name="f29" fmla="+- f22 0 f1"/>
                      <a:gd name="f30" fmla="*/ f24 1 80"/>
                      <a:gd name="f31" fmla="*/ f25 1 80"/>
                      <a:gd name="f32" fmla="*/ f26 1 80"/>
                      <a:gd name="f33" fmla="*/ f27 1 80"/>
                      <a:gd name="f34" fmla="*/ f28 1 80"/>
                      <a:gd name="f35" fmla="*/ 0 1 f23"/>
                      <a:gd name="f36" fmla="*/ f19 1 f23"/>
                      <a:gd name="f37" fmla="*/ f30 1 f23"/>
                      <a:gd name="f38" fmla="*/ f31 1 f23"/>
                      <a:gd name="f39" fmla="*/ f32 1 f23"/>
                      <a:gd name="f40" fmla="*/ f33 1 f23"/>
                      <a:gd name="f41" fmla="*/ f34 1 f23"/>
                      <a:gd name="f42" fmla="*/ f35 f16 1"/>
                      <a:gd name="f43" fmla="*/ f36 f16 1"/>
                      <a:gd name="f44" fmla="*/ f36 f17 1"/>
                      <a:gd name="f45" fmla="*/ f35 f17 1"/>
                      <a:gd name="f46" fmla="*/ f37 f16 1"/>
                      <a:gd name="f47" fmla="*/ f38 f17 1"/>
                      <a:gd name="f48" fmla="*/ f39 f16 1"/>
                      <a:gd name="f49" fmla="*/ f37 f17 1"/>
                      <a:gd name="f50" fmla="*/ f39 f17 1"/>
                      <a:gd name="f51" fmla="*/ f38 f16 1"/>
                      <a:gd name="f52" fmla="*/ f40 f17 1"/>
                      <a:gd name="f53" fmla="*/ f40 f16 1"/>
                      <a:gd name="f54" fmla="*/ f41 f17 1"/>
                      <a:gd name="f55" fmla="*/ f41 f16 1"/>
                    </a:gdLst>
                    <a:ahLst/>
                    <a:cxnLst>
                      <a:cxn ang="3cd4">
                        <a:pos x="hc" y="t"/>
                      </a:cxn>
                      <a:cxn ang="0">
                        <a:pos x="r" y="vc"/>
                      </a:cxn>
                      <a:cxn ang="cd4">
                        <a:pos x="hc" y="b"/>
                      </a:cxn>
                      <a:cxn ang="cd2">
                        <a:pos x="l" y="vc"/>
                      </a:cxn>
                      <a:cxn ang="f29">
                        <a:pos x="f46" y="f47"/>
                      </a:cxn>
                      <a:cxn ang="f29">
                        <a:pos x="f48" y="f49"/>
                      </a:cxn>
                      <a:cxn ang="f29">
                        <a:pos x="f46" y="f50"/>
                      </a:cxn>
                      <a:cxn ang="f29">
                        <a:pos x="f51" y="f49"/>
                      </a:cxn>
                      <a:cxn ang="f29">
                        <a:pos x="f46" y="f47"/>
                      </a:cxn>
                      <a:cxn ang="f29">
                        <a:pos x="f46" y="f52"/>
                      </a:cxn>
                      <a:cxn ang="f29">
                        <a:pos x="f53" y="f49"/>
                      </a:cxn>
                      <a:cxn ang="f29">
                        <a:pos x="f46" y="f54"/>
                      </a:cxn>
                      <a:cxn ang="f29">
                        <a:pos x="f55" y="f49"/>
                      </a:cxn>
                      <a:cxn ang="f29">
                        <a:pos x="f46" y="f52"/>
                      </a:cxn>
                    </a:cxnLst>
                    <a:rect l="f42" t="f45" r="f43" b="f44"/>
                    <a:pathLst>
                      <a:path w="80" h="8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2"/>
                          <a:pt x="f10" y="f7"/>
                        </a:cubicBezTo>
                        <a:cubicBezTo>
                          <a:pt x="f10" y="f13"/>
                          <a:pt x="f11" y="f14"/>
                          <a:pt x="f7" y="f14"/>
                        </a:cubicBezTo>
                        <a:cubicBezTo>
                          <a:pt x="f13" y="f14"/>
                          <a:pt x="f14" y="f13"/>
                          <a:pt x="f14" y="f7"/>
                        </a:cubicBezTo>
                        <a:cubicBezTo>
                          <a:pt x="f14" y="f12"/>
                          <a:pt x="f13" y="f10"/>
                          <a:pt x="f7" y="f10"/>
                        </a:cubicBezTo>
                        <a:close/>
                      </a:path>
                    </a:pathLst>
                  </a:custGeom>
                  <a:solidFill>
                    <a:srgbClr val="FFFFFF"/>
                  </a:solidFill>
                  <a:ln w="9528" cap="flat">
                    <a:solidFill>
                      <a:srgbClr val="FFFFFF"/>
                    </a:solid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6" name="Freeform 2245">
                    <a:extLst>
                      <a:ext uri="{FF2B5EF4-FFF2-40B4-BE49-F238E27FC236}">
                        <a16:creationId xmlns:a16="http://schemas.microsoft.com/office/drawing/2014/main" id="{99DB8AB2-828E-4E09-9D37-AED9428474AF}"/>
                      </a:ext>
                    </a:extLst>
                  </p:cNvPr>
                  <p:cNvSpPr/>
                  <p:nvPr/>
                </p:nvSpPr>
                <p:spPr>
                  <a:xfrm>
                    <a:off x="6037792" y="4248055"/>
                    <a:ext cx="121359" cy="60679"/>
                  </a:xfrm>
                  <a:custGeom>
                    <a:avLst/>
                    <a:gdLst>
                      <a:gd name="f0" fmla="val 10800000"/>
                      <a:gd name="f1" fmla="val 5400000"/>
                      <a:gd name="f2" fmla="val 180"/>
                      <a:gd name="f3" fmla="val w"/>
                      <a:gd name="f4" fmla="val h"/>
                      <a:gd name="f5" fmla="val 0"/>
                      <a:gd name="f6" fmla="val 112"/>
                      <a:gd name="f7" fmla="val 56"/>
                      <a:gd name="f8" fmla="val 104"/>
                      <a:gd name="f9" fmla="val 29"/>
                      <a:gd name="f10" fmla="val 83"/>
                      <a:gd name="f11" fmla="val 8"/>
                      <a:gd name="f12" fmla="val 25"/>
                      <a:gd name="f13" fmla="val 87"/>
                      <a:gd name="f14" fmla="+- 0 0 -90"/>
                      <a:gd name="f15" fmla="*/ f3 1 112"/>
                      <a:gd name="f16" fmla="*/ f4 1 56"/>
                      <a:gd name="f17" fmla="val f5"/>
                      <a:gd name="f18" fmla="val f6"/>
                      <a:gd name="f19" fmla="val f7"/>
                      <a:gd name="f20" fmla="*/ f14 f0 1"/>
                      <a:gd name="f21" fmla="+- f19 0 f17"/>
                      <a:gd name="f22" fmla="+- f18 0 f17"/>
                      <a:gd name="f23" fmla="*/ f20 1 f2"/>
                      <a:gd name="f24" fmla="*/ f22 1 112"/>
                      <a:gd name="f25" fmla="*/ f21 1 56"/>
                      <a:gd name="f26" fmla="*/ 112 f22 1"/>
                      <a:gd name="f27" fmla="*/ 56 f21 1"/>
                      <a:gd name="f28" fmla="*/ 104 f22 1"/>
                      <a:gd name="f29" fmla="*/ 56 f22 1"/>
                      <a:gd name="f30" fmla="*/ 8 f21 1"/>
                      <a:gd name="f31" fmla="*/ 8 f22 1"/>
                      <a:gd name="f32" fmla="*/ 0 f22 1"/>
                      <a:gd name="f33" fmla="*/ 0 f21 1"/>
                      <a:gd name="f34" fmla="+- f23 0 f1"/>
                      <a:gd name="f35" fmla="*/ f26 1 112"/>
                      <a:gd name="f36" fmla="*/ f27 1 56"/>
                      <a:gd name="f37" fmla="*/ f28 1 112"/>
                      <a:gd name="f38" fmla="*/ f29 1 112"/>
                      <a:gd name="f39" fmla="*/ f30 1 56"/>
                      <a:gd name="f40" fmla="*/ f31 1 112"/>
                      <a:gd name="f41" fmla="*/ f32 1 112"/>
                      <a:gd name="f42" fmla="*/ f33 1 56"/>
                      <a:gd name="f43" fmla="*/ 0 1 f24"/>
                      <a:gd name="f44" fmla="*/ f18 1 f24"/>
                      <a:gd name="f45" fmla="*/ 0 1 f25"/>
                      <a:gd name="f46" fmla="*/ f19 1 f25"/>
                      <a:gd name="f47" fmla="*/ f35 1 f24"/>
                      <a:gd name="f48" fmla="*/ f36 1 f25"/>
                      <a:gd name="f49" fmla="*/ f37 1 f24"/>
                      <a:gd name="f50" fmla="*/ f38 1 f24"/>
                      <a:gd name="f51" fmla="*/ f39 1 f25"/>
                      <a:gd name="f52" fmla="*/ f40 1 f24"/>
                      <a:gd name="f53" fmla="*/ f41 1 f24"/>
                      <a:gd name="f54" fmla="*/ f42 1 f25"/>
                      <a:gd name="f55" fmla="*/ f43 f15 1"/>
                      <a:gd name="f56" fmla="*/ f44 f15 1"/>
                      <a:gd name="f57" fmla="*/ f46 f16 1"/>
                      <a:gd name="f58" fmla="*/ f45 f16 1"/>
                      <a:gd name="f59" fmla="*/ f47 f15 1"/>
                      <a:gd name="f60" fmla="*/ f48 f16 1"/>
                      <a:gd name="f61" fmla="*/ f49 f15 1"/>
                      <a:gd name="f62" fmla="*/ f50 f15 1"/>
                      <a:gd name="f63" fmla="*/ f51 f16 1"/>
                      <a:gd name="f64" fmla="*/ f52 f15 1"/>
                      <a:gd name="f65" fmla="*/ f53 f15 1"/>
                      <a:gd name="f66" fmla="*/ f54 f16 1"/>
                    </a:gdLst>
                    <a:ahLst/>
                    <a:cxnLst>
                      <a:cxn ang="3cd4">
                        <a:pos x="hc" y="t"/>
                      </a:cxn>
                      <a:cxn ang="0">
                        <a:pos x="r" y="vc"/>
                      </a:cxn>
                      <a:cxn ang="cd4">
                        <a:pos x="hc" y="b"/>
                      </a:cxn>
                      <a:cxn ang="cd2">
                        <a:pos x="l" y="vc"/>
                      </a:cxn>
                      <a:cxn ang="f34">
                        <a:pos x="f59" y="f60"/>
                      </a:cxn>
                      <a:cxn ang="f34">
                        <a:pos x="f61" y="f60"/>
                      </a:cxn>
                      <a:cxn ang="f34">
                        <a:pos x="f62" y="f63"/>
                      </a:cxn>
                      <a:cxn ang="f34">
                        <a:pos x="f64" y="f60"/>
                      </a:cxn>
                      <a:cxn ang="f34">
                        <a:pos x="f65" y="f60"/>
                      </a:cxn>
                      <a:cxn ang="f34">
                        <a:pos x="f62" y="f66"/>
                      </a:cxn>
                      <a:cxn ang="f34">
                        <a:pos x="f59" y="f60"/>
                      </a:cxn>
                    </a:cxnLst>
                    <a:rect l="f55" t="f58" r="f56" b="f57"/>
                    <a:pathLst>
                      <a:path w="112" h="56">
                        <a:moveTo>
                          <a:pt x="f6" y="f7"/>
                        </a:moveTo>
                        <a:cubicBezTo>
                          <a:pt x="f8" y="f7"/>
                          <a:pt x="f8" y="f7"/>
                          <a:pt x="f8" y="f7"/>
                        </a:cubicBezTo>
                        <a:cubicBezTo>
                          <a:pt x="f8" y="f9"/>
                          <a:pt x="f10" y="f11"/>
                          <a:pt x="f7" y="f11"/>
                        </a:cubicBezTo>
                        <a:cubicBezTo>
                          <a:pt x="f9" y="f11"/>
                          <a:pt x="f11" y="f9"/>
                          <a:pt x="f11" y="f7"/>
                        </a:cubicBezTo>
                        <a:cubicBezTo>
                          <a:pt x="f5" y="f7"/>
                          <a:pt x="f5" y="f7"/>
                          <a:pt x="f5" y="f7"/>
                        </a:cubicBezTo>
                        <a:cubicBezTo>
                          <a:pt x="f5" y="f12"/>
                          <a:pt x="f12" y="f5"/>
                          <a:pt x="f7" y="f5"/>
                        </a:cubicBezTo>
                        <a:cubicBezTo>
                          <a:pt x="f13" y="f5"/>
                          <a:pt x="f6" y="f12"/>
                          <a:pt x="f6" y="f7"/>
                        </a:cubicBezTo>
                        <a:close/>
                      </a:path>
                    </a:pathLst>
                  </a:custGeom>
                  <a:solidFill>
                    <a:srgbClr val="FFFFFF"/>
                  </a:solidFill>
                  <a:ln w="9528" cap="flat">
                    <a:solidFill>
                      <a:srgbClr val="FFFFFF"/>
                    </a:solid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cxnSp>
              <p:nvCxnSpPr>
                <p:cNvPr id="47" name="Straight Connector 74">
                  <a:extLst>
                    <a:ext uri="{FF2B5EF4-FFF2-40B4-BE49-F238E27FC236}">
                      <a16:creationId xmlns:a16="http://schemas.microsoft.com/office/drawing/2014/main" id="{24889D66-1DC2-42BA-9E26-F3FC003C0894}"/>
                    </a:ext>
                  </a:extLst>
                </p:cNvPr>
                <p:cNvCxnSpPr/>
                <p:nvPr/>
              </p:nvCxnSpPr>
              <p:spPr>
                <a:xfrm>
                  <a:off x="6181974" y="4179548"/>
                  <a:ext cx="187196" cy="0"/>
                </a:xfrm>
                <a:prstGeom prst="straightConnector1">
                  <a:avLst/>
                </a:prstGeom>
                <a:noFill/>
                <a:ln w="19046" cap="flat">
                  <a:solidFill>
                    <a:srgbClr val="FFFFFF"/>
                  </a:solidFill>
                  <a:prstDash val="solid"/>
                </a:ln>
              </p:spPr>
            </p:cxnSp>
            <p:cxnSp>
              <p:nvCxnSpPr>
                <p:cNvPr id="48" name="Straight Connector 75">
                  <a:extLst>
                    <a:ext uri="{FF2B5EF4-FFF2-40B4-BE49-F238E27FC236}">
                      <a16:creationId xmlns:a16="http://schemas.microsoft.com/office/drawing/2014/main" id="{2B617457-7387-4CE8-B645-D99CB3CD4BC4}"/>
                    </a:ext>
                  </a:extLst>
                </p:cNvPr>
                <p:cNvCxnSpPr/>
                <p:nvPr/>
              </p:nvCxnSpPr>
              <p:spPr>
                <a:xfrm>
                  <a:off x="6181974" y="4217935"/>
                  <a:ext cx="187196" cy="0"/>
                </a:xfrm>
                <a:prstGeom prst="straightConnector1">
                  <a:avLst/>
                </a:prstGeom>
                <a:noFill/>
                <a:ln w="19046" cap="flat">
                  <a:solidFill>
                    <a:srgbClr val="FFFFFF"/>
                  </a:solidFill>
                  <a:prstDash val="solid"/>
                </a:ln>
              </p:spPr>
            </p:cxnSp>
            <p:cxnSp>
              <p:nvCxnSpPr>
                <p:cNvPr id="49" name="Straight Connector 76">
                  <a:extLst>
                    <a:ext uri="{FF2B5EF4-FFF2-40B4-BE49-F238E27FC236}">
                      <a16:creationId xmlns:a16="http://schemas.microsoft.com/office/drawing/2014/main" id="{283D459D-8B62-4058-B78B-B858D8173AE1}"/>
                    </a:ext>
                  </a:extLst>
                </p:cNvPr>
                <p:cNvCxnSpPr/>
                <p:nvPr/>
              </p:nvCxnSpPr>
              <p:spPr>
                <a:xfrm>
                  <a:off x="6181974" y="4256321"/>
                  <a:ext cx="187196" cy="0"/>
                </a:xfrm>
                <a:prstGeom prst="straightConnector1">
                  <a:avLst/>
                </a:prstGeom>
                <a:noFill/>
                <a:ln w="19046" cap="flat">
                  <a:solidFill>
                    <a:srgbClr val="FFFFFF"/>
                  </a:solidFill>
                  <a:prstDash val="solid"/>
                </a:ln>
              </p:spPr>
            </p:cxnSp>
          </p:grpSp>
          <p:sp>
            <p:nvSpPr>
              <p:cNvPr id="50" name="Freeform 1826">
                <a:extLst>
                  <a:ext uri="{FF2B5EF4-FFF2-40B4-BE49-F238E27FC236}">
                    <a16:creationId xmlns:a16="http://schemas.microsoft.com/office/drawing/2014/main" id="{B510C0A3-BA48-4AAE-AFC2-9E38A1CDB2C4}"/>
                  </a:ext>
                </a:extLst>
              </p:cNvPr>
              <p:cNvSpPr/>
              <p:nvPr/>
            </p:nvSpPr>
            <p:spPr>
              <a:xfrm>
                <a:off x="6301532" y="4351785"/>
                <a:ext cx="116549" cy="94923"/>
              </a:xfrm>
              <a:custGeom>
                <a:avLst/>
                <a:gdLst>
                  <a:gd name="f0" fmla="val 10800000"/>
                  <a:gd name="f1" fmla="val 5400000"/>
                  <a:gd name="f2" fmla="val 180"/>
                  <a:gd name="f3" fmla="val w"/>
                  <a:gd name="f4" fmla="val h"/>
                  <a:gd name="f5" fmla="val 0"/>
                  <a:gd name="f6" fmla="val 97"/>
                  <a:gd name="f7" fmla="val 79"/>
                  <a:gd name="f8" fmla="val 36"/>
                  <a:gd name="f9" fmla="val 43"/>
                  <a:gd name="f10" fmla="val 12"/>
                  <a:gd name="f11" fmla="val 29"/>
                  <a:gd name="f12" fmla="val 50"/>
                  <a:gd name="f13" fmla="val 85"/>
                  <a:gd name="f14" fmla="val 15"/>
                  <a:gd name="f15" fmla="+- 0 0 -90"/>
                  <a:gd name="f16" fmla="*/ f3 1 97"/>
                  <a:gd name="f17" fmla="*/ f4 1 79"/>
                  <a:gd name="f18" fmla="val f5"/>
                  <a:gd name="f19" fmla="val f6"/>
                  <a:gd name="f20" fmla="val f7"/>
                  <a:gd name="f21" fmla="*/ f15 f0 1"/>
                  <a:gd name="f22" fmla="+- f20 0 f18"/>
                  <a:gd name="f23" fmla="+- f19 0 f18"/>
                  <a:gd name="f24" fmla="*/ f21 1 f2"/>
                  <a:gd name="f25" fmla="*/ f23 1 97"/>
                  <a:gd name="f26" fmla="*/ f22 1 79"/>
                  <a:gd name="f27" fmla="*/ 36 f23 1"/>
                  <a:gd name="f28" fmla="*/ 79 f22 1"/>
                  <a:gd name="f29" fmla="*/ 0 f23 1"/>
                  <a:gd name="f30" fmla="*/ 43 f22 1"/>
                  <a:gd name="f31" fmla="*/ 12 f23 1"/>
                  <a:gd name="f32" fmla="*/ 29 f22 1"/>
                  <a:gd name="f33" fmla="*/ 50 f22 1"/>
                  <a:gd name="f34" fmla="*/ 85 f23 1"/>
                  <a:gd name="f35" fmla="*/ 0 f22 1"/>
                  <a:gd name="f36" fmla="*/ 97 f23 1"/>
                  <a:gd name="f37" fmla="*/ 15 f22 1"/>
                  <a:gd name="f38" fmla="+- f24 0 f1"/>
                  <a:gd name="f39" fmla="*/ f27 1 97"/>
                  <a:gd name="f40" fmla="*/ f28 1 79"/>
                  <a:gd name="f41" fmla="*/ f29 1 97"/>
                  <a:gd name="f42" fmla="*/ f30 1 79"/>
                  <a:gd name="f43" fmla="*/ f31 1 97"/>
                  <a:gd name="f44" fmla="*/ f32 1 79"/>
                  <a:gd name="f45" fmla="*/ f33 1 79"/>
                  <a:gd name="f46" fmla="*/ f34 1 97"/>
                  <a:gd name="f47" fmla="*/ f35 1 79"/>
                  <a:gd name="f48" fmla="*/ f36 1 97"/>
                  <a:gd name="f49" fmla="*/ f37 1 79"/>
                  <a:gd name="f50" fmla="*/ 0 1 f25"/>
                  <a:gd name="f51" fmla="*/ f19 1 f25"/>
                  <a:gd name="f52" fmla="*/ 0 1 f26"/>
                  <a:gd name="f53" fmla="*/ f20 1 f26"/>
                  <a:gd name="f54" fmla="*/ f39 1 f25"/>
                  <a:gd name="f55" fmla="*/ f40 1 f26"/>
                  <a:gd name="f56" fmla="*/ f41 1 f25"/>
                  <a:gd name="f57" fmla="*/ f42 1 f26"/>
                  <a:gd name="f58" fmla="*/ f43 1 f25"/>
                  <a:gd name="f59" fmla="*/ f44 1 f26"/>
                  <a:gd name="f60" fmla="*/ f45 1 f26"/>
                  <a:gd name="f61" fmla="*/ f46 1 f25"/>
                  <a:gd name="f62" fmla="*/ f47 1 f26"/>
                  <a:gd name="f63" fmla="*/ f48 1 f25"/>
                  <a:gd name="f64" fmla="*/ f49 1 f26"/>
                  <a:gd name="f65" fmla="*/ f50 f16 1"/>
                  <a:gd name="f66" fmla="*/ f51 f16 1"/>
                  <a:gd name="f67" fmla="*/ f53 f17 1"/>
                  <a:gd name="f68" fmla="*/ f52 f17 1"/>
                  <a:gd name="f69" fmla="*/ f54 f16 1"/>
                  <a:gd name="f70" fmla="*/ f55 f17 1"/>
                  <a:gd name="f71" fmla="*/ f56 f16 1"/>
                  <a:gd name="f72" fmla="*/ f57 f17 1"/>
                  <a:gd name="f73" fmla="*/ f58 f16 1"/>
                  <a:gd name="f74" fmla="*/ f59 f17 1"/>
                  <a:gd name="f75" fmla="*/ f60 f17 1"/>
                  <a:gd name="f76" fmla="*/ f61 f16 1"/>
                  <a:gd name="f77" fmla="*/ f62 f17 1"/>
                  <a:gd name="f78" fmla="*/ f63 f16 1"/>
                  <a:gd name="f79" fmla="*/ f64 f17 1"/>
                </a:gdLst>
                <a:ahLst/>
                <a:cxnLst>
                  <a:cxn ang="3cd4">
                    <a:pos x="hc" y="t"/>
                  </a:cxn>
                  <a:cxn ang="0">
                    <a:pos x="r" y="vc"/>
                  </a:cxn>
                  <a:cxn ang="cd4">
                    <a:pos x="hc" y="b"/>
                  </a:cxn>
                  <a:cxn ang="cd2">
                    <a:pos x="l" y="vc"/>
                  </a:cxn>
                  <a:cxn ang="f38">
                    <a:pos x="f69" y="f70"/>
                  </a:cxn>
                  <a:cxn ang="f38">
                    <a:pos x="f71" y="f72"/>
                  </a:cxn>
                  <a:cxn ang="f38">
                    <a:pos x="f73" y="f74"/>
                  </a:cxn>
                  <a:cxn ang="f38">
                    <a:pos x="f69" y="f75"/>
                  </a:cxn>
                  <a:cxn ang="f38">
                    <a:pos x="f76" y="f77"/>
                  </a:cxn>
                  <a:cxn ang="f38">
                    <a:pos x="f78" y="f79"/>
                  </a:cxn>
                  <a:cxn ang="f38">
                    <a:pos x="f69" y="f70"/>
                  </a:cxn>
                </a:cxnLst>
                <a:rect l="f65" t="f68" r="f66" b="f67"/>
                <a:pathLst>
                  <a:path w="97" h="79">
                    <a:moveTo>
                      <a:pt x="f8" y="f7"/>
                    </a:moveTo>
                    <a:lnTo>
                      <a:pt x="f5" y="f9"/>
                    </a:lnTo>
                    <a:lnTo>
                      <a:pt x="f10" y="f11"/>
                    </a:lnTo>
                    <a:lnTo>
                      <a:pt x="f8" y="f12"/>
                    </a:lnTo>
                    <a:lnTo>
                      <a:pt x="f13" y="f5"/>
                    </a:lnTo>
                    <a:lnTo>
                      <a:pt x="f6" y="f14"/>
                    </a:lnTo>
                    <a:lnTo>
                      <a:pt x="f8"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grpSp>
        <p:nvGrpSpPr>
          <p:cNvPr id="51" name="Group 29">
            <a:extLst>
              <a:ext uri="{FF2B5EF4-FFF2-40B4-BE49-F238E27FC236}">
                <a16:creationId xmlns:a16="http://schemas.microsoft.com/office/drawing/2014/main" id="{7AFCB1B7-87C3-4220-BC87-2210872EBE9D}"/>
              </a:ext>
            </a:extLst>
          </p:cNvPr>
          <p:cNvGrpSpPr/>
          <p:nvPr/>
        </p:nvGrpSpPr>
        <p:grpSpPr>
          <a:xfrm>
            <a:off x="5580675" y="5202405"/>
            <a:ext cx="1026729" cy="1026729"/>
            <a:chOff x="5692578" y="5306227"/>
            <a:chExt cx="1047317" cy="1047317"/>
          </a:xfrm>
        </p:grpSpPr>
        <p:grpSp>
          <p:nvGrpSpPr>
            <p:cNvPr id="52" name="Group 66">
              <a:extLst>
                <a:ext uri="{FF2B5EF4-FFF2-40B4-BE49-F238E27FC236}">
                  <a16:creationId xmlns:a16="http://schemas.microsoft.com/office/drawing/2014/main" id="{3D5F663D-D788-45E1-B2A9-5DE019F3D428}"/>
                </a:ext>
              </a:extLst>
            </p:cNvPr>
            <p:cNvGrpSpPr/>
            <p:nvPr/>
          </p:nvGrpSpPr>
          <p:grpSpPr>
            <a:xfrm>
              <a:off x="5692578" y="5306227"/>
              <a:ext cx="1047317" cy="1047317"/>
              <a:chOff x="5692578" y="5306227"/>
              <a:chExt cx="1047317" cy="1047317"/>
            </a:xfrm>
          </p:grpSpPr>
          <p:sp>
            <p:nvSpPr>
              <p:cNvPr id="53" name="Oval 56">
                <a:extLst>
                  <a:ext uri="{FF2B5EF4-FFF2-40B4-BE49-F238E27FC236}">
                    <a16:creationId xmlns:a16="http://schemas.microsoft.com/office/drawing/2014/main" id="{D3C9DA8C-ABB4-40B1-8D86-72BD9F414A02}"/>
                  </a:ext>
                </a:extLst>
              </p:cNvPr>
              <p:cNvSpPr/>
              <p:nvPr/>
            </p:nvSpPr>
            <p:spPr>
              <a:xfrm rot="5400013">
                <a:off x="5692578" y="5306227"/>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54" name="Oval 10">
                <a:extLst>
                  <a:ext uri="{FF2B5EF4-FFF2-40B4-BE49-F238E27FC236}">
                    <a16:creationId xmlns:a16="http://schemas.microsoft.com/office/drawing/2014/main" id="{774565A9-1C0D-466E-88A8-48F0D8FF0B74}"/>
                  </a:ext>
                </a:extLst>
              </p:cNvPr>
              <p:cNvSpPr/>
              <p:nvPr/>
            </p:nvSpPr>
            <p:spPr>
              <a:xfrm>
                <a:off x="5774938" y="5387187"/>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grpSp>
        <p:pic>
          <p:nvPicPr>
            <p:cNvPr id="55" name="Picture 2" descr="Related image">
              <a:extLst>
                <a:ext uri="{FF2B5EF4-FFF2-40B4-BE49-F238E27FC236}">
                  <a16:creationId xmlns:a16="http://schemas.microsoft.com/office/drawing/2014/main" id="{82E491C8-A017-4CA0-AF02-6413D3322989}"/>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a:xfrm>
              <a:off x="5943005" y="5553270"/>
              <a:ext cx="542732" cy="542732"/>
            </a:xfrm>
            <a:prstGeom prst="rect">
              <a:avLst/>
            </a:prstGeom>
            <a:noFill/>
            <a:ln cap="flat">
              <a:noFill/>
            </a:ln>
          </p:spPr>
        </p:pic>
      </p:grpSp>
      <p:sp>
        <p:nvSpPr>
          <p:cNvPr id="56" name="Title 1">
            <a:extLst>
              <a:ext uri="{FF2B5EF4-FFF2-40B4-BE49-F238E27FC236}">
                <a16:creationId xmlns:a16="http://schemas.microsoft.com/office/drawing/2014/main" id="{4BF2F259-456F-49DC-9F75-87EA6CCE7FCE}"/>
              </a:ext>
            </a:extLst>
          </p:cNvPr>
          <p:cNvSpPr txBox="1">
            <a:spLocks/>
          </p:cNvSpPr>
          <p:nvPr/>
        </p:nvSpPr>
        <p:spPr>
          <a:xfrm>
            <a:off x="269242" y="2494021"/>
            <a:ext cx="5557520" cy="1869959"/>
          </a:xfrm>
          <a:prstGeom prst="rect">
            <a:avLst/>
          </a:prstGeom>
          <a:noFill/>
          <a:ln>
            <a:noFill/>
          </a:ln>
        </p:spPr>
        <p:txBody>
          <a:bodyPr vert="horz" wrap="square" lIns="143428" tIns="89642" rIns="143428"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spc="118" dirty="0">
                <a:solidFill>
                  <a:srgbClr val="505050"/>
                </a:solidFill>
              </a:rPr>
              <a:t>How can you simplify access to </a:t>
            </a:r>
            <a:r>
              <a:rPr lang="en-US" sz="2745" b="1" spc="118" dirty="0">
                <a:solidFill>
                  <a:srgbClr val="505050"/>
                </a:solidFill>
              </a:rPr>
              <a:t>devices &amp; apps?</a:t>
            </a:r>
          </a:p>
        </p:txBody>
      </p:sp>
    </p:spTree>
    <p:extLst>
      <p:ext uri="{BB962C8B-B14F-4D97-AF65-F5344CB8AC3E}">
        <p14:creationId xmlns:p14="http://schemas.microsoft.com/office/powerpoint/2010/main" val="18806653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35" presetClass="path" presetSubtype="0" decel="100000" fill="hold" grpId="1" nodeType="withEffect">
                                  <p:stCondLst>
                                    <p:cond delay="0"/>
                                  </p:stCondLst>
                                  <p:childTnLst>
                                    <p:animMotion origin="layout" path="M 3.82436E-6 0 L 3.82436E-6 0.0665 " rAng="0" ptsTypes="AA">
                                      <p:cBhvr>
                                        <p:cTn id="9" dur="1000" fill="hold"/>
                                        <p:tgtEl>
                                          <p:spTgt spid="56"/>
                                        </p:tgtEl>
                                        <p:attrNameLst>
                                          <p:attrName>ppt_x</p:attrName>
                                        </p:attrNameLst>
                                      </p:cBhvr>
                                      <p:rCtr x="0" y="331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2" nodeType="clickEffect">
                                  <p:stCondLst>
                                    <p:cond delay="0"/>
                                  </p:stCondLst>
                                  <p:childTnLst>
                                    <p:animEffect transition="out" filter="fade">
                                      <p:cBhvr>
                                        <p:cTn id="13" dur="500"/>
                                        <p:tgtEl>
                                          <p:spTgt spid="56"/>
                                        </p:tgtEl>
                                      </p:cBhvr>
                                    </p:animEffect>
                                    <p:set>
                                      <p:cBhvr>
                                        <p:cTn id="14" dur="1" fill="hold">
                                          <p:stCondLst>
                                            <p:cond delay="499"/>
                                          </p:stCondLst>
                                        </p:cTn>
                                        <p:tgtEl>
                                          <p:spTgt spid="56"/>
                                        </p:tgtEl>
                                        <p:attrNameLst>
                                          <p:attrName>style.visibility</p:attrName>
                                        </p:attrNameLst>
                                      </p:cBhvr>
                                      <p:to>
                                        <p:strVal val="hidden"/>
                                      </p:to>
                                    </p:set>
                                  </p:childTnLst>
                                </p:cTn>
                              </p:par>
                            </p:childTnLst>
                          </p:cTn>
                        </p:par>
                        <p:par>
                          <p:cTn id="15" fill="hold">
                            <p:stCondLst>
                              <p:cond delay="500"/>
                            </p:stCondLst>
                            <p:childTnLst>
                              <p:par>
                                <p:cTn id="16" presetID="2" presetClass="entr" presetSubtype="4" decel="10000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750" fill="hold"/>
                                        <p:tgtEl>
                                          <p:spTgt spid="7"/>
                                        </p:tgtEl>
                                        <p:attrNameLst>
                                          <p:attrName>ppt_x</p:attrName>
                                        </p:attrNameLst>
                                      </p:cBhvr>
                                      <p:tavLst>
                                        <p:tav tm="0">
                                          <p:val>
                                            <p:strVal val="#ppt_x"/>
                                          </p:val>
                                        </p:tav>
                                        <p:tav tm="100000">
                                          <p:val>
                                            <p:strVal val="#ppt_x"/>
                                          </p:val>
                                        </p:tav>
                                      </p:tavLst>
                                    </p:anim>
                                    <p:anim calcmode="lin" valueType="num">
                                      <p:cBhvr>
                                        <p:cTn id="19" dur="750" fill="hold"/>
                                        <p:tgtEl>
                                          <p:spTgt spid="7"/>
                                        </p:tgtEl>
                                        <p:attrNameLst>
                                          <p:attrName>ppt_y</p:attrName>
                                        </p:attrNameLst>
                                      </p:cBhvr>
                                      <p:tavLst>
                                        <p:tav tm="0">
                                          <p:val>
                                            <p:strVal val="1+#ppt_h/2"/>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2" presetClass="entr" presetSubtype="4" decel="100000" fill="hold" nodeType="withEffect">
                                  <p:stCondLst>
                                    <p:cond delay="250"/>
                                  </p:stCondLst>
                                  <p:childTnLst>
                                    <p:set>
                                      <p:cBhvr>
                                        <p:cTn id="27" dur="1" fill="hold">
                                          <p:stCondLst>
                                            <p:cond delay="0"/>
                                          </p:stCondLst>
                                        </p:cTn>
                                        <p:tgtEl>
                                          <p:spTgt spid="24"/>
                                        </p:tgtEl>
                                        <p:attrNameLst>
                                          <p:attrName>style.visibility</p:attrName>
                                        </p:attrNameLst>
                                      </p:cBhvr>
                                      <p:to>
                                        <p:strVal val="visible"/>
                                      </p:to>
                                    </p:set>
                                    <p:anim calcmode="lin" valueType="num">
                                      <p:cBhvr>
                                        <p:cTn id="28" dur="750" fill="hold"/>
                                        <p:tgtEl>
                                          <p:spTgt spid="24"/>
                                        </p:tgtEl>
                                        <p:attrNameLst>
                                          <p:attrName>ppt_x</p:attrName>
                                        </p:attrNameLst>
                                      </p:cBhvr>
                                      <p:tavLst>
                                        <p:tav tm="0">
                                          <p:val>
                                            <p:strVal val="#ppt_x"/>
                                          </p:val>
                                        </p:tav>
                                        <p:tav tm="100000">
                                          <p:val>
                                            <p:strVal val="#ppt_x"/>
                                          </p:val>
                                        </p:tav>
                                      </p:tavLst>
                                    </p:anim>
                                    <p:anim calcmode="lin" valueType="num">
                                      <p:cBhvr>
                                        <p:cTn id="29" dur="750" fill="hold"/>
                                        <p:tgtEl>
                                          <p:spTgt spid="24"/>
                                        </p:tgtEl>
                                        <p:attrNameLst>
                                          <p:attrName>ppt_y</p:attrName>
                                        </p:attrNameLst>
                                      </p:cBhvr>
                                      <p:tavLst>
                                        <p:tav tm="0">
                                          <p:val>
                                            <p:strVal val="1+#ppt_h/2"/>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2" presetClass="entr" presetSubtype="4" decel="100000" fill="hold" nodeType="withEffect">
                                  <p:stCondLst>
                                    <p:cond delay="500"/>
                                  </p:stCondLst>
                                  <p:childTnLst>
                                    <p:set>
                                      <p:cBhvr>
                                        <p:cTn id="34" dur="1" fill="hold">
                                          <p:stCondLst>
                                            <p:cond delay="0"/>
                                          </p:stCondLst>
                                        </p:cTn>
                                        <p:tgtEl>
                                          <p:spTgt spid="34"/>
                                        </p:tgtEl>
                                        <p:attrNameLst>
                                          <p:attrName>style.visibility</p:attrName>
                                        </p:attrNameLst>
                                      </p:cBhvr>
                                      <p:to>
                                        <p:strVal val="visible"/>
                                      </p:to>
                                    </p:set>
                                    <p:anim calcmode="lin" valueType="num">
                                      <p:cBhvr>
                                        <p:cTn id="35" dur="750" fill="hold"/>
                                        <p:tgtEl>
                                          <p:spTgt spid="34"/>
                                        </p:tgtEl>
                                        <p:attrNameLst>
                                          <p:attrName>ppt_x</p:attrName>
                                        </p:attrNameLst>
                                      </p:cBhvr>
                                      <p:tavLst>
                                        <p:tav tm="0">
                                          <p:val>
                                            <p:strVal val="#ppt_x"/>
                                          </p:val>
                                        </p:tav>
                                        <p:tav tm="100000">
                                          <p:val>
                                            <p:strVal val="#ppt_x"/>
                                          </p:val>
                                        </p:tav>
                                      </p:tavLst>
                                    </p:anim>
                                    <p:anim calcmode="lin" valueType="num">
                                      <p:cBhvr>
                                        <p:cTn id="36" dur="750" fill="hold"/>
                                        <p:tgtEl>
                                          <p:spTgt spid="34"/>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75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2" presetClass="entr" presetSubtype="4" decel="100000" fill="hold" nodeType="withEffect">
                                  <p:stCondLst>
                                    <p:cond delay="750"/>
                                  </p:stCondLst>
                                  <p:childTnLst>
                                    <p:set>
                                      <p:cBhvr>
                                        <p:cTn id="41" dur="1" fill="hold">
                                          <p:stCondLst>
                                            <p:cond delay="0"/>
                                          </p:stCondLst>
                                        </p:cTn>
                                        <p:tgtEl>
                                          <p:spTgt spid="51"/>
                                        </p:tgtEl>
                                        <p:attrNameLst>
                                          <p:attrName>style.visibility</p:attrName>
                                        </p:attrNameLst>
                                      </p:cBhvr>
                                      <p:to>
                                        <p:strVal val="visible"/>
                                      </p:to>
                                    </p:set>
                                    <p:anim calcmode="lin" valueType="num">
                                      <p:cBhvr>
                                        <p:cTn id="42" dur="750" fill="hold"/>
                                        <p:tgtEl>
                                          <p:spTgt spid="51"/>
                                        </p:tgtEl>
                                        <p:attrNameLst>
                                          <p:attrName>ppt_x</p:attrName>
                                        </p:attrNameLst>
                                      </p:cBhvr>
                                      <p:tavLst>
                                        <p:tav tm="0">
                                          <p:val>
                                            <p:strVal val="#ppt_x"/>
                                          </p:val>
                                        </p:tav>
                                        <p:tav tm="100000">
                                          <p:val>
                                            <p:strVal val="#ppt_x"/>
                                          </p:val>
                                        </p:tav>
                                      </p:tavLst>
                                    </p:anim>
                                    <p:anim calcmode="lin" valueType="num">
                                      <p:cBhvr>
                                        <p:cTn id="43" dur="75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56" grpId="0"/>
      <p:bldP spid="56" grpId="1"/>
      <p:bldP spid="56" grpId="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Meet Windows Hello">
            <a:hlinkClick r:id="" action="ppaction://media"/>
            <a:extLst>
              <a:ext uri="{FF2B5EF4-FFF2-40B4-BE49-F238E27FC236}">
                <a16:creationId xmlns:a16="http://schemas.microsoft.com/office/drawing/2014/main" id="{E4495609-4859-4D4C-9E12-2B3DBC8737F0}"/>
              </a:ext>
            </a:extLst>
          </p:cNvPr>
          <p:cNvPicPr>
            <a:picLocks noRot="1" noChangeAspect="1"/>
          </p:cNvPicPr>
          <p:nvPr>
            <a:videoFile r:link="rId1"/>
          </p:nvPr>
        </p:nvPicPr>
        <p:blipFill>
          <a:blip r:embed="rId3"/>
          <a:stretch>
            <a:fillRect/>
          </a:stretch>
        </p:blipFill>
        <p:spPr>
          <a:xfrm>
            <a:off x="1698171" y="1355724"/>
            <a:ext cx="8795657" cy="4947557"/>
          </a:xfrm>
          <a:prstGeom prst="rect">
            <a:avLst/>
          </a:prstGeom>
        </p:spPr>
      </p:pic>
      <p:sp>
        <p:nvSpPr>
          <p:cNvPr id="3" name="Title 1">
            <a:extLst>
              <a:ext uri="{FF2B5EF4-FFF2-40B4-BE49-F238E27FC236}">
                <a16:creationId xmlns:a16="http://schemas.microsoft.com/office/drawing/2014/main" id="{865C2D2D-FDF6-464B-9509-29E374869414}"/>
              </a:ext>
            </a:extLst>
          </p:cNvPr>
          <p:cNvSpPr txBox="1">
            <a:spLocks/>
          </p:cNvSpPr>
          <p:nvPr/>
        </p:nvSpPr>
        <p:spPr>
          <a:xfrm>
            <a:off x="268079" y="337432"/>
            <a:ext cx="11655840" cy="899665"/>
          </a:xfrm>
          <a:prstGeom prst="rect">
            <a:avLst/>
          </a:prstGeom>
        </p:spPr>
        <p:txBody>
          <a:bodyPr/>
          <a:lst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spc="0" dirty="0">
                <a:ln w="0"/>
                <a:solidFill>
                  <a:schemeClr val="tx1"/>
                </a:solidFill>
                <a:effectLst>
                  <a:outerShdw blurRad="38100" dist="25400" dir="5400000" algn="ctr" rotWithShape="0">
                    <a:srgbClr val="6E747A">
                      <a:alpha val="43000"/>
                    </a:srgbClr>
                  </a:outerShdw>
                </a:effectLst>
              </a:rPr>
              <a:t>With</a:t>
            </a:r>
            <a:r>
              <a:rPr lang="en-GB" sz="3600" spc="0" dirty="0">
                <a:ln w="0"/>
                <a:solidFill>
                  <a:schemeClr val="accent1"/>
                </a:solidFill>
                <a:effectLst>
                  <a:outerShdw blurRad="38100" dist="25400" dir="5400000" algn="ctr" rotWithShape="0">
                    <a:srgbClr val="6E747A">
                      <a:alpha val="43000"/>
                    </a:srgbClr>
                  </a:outerShdw>
                </a:effectLst>
              </a:rPr>
              <a:t> Windows</a:t>
            </a:r>
            <a:r>
              <a:rPr lang="en-GB" sz="3600" dirty="0"/>
              <a:t> Hello for Business you are the password</a:t>
            </a:r>
          </a:p>
        </p:txBody>
      </p:sp>
    </p:spTree>
    <p:extLst>
      <p:ext uri="{BB962C8B-B14F-4D97-AF65-F5344CB8AC3E}">
        <p14:creationId xmlns:p14="http://schemas.microsoft.com/office/powerpoint/2010/main" val="200035106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flat screen tv&#10;&#10;Description generated with high confidence">
            <a:extLst>
              <a:ext uri="{FF2B5EF4-FFF2-40B4-BE49-F238E27FC236}">
                <a16:creationId xmlns:a16="http://schemas.microsoft.com/office/drawing/2014/main" id="{96413820-E6A3-4DEB-B754-48E6A46320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1" y="1095972"/>
            <a:ext cx="6096000" cy="5144778"/>
          </a:xfrm>
          <a:prstGeom prst="rect">
            <a:avLst/>
          </a:prstGeom>
        </p:spPr>
      </p:pic>
      <p:pic>
        <p:nvPicPr>
          <p:cNvPr id="15" name="Picture 14" descr="A picture containing nature&#10;&#10;Description generated with high confidence">
            <a:extLst>
              <a:ext uri="{FF2B5EF4-FFF2-40B4-BE49-F238E27FC236}">
                <a16:creationId xmlns:a16="http://schemas.microsoft.com/office/drawing/2014/main" id="{B534D061-0CB7-4D8D-AF56-A2456680D17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15178" y="1361766"/>
            <a:ext cx="5676823" cy="4556067"/>
          </a:xfrm>
          <a:prstGeom prst="rect">
            <a:avLst/>
          </a:prstGeom>
        </p:spPr>
      </p:pic>
      <p:sp>
        <p:nvSpPr>
          <p:cNvPr id="3" name="Content Placeholder 5">
            <a:extLst>
              <a:ext uri="{FF2B5EF4-FFF2-40B4-BE49-F238E27FC236}">
                <a16:creationId xmlns:a16="http://schemas.microsoft.com/office/drawing/2014/main" id="{CE45F8EE-AA29-4790-A51C-5B55E03C2224}"/>
              </a:ext>
            </a:extLst>
          </p:cNvPr>
          <p:cNvSpPr txBox="1"/>
          <p:nvPr/>
        </p:nvSpPr>
        <p:spPr>
          <a:xfrm>
            <a:off x="314629" y="1361766"/>
            <a:ext cx="5518603" cy="4556067"/>
          </a:xfrm>
          <a:prstGeom prst="rect">
            <a:avLst/>
          </a:prstGeom>
          <a:noFill/>
          <a:ln cap="flat">
            <a:noFill/>
          </a:ln>
        </p:spPr>
        <p:txBody>
          <a:bodyPr vert="horz" wrap="square" lIns="143428" tIns="89642" rIns="143428" bIns="89642" anchor="t" anchorCtr="0" compatLnSpc="1">
            <a:spAutoFit/>
          </a:bodyPr>
          <a:lstStyle/>
          <a:p>
            <a:pPr defTabSz="914367">
              <a:spcAft>
                <a:spcPts val="2353"/>
              </a:spcAft>
              <a:buSzPct val="90000"/>
              <a:defRPr sz="1800" b="0" i="0" u="none" strike="noStrike" kern="0" cap="none" spc="0" baseline="0">
                <a:solidFill>
                  <a:srgbClr val="000000"/>
                </a:solidFill>
                <a:uFillTx/>
              </a:defRPr>
            </a:pPr>
            <a:r>
              <a:rPr lang="en-US" sz="1961" dirty="0" err="1">
                <a:solidFill>
                  <a:srgbClr val="505050"/>
                </a:solidFill>
                <a:latin typeface="Segoe UI Semibold" panose="020B0702040204020203" pitchFamily="34" charset="0"/>
                <a:cs typeface="Segoe UI Semibold" panose="020B0702040204020203" pitchFamily="34" charset="0"/>
              </a:rPr>
              <a:t>Passwordless</a:t>
            </a:r>
            <a:r>
              <a:rPr lang="en-US" sz="1961" dirty="0">
                <a:solidFill>
                  <a:srgbClr val="505050"/>
                </a:solidFill>
                <a:latin typeface="Segoe UI Semibold" panose="020B0702040204020203" pitchFamily="34" charset="0"/>
                <a:cs typeface="Segoe UI Semibold" panose="020B0702040204020203" pitchFamily="34" charset="0"/>
              </a:rPr>
              <a:t> strong authentication via multiple factors</a:t>
            </a:r>
          </a:p>
          <a:p>
            <a:pPr marL="572692" lvl="1" indent="-336145" defTabSz="914367">
              <a:spcAft>
                <a:spcPts val="2353"/>
              </a:spcAft>
              <a:buSzPct val="90000"/>
              <a:buFont typeface="Wingdings" panose="05000000000000000000" pitchFamily="2" charset="2"/>
              <a:buChar char="§"/>
              <a:defRPr sz="1800" b="0" i="0" u="none" strike="noStrike" kern="0" cap="none" spc="0" baseline="0">
                <a:solidFill>
                  <a:srgbClr val="000000"/>
                </a:solidFill>
                <a:uFillTx/>
              </a:defRPr>
            </a:pPr>
            <a:r>
              <a:rPr lang="en-US" sz="1765" kern="0" dirty="0">
                <a:solidFill>
                  <a:srgbClr val="505050"/>
                </a:solidFill>
                <a:latin typeface="Segoe UI"/>
                <a:cs typeface="Segoe UI Semibold" panose="020B0702040204020203" pitchFamily="34" charset="0"/>
              </a:rPr>
              <a:t>PC + PIN or Biometrics</a:t>
            </a:r>
          </a:p>
          <a:p>
            <a:pPr marL="572692" lvl="1" indent="-336145" defTabSz="914367">
              <a:spcAft>
                <a:spcPts val="2353"/>
              </a:spcAft>
              <a:buSzPct val="90000"/>
              <a:buFont typeface="Wingdings" panose="05000000000000000000" pitchFamily="2" charset="2"/>
              <a:buChar char="§"/>
              <a:defRPr sz="1800" b="0" i="0" u="none" strike="noStrike" kern="0" cap="none" spc="0" baseline="0">
                <a:solidFill>
                  <a:srgbClr val="000000"/>
                </a:solidFill>
                <a:uFillTx/>
              </a:defRPr>
            </a:pPr>
            <a:r>
              <a:rPr lang="en-US" sz="1765" kern="0" dirty="0">
                <a:solidFill>
                  <a:srgbClr val="505050"/>
                </a:solidFill>
                <a:latin typeface="Segoe UI"/>
                <a:cs typeface="Segoe UI Semibold" panose="020B0702040204020203" pitchFamily="34" charset="0"/>
              </a:rPr>
              <a:t>PC + Companion Device</a:t>
            </a:r>
          </a:p>
          <a:p>
            <a:pPr marL="572692" lvl="1" indent="-336145" defTabSz="914367">
              <a:spcAft>
                <a:spcPts val="2353"/>
              </a:spcAft>
              <a:buSzPct val="90000"/>
              <a:buFont typeface="Wingdings" panose="05000000000000000000" pitchFamily="2" charset="2"/>
              <a:buChar char="§"/>
              <a:defRPr sz="1800" b="0" i="0" u="none" strike="noStrike" kern="0" cap="none" spc="0" baseline="0">
                <a:solidFill>
                  <a:srgbClr val="000000"/>
                </a:solidFill>
                <a:uFillTx/>
              </a:defRPr>
            </a:pPr>
            <a:r>
              <a:rPr lang="en-US" sz="1765" kern="0" dirty="0">
                <a:solidFill>
                  <a:srgbClr val="505050"/>
                </a:solidFill>
                <a:latin typeface="Segoe UI"/>
                <a:cs typeface="Segoe UI Semibold" panose="020B0702040204020203" pitchFamily="34" charset="0"/>
              </a:rPr>
              <a:t>PC supported Biometrics: fingerprint &amp; facial</a:t>
            </a:r>
          </a:p>
          <a:p>
            <a:pPr marL="572692" lvl="1" indent="-336145" defTabSz="914367">
              <a:spcAft>
                <a:spcPts val="2353"/>
              </a:spcAft>
              <a:buSzPct val="90000"/>
              <a:buFont typeface="Wingdings" panose="05000000000000000000" pitchFamily="2" charset="2"/>
              <a:buChar char="§"/>
              <a:defRPr sz="1800" b="0" i="0" u="none" strike="noStrike" kern="0" cap="none" spc="0" baseline="0">
                <a:solidFill>
                  <a:srgbClr val="000000"/>
                </a:solidFill>
                <a:uFillTx/>
              </a:defRPr>
            </a:pPr>
            <a:r>
              <a:rPr lang="en-US" sz="1765" kern="0" dirty="0">
                <a:solidFill>
                  <a:srgbClr val="505050"/>
                </a:solidFill>
                <a:latin typeface="Segoe UI"/>
                <a:cs typeface="Segoe UI Semibold" panose="020B0702040204020203" pitchFamily="34" charset="0"/>
              </a:rPr>
              <a:t>Companion Device can support other biometrics options (e.g.: EKG)</a:t>
            </a:r>
          </a:p>
          <a:p>
            <a:pPr defTabSz="914367">
              <a:spcAft>
                <a:spcPts val="2353"/>
              </a:spcAft>
              <a:buSzPct val="90000"/>
              <a:defRPr sz="1800" b="0" i="0" u="none" strike="noStrike" kern="0" cap="none" spc="0" baseline="0">
                <a:solidFill>
                  <a:srgbClr val="000000"/>
                </a:solidFill>
                <a:uFillTx/>
              </a:defRPr>
            </a:pPr>
            <a:r>
              <a:rPr lang="en-US" sz="1961" kern="0" dirty="0">
                <a:solidFill>
                  <a:srgbClr val="505050"/>
                </a:solidFill>
                <a:latin typeface="Segoe UI Semibold" panose="020B0702040204020203" pitchFamily="34" charset="0"/>
                <a:cs typeface="Segoe UI Semibold" panose="020B0702040204020203" pitchFamily="34" charset="0"/>
              </a:rPr>
              <a:t>Supported on any Windows 10 device</a:t>
            </a:r>
          </a:p>
          <a:p>
            <a:pPr defTabSz="914367">
              <a:spcAft>
                <a:spcPts val="2353"/>
              </a:spcAft>
              <a:buSzPct val="90000"/>
              <a:defRPr sz="1800" b="0" i="0" u="none" strike="noStrike" kern="0" cap="none" spc="0" baseline="0">
                <a:solidFill>
                  <a:srgbClr val="000000"/>
                </a:solidFill>
                <a:uFillTx/>
              </a:defRPr>
            </a:pPr>
            <a:r>
              <a:rPr lang="en-US" sz="1961" kern="0" dirty="0">
                <a:solidFill>
                  <a:srgbClr val="505050"/>
                </a:solidFill>
                <a:latin typeface="Segoe UI Semibold" panose="020B0702040204020203" pitchFamily="34" charset="0"/>
                <a:cs typeface="Segoe UI Semibold" panose="020B0702040204020203" pitchFamily="34" charset="0"/>
              </a:rPr>
              <a:t>&gt;100 devices supporting biometrics</a:t>
            </a:r>
          </a:p>
        </p:txBody>
      </p:sp>
      <p:sp>
        <p:nvSpPr>
          <p:cNvPr id="8" name="Title 1">
            <a:extLst>
              <a:ext uri="{FF2B5EF4-FFF2-40B4-BE49-F238E27FC236}">
                <a16:creationId xmlns:a16="http://schemas.microsoft.com/office/drawing/2014/main" id="{A8D9E4AC-FD1E-4736-AE52-A2486055DC73}"/>
              </a:ext>
            </a:extLst>
          </p:cNvPr>
          <p:cNvSpPr txBox="1">
            <a:spLocks/>
          </p:cNvSpPr>
          <p:nvPr/>
        </p:nvSpPr>
        <p:spPr>
          <a:xfrm>
            <a:off x="465821" y="19300"/>
            <a:ext cx="7216200"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cap="none" spc="0" dirty="0">
                <a:ln w="0"/>
                <a:solidFill>
                  <a:schemeClr val="accent1"/>
                </a:solidFill>
                <a:effectLst>
                  <a:outerShdw blurRad="38100" dist="25400" dir="5400000" algn="ctr" rotWithShape="0">
                    <a:srgbClr val="6E747A">
                      <a:alpha val="43000"/>
                    </a:srgbClr>
                  </a:outerShdw>
                </a:effectLst>
              </a:rPr>
              <a:t>WINDOWS</a:t>
            </a:r>
            <a:r>
              <a:rPr lang="en-US" sz="2745" spc="118" dirty="0">
                <a:solidFill>
                  <a:srgbClr val="505050"/>
                </a:solidFill>
              </a:rPr>
              <a:t> Hello </a:t>
            </a:r>
            <a:r>
              <a:rPr lang="en-US" sz="2745" b="1" spc="118" dirty="0">
                <a:solidFill>
                  <a:srgbClr val="505050"/>
                </a:solidFill>
              </a:rPr>
              <a:t>for Business</a:t>
            </a:r>
          </a:p>
        </p:txBody>
      </p:sp>
    </p:spTree>
    <p:extLst>
      <p:ext uri="{BB962C8B-B14F-4D97-AF65-F5344CB8AC3E}">
        <p14:creationId xmlns:p14="http://schemas.microsoft.com/office/powerpoint/2010/main" val="3496942255"/>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1B91B6-3EF3-482C-9B49-61A22827234B}"/>
              </a:ext>
            </a:extLst>
          </p:cNvPr>
          <p:cNvPicPr>
            <a:picLocks noChangeAspect="1"/>
          </p:cNvPicPr>
          <p:nvPr/>
        </p:nvPicPr>
        <p:blipFill>
          <a:blip r:embed="rId2"/>
          <a:stretch>
            <a:fillRect/>
          </a:stretch>
        </p:blipFill>
        <p:spPr>
          <a:xfrm>
            <a:off x="0" y="691812"/>
            <a:ext cx="12192000" cy="5474375"/>
          </a:xfrm>
          <a:prstGeom prst="rect">
            <a:avLst/>
          </a:prstGeom>
        </p:spPr>
      </p:pic>
    </p:spTree>
    <p:extLst>
      <p:ext uri="{BB962C8B-B14F-4D97-AF65-F5344CB8AC3E}">
        <p14:creationId xmlns:p14="http://schemas.microsoft.com/office/powerpoint/2010/main" val="204823395"/>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4FD06B-1C05-43E9-BC77-2802E2B40A0B}"/>
              </a:ext>
            </a:extLst>
          </p:cNvPr>
          <p:cNvSpPr/>
          <p:nvPr/>
        </p:nvSpPr>
        <p:spPr>
          <a:xfrm>
            <a:off x="6096003" y="487"/>
            <a:ext cx="6096002" cy="6857031"/>
          </a:xfrm>
          <a:prstGeom prst="rect">
            <a:avLst/>
          </a:pr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nvGrpSpPr>
          <p:cNvPr id="4" name="Group 27">
            <a:extLst>
              <a:ext uri="{FF2B5EF4-FFF2-40B4-BE49-F238E27FC236}">
                <a16:creationId xmlns:a16="http://schemas.microsoft.com/office/drawing/2014/main" id="{86745BE9-590C-412F-ACB3-86B6FF009633}"/>
              </a:ext>
            </a:extLst>
          </p:cNvPr>
          <p:cNvGrpSpPr/>
          <p:nvPr/>
        </p:nvGrpSpPr>
        <p:grpSpPr>
          <a:xfrm>
            <a:off x="8465585" y="1161204"/>
            <a:ext cx="1377886" cy="1020965"/>
            <a:chOff x="8635337" y="1183992"/>
            <a:chExt cx="1405515" cy="1041437"/>
          </a:xfrm>
        </p:grpSpPr>
        <p:sp>
          <p:nvSpPr>
            <p:cNvPr id="5" name="Freeform 8">
              <a:extLst>
                <a:ext uri="{FF2B5EF4-FFF2-40B4-BE49-F238E27FC236}">
                  <a16:creationId xmlns:a16="http://schemas.microsoft.com/office/drawing/2014/main" id="{D775274D-0176-4822-A3CB-42C5E4C8CFC8}"/>
                </a:ext>
              </a:extLst>
            </p:cNvPr>
            <p:cNvSpPr/>
            <p:nvPr/>
          </p:nvSpPr>
          <p:spPr>
            <a:xfrm>
              <a:off x="9058677" y="2073017"/>
              <a:ext cx="558817" cy="152403"/>
            </a:xfrm>
            <a:custGeom>
              <a:avLst/>
              <a:gdLst>
                <a:gd name="f0" fmla="val 10800000"/>
                <a:gd name="f1" fmla="val 5400000"/>
                <a:gd name="f2" fmla="val 180"/>
                <a:gd name="f3" fmla="val w"/>
                <a:gd name="f4" fmla="val h"/>
                <a:gd name="f5" fmla="val 0"/>
                <a:gd name="f6" fmla="val 66"/>
                <a:gd name="f7" fmla="val 18"/>
                <a:gd name="f8" fmla="val 11"/>
                <a:gd name="f9" fmla="val 56"/>
                <a:gd name="f10" fmla="+- 0 0 -90"/>
                <a:gd name="f11" fmla="*/ f3 1 66"/>
                <a:gd name="f12" fmla="*/ f4 1 18"/>
                <a:gd name="f13" fmla="val f5"/>
                <a:gd name="f14" fmla="val f6"/>
                <a:gd name="f15" fmla="val f7"/>
                <a:gd name="f16" fmla="*/ f10 f0 1"/>
                <a:gd name="f17" fmla="+- f15 0 f13"/>
                <a:gd name="f18" fmla="+- f14 0 f13"/>
                <a:gd name="f19" fmla="*/ f16 1 f2"/>
                <a:gd name="f20" fmla="*/ f18 1 66"/>
                <a:gd name="f21" fmla="*/ f17 1 18"/>
                <a:gd name="f22" fmla="*/ 66 f18 1"/>
                <a:gd name="f23" fmla="*/ 18 f17 1"/>
                <a:gd name="f24" fmla="*/ 0 f18 1"/>
                <a:gd name="f25" fmla="*/ 11 f18 1"/>
                <a:gd name="f26" fmla="*/ 0 f17 1"/>
                <a:gd name="f27" fmla="*/ 56 f18 1"/>
                <a:gd name="f28" fmla="+- f19 0 f1"/>
                <a:gd name="f29" fmla="*/ f22 1 66"/>
                <a:gd name="f30" fmla="*/ f23 1 18"/>
                <a:gd name="f31" fmla="*/ f24 1 66"/>
                <a:gd name="f32" fmla="*/ f25 1 66"/>
                <a:gd name="f33" fmla="*/ f26 1 18"/>
                <a:gd name="f34" fmla="*/ f27 1 66"/>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66" h="18">
                  <a:moveTo>
                    <a:pt x="f6" y="f7"/>
                  </a:moveTo>
                  <a:lnTo>
                    <a:pt x="f5" y="f7"/>
                  </a:lnTo>
                  <a:lnTo>
                    <a:pt x="f8" y="f5"/>
                  </a:lnTo>
                  <a:lnTo>
                    <a:pt x="f9" y="f5"/>
                  </a:lnTo>
                  <a:lnTo>
                    <a:pt x="f6" y="f7"/>
                  </a:lnTo>
                  <a:close/>
                </a:path>
              </a:pathLst>
            </a:custGeom>
            <a:noFill/>
            <a:ln w="19046" cap="rnd">
              <a:solidFill>
                <a:srgbClr val="FFFFFF"/>
              </a:solidFill>
              <a:prstDash val="solid"/>
              <a:roun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sp>
          <p:nvSpPr>
            <p:cNvPr id="6" name="Line 54">
              <a:extLst>
                <a:ext uri="{FF2B5EF4-FFF2-40B4-BE49-F238E27FC236}">
                  <a16:creationId xmlns:a16="http://schemas.microsoft.com/office/drawing/2014/main" id="{025A9EC3-46CF-47AB-A932-6F5363784CE9}"/>
                </a:ext>
              </a:extLst>
            </p:cNvPr>
            <p:cNvSpPr/>
            <p:nvPr/>
          </p:nvSpPr>
          <p:spPr>
            <a:xfrm>
              <a:off x="8855479" y="2073017"/>
              <a:ext cx="96523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9046" cap="rnd">
              <a:solidFill>
                <a:srgbClr val="FFFFFF"/>
              </a:solidFill>
              <a:prstDash val="solid"/>
              <a:roun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sp>
          <p:nvSpPr>
            <p:cNvPr id="7" name="Rectangle 56">
              <a:extLst>
                <a:ext uri="{FF2B5EF4-FFF2-40B4-BE49-F238E27FC236}">
                  <a16:creationId xmlns:a16="http://schemas.microsoft.com/office/drawing/2014/main" id="{C5B665AF-461C-4E6F-8650-B8220636735E}"/>
                </a:ext>
              </a:extLst>
            </p:cNvPr>
            <p:cNvSpPr/>
            <p:nvPr/>
          </p:nvSpPr>
          <p:spPr>
            <a:xfrm>
              <a:off x="8813142" y="1183992"/>
              <a:ext cx="1041437" cy="728155"/>
            </a:xfrm>
            <a:prstGeom prst="rect">
              <a:avLst/>
            </a:prstGeom>
            <a:noFill/>
            <a:ln w="19046" cap="rnd">
              <a:solidFill>
                <a:srgbClr val="FFFFFF"/>
              </a:solidFill>
              <a:prstDash val="solid"/>
              <a:roun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sp>
          <p:nvSpPr>
            <p:cNvPr id="8" name="Freeform 57">
              <a:extLst>
                <a:ext uri="{FF2B5EF4-FFF2-40B4-BE49-F238E27FC236}">
                  <a16:creationId xmlns:a16="http://schemas.microsoft.com/office/drawing/2014/main" id="{5E2E3A25-BBB7-4755-A5BD-30632EEA20DB}"/>
                </a:ext>
              </a:extLst>
            </p:cNvPr>
            <p:cNvSpPr/>
            <p:nvPr/>
          </p:nvSpPr>
          <p:spPr>
            <a:xfrm>
              <a:off x="8635337" y="1912147"/>
              <a:ext cx="1405515" cy="313282"/>
            </a:xfrm>
            <a:custGeom>
              <a:avLst/>
              <a:gdLst>
                <a:gd name="f0" fmla="val 10800000"/>
                <a:gd name="f1" fmla="val 5400000"/>
                <a:gd name="f2" fmla="val 180"/>
                <a:gd name="f3" fmla="val w"/>
                <a:gd name="f4" fmla="val h"/>
                <a:gd name="f5" fmla="val 0"/>
                <a:gd name="f6" fmla="val 166"/>
                <a:gd name="f7" fmla="val 37"/>
                <a:gd name="f8" fmla="val 21"/>
                <a:gd name="f9" fmla="val 144"/>
                <a:gd name="f10" fmla="+- 0 0 -90"/>
                <a:gd name="f11" fmla="*/ f3 1 166"/>
                <a:gd name="f12" fmla="*/ f4 1 37"/>
                <a:gd name="f13" fmla="val f5"/>
                <a:gd name="f14" fmla="val f6"/>
                <a:gd name="f15" fmla="val f7"/>
                <a:gd name="f16" fmla="*/ f10 f0 1"/>
                <a:gd name="f17" fmla="+- f15 0 f13"/>
                <a:gd name="f18" fmla="+- f14 0 f13"/>
                <a:gd name="f19" fmla="*/ f16 1 f2"/>
                <a:gd name="f20" fmla="*/ f18 1 166"/>
                <a:gd name="f21" fmla="*/ f17 1 37"/>
                <a:gd name="f22" fmla="*/ 166 f18 1"/>
                <a:gd name="f23" fmla="*/ 37 f17 1"/>
                <a:gd name="f24" fmla="*/ 0 f18 1"/>
                <a:gd name="f25" fmla="*/ 21 f18 1"/>
                <a:gd name="f26" fmla="*/ 0 f17 1"/>
                <a:gd name="f27" fmla="*/ 144 f18 1"/>
                <a:gd name="f28" fmla="+- f19 0 f1"/>
                <a:gd name="f29" fmla="*/ f22 1 166"/>
                <a:gd name="f30" fmla="*/ f23 1 37"/>
                <a:gd name="f31" fmla="*/ f24 1 166"/>
                <a:gd name="f32" fmla="*/ f25 1 166"/>
                <a:gd name="f33" fmla="*/ f26 1 37"/>
                <a:gd name="f34" fmla="*/ f27 1 166"/>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166" h="37">
                  <a:moveTo>
                    <a:pt x="f6" y="f7"/>
                  </a:moveTo>
                  <a:lnTo>
                    <a:pt x="f5" y="f7"/>
                  </a:lnTo>
                  <a:lnTo>
                    <a:pt x="f8" y="f5"/>
                  </a:lnTo>
                  <a:lnTo>
                    <a:pt x="f9" y="f5"/>
                  </a:lnTo>
                  <a:lnTo>
                    <a:pt x="f6" y="f7"/>
                  </a:lnTo>
                  <a:close/>
                </a:path>
              </a:pathLst>
            </a:custGeom>
            <a:noFill/>
            <a:ln w="19046" cap="rnd">
              <a:solidFill>
                <a:srgbClr val="FFFFFF"/>
              </a:solidFill>
              <a:prstDash val="solid"/>
              <a:roun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grpSp>
      <p:sp>
        <p:nvSpPr>
          <p:cNvPr id="9" name="TextBox 33">
            <a:extLst>
              <a:ext uri="{FF2B5EF4-FFF2-40B4-BE49-F238E27FC236}">
                <a16:creationId xmlns:a16="http://schemas.microsoft.com/office/drawing/2014/main" id="{34CEC67C-8FD2-4C5F-AC42-D58A09978D7C}"/>
              </a:ext>
            </a:extLst>
          </p:cNvPr>
          <p:cNvSpPr txBox="1"/>
          <p:nvPr/>
        </p:nvSpPr>
        <p:spPr>
          <a:xfrm>
            <a:off x="7682056" y="337283"/>
            <a:ext cx="2944934" cy="724140"/>
          </a:xfrm>
          <a:prstGeom prst="rect">
            <a:avLst/>
          </a:prstGeom>
          <a:noFill/>
          <a:ln cap="flat">
            <a:noFill/>
          </a:ln>
        </p:spPr>
        <p:txBody>
          <a:bodyPr vert="horz" wrap="square" lIns="179285" tIns="143428" rIns="179285" bIns="143428" anchor="t" anchorCtr="1" compatLnSpc="1">
            <a:spAutoFit/>
          </a:bodyPr>
          <a:lstStyle/>
          <a:p>
            <a:pPr algn="ctr" defTabSz="896386">
              <a:lnSpc>
                <a:spcPct val="90000"/>
              </a:lnSpc>
              <a:spcAft>
                <a:spcPts val="588"/>
              </a:spcAft>
              <a:defRPr sz="1800" b="0" i="0" u="none" strike="noStrike" kern="0" cap="none" spc="0" baseline="0">
                <a:solidFill>
                  <a:srgbClr val="000000"/>
                </a:solidFill>
                <a:uFillTx/>
              </a:defRPr>
            </a:pPr>
            <a:r>
              <a:rPr lang="en-US" sz="1568" kern="0">
                <a:solidFill>
                  <a:srgbClr val="FFFFFF"/>
                </a:solidFill>
                <a:latin typeface="Segoe UI Semibold" pitchFamily="34"/>
                <a:cs typeface="Segoe UI Semibold" pitchFamily="34"/>
              </a:rPr>
              <a:t>Windows Hello Companion Device Framework</a:t>
            </a:r>
          </a:p>
        </p:txBody>
      </p:sp>
      <p:cxnSp>
        <p:nvCxnSpPr>
          <p:cNvPr id="10" name="Straight Connector 15">
            <a:extLst>
              <a:ext uri="{FF2B5EF4-FFF2-40B4-BE49-F238E27FC236}">
                <a16:creationId xmlns:a16="http://schemas.microsoft.com/office/drawing/2014/main" id="{026EEDA3-5EC8-4D65-9246-3045C65747FF}"/>
              </a:ext>
            </a:extLst>
          </p:cNvPr>
          <p:cNvCxnSpPr/>
          <p:nvPr/>
        </p:nvCxnSpPr>
        <p:spPr>
          <a:xfrm>
            <a:off x="9154523" y="2314230"/>
            <a:ext cx="0" cy="3904495"/>
          </a:xfrm>
          <a:prstGeom prst="straightConnector1">
            <a:avLst/>
          </a:prstGeom>
          <a:noFill/>
          <a:ln w="19046" cap="rnd">
            <a:solidFill>
              <a:srgbClr val="FFFFFF"/>
            </a:solidFill>
            <a:prstDash val="solid"/>
            <a:round/>
          </a:ln>
        </p:spPr>
      </p:cxnSp>
      <p:sp>
        <p:nvSpPr>
          <p:cNvPr id="11" name="TextBox 86">
            <a:extLst>
              <a:ext uri="{FF2B5EF4-FFF2-40B4-BE49-F238E27FC236}">
                <a16:creationId xmlns:a16="http://schemas.microsoft.com/office/drawing/2014/main" id="{E288D734-B1D7-4617-A96E-713091A95563}"/>
              </a:ext>
            </a:extLst>
          </p:cNvPr>
          <p:cNvSpPr txBox="1"/>
          <p:nvPr/>
        </p:nvSpPr>
        <p:spPr>
          <a:xfrm>
            <a:off x="6459171" y="4003552"/>
            <a:ext cx="2495925" cy="452587"/>
          </a:xfrm>
          <a:prstGeom prst="rect">
            <a:avLst/>
          </a:prstGeom>
          <a:noFill/>
          <a:ln cap="flat">
            <a:noFill/>
          </a:ln>
        </p:spPr>
        <p:txBody>
          <a:bodyPr vert="horz" wrap="square" lIns="179285" tIns="143428" rIns="179285" bIns="143428" anchor="t" anchorCtr="1" compatLnSpc="1">
            <a:spAutoFit/>
          </a:bodyPr>
          <a:lstStyle/>
          <a:p>
            <a:pPr algn="ctr" defTabSz="896386">
              <a:lnSpc>
                <a:spcPct val="90000"/>
              </a:lnSpc>
              <a:spcAft>
                <a:spcPts val="588"/>
              </a:spcAft>
              <a:defRPr sz="1800" b="0" i="0" u="none" strike="noStrike" kern="0" cap="none" spc="0" baseline="0">
                <a:solidFill>
                  <a:srgbClr val="000000"/>
                </a:solidFill>
                <a:uFillTx/>
              </a:defRPr>
            </a:pPr>
            <a:r>
              <a:rPr lang="en-US" sz="1176" kern="0">
                <a:solidFill>
                  <a:srgbClr val="FFFFFF"/>
                </a:solidFill>
                <a:latin typeface="Segoe UI Semibold" pitchFamily="34"/>
                <a:cs typeface="Segoe UI Semibold" pitchFamily="34"/>
              </a:rPr>
              <a:t>Phone</a:t>
            </a:r>
          </a:p>
        </p:txBody>
      </p:sp>
      <p:sp>
        <p:nvSpPr>
          <p:cNvPr id="12" name="TextBox 87">
            <a:extLst>
              <a:ext uri="{FF2B5EF4-FFF2-40B4-BE49-F238E27FC236}">
                <a16:creationId xmlns:a16="http://schemas.microsoft.com/office/drawing/2014/main" id="{22FDBD59-CCCF-41F1-9603-E57292E8C1E6}"/>
              </a:ext>
            </a:extLst>
          </p:cNvPr>
          <p:cNvSpPr txBox="1"/>
          <p:nvPr/>
        </p:nvSpPr>
        <p:spPr>
          <a:xfrm>
            <a:off x="9299610" y="4003552"/>
            <a:ext cx="2495925" cy="452587"/>
          </a:xfrm>
          <a:prstGeom prst="rect">
            <a:avLst/>
          </a:prstGeom>
          <a:noFill/>
          <a:ln cap="flat">
            <a:noFill/>
          </a:ln>
        </p:spPr>
        <p:txBody>
          <a:bodyPr vert="horz" wrap="square" lIns="179285" tIns="143428" rIns="179285" bIns="143428" anchor="t" anchorCtr="1" compatLnSpc="1">
            <a:spAutoFit/>
          </a:bodyPr>
          <a:lstStyle/>
          <a:p>
            <a:pPr algn="ctr" defTabSz="896386">
              <a:lnSpc>
                <a:spcPct val="90000"/>
              </a:lnSpc>
              <a:spcAft>
                <a:spcPts val="588"/>
              </a:spcAft>
              <a:defRPr sz="1800" b="0" i="0" u="none" strike="noStrike" kern="0" cap="none" spc="0" baseline="0">
                <a:solidFill>
                  <a:srgbClr val="000000"/>
                </a:solidFill>
                <a:uFillTx/>
              </a:defRPr>
            </a:pPr>
            <a:r>
              <a:rPr lang="en-US" sz="1176" kern="0">
                <a:solidFill>
                  <a:srgbClr val="FFFFFF"/>
                </a:solidFill>
                <a:latin typeface="Segoe UI Semibold" pitchFamily="34"/>
                <a:cs typeface="Segoe UI Semibold" pitchFamily="34"/>
              </a:rPr>
              <a:t>Wearable</a:t>
            </a:r>
          </a:p>
        </p:txBody>
      </p:sp>
      <p:grpSp>
        <p:nvGrpSpPr>
          <p:cNvPr id="13" name="Group 4">
            <a:extLst>
              <a:ext uri="{FF2B5EF4-FFF2-40B4-BE49-F238E27FC236}">
                <a16:creationId xmlns:a16="http://schemas.microsoft.com/office/drawing/2014/main" id="{5DA5E07A-2B4E-4918-A77F-4CFEBE1A1945}"/>
              </a:ext>
            </a:extLst>
          </p:cNvPr>
          <p:cNvGrpSpPr/>
          <p:nvPr/>
        </p:nvGrpSpPr>
        <p:grpSpPr>
          <a:xfrm>
            <a:off x="7102293" y="2956976"/>
            <a:ext cx="1209680" cy="944052"/>
            <a:chOff x="7244708" y="3015773"/>
            <a:chExt cx="1233937" cy="962982"/>
          </a:xfrm>
        </p:grpSpPr>
        <p:grpSp>
          <p:nvGrpSpPr>
            <p:cNvPr id="15" name="Group 130">
              <a:extLst>
                <a:ext uri="{FF2B5EF4-FFF2-40B4-BE49-F238E27FC236}">
                  <a16:creationId xmlns:a16="http://schemas.microsoft.com/office/drawing/2014/main" id="{E1C815F1-DDAF-4AF2-AC6F-EEFC32399A55}"/>
                </a:ext>
              </a:extLst>
            </p:cNvPr>
            <p:cNvGrpSpPr/>
            <p:nvPr/>
          </p:nvGrpSpPr>
          <p:grpSpPr>
            <a:xfrm>
              <a:off x="7244708" y="3015773"/>
              <a:ext cx="534988" cy="962982"/>
              <a:chOff x="7244708" y="3015773"/>
              <a:chExt cx="534988" cy="962982"/>
            </a:xfrm>
          </p:grpSpPr>
          <p:sp>
            <p:nvSpPr>
              <p:cNvPr id="16" name="Freeform 49">
                <a:extLst>
                  <a:ext uri="{FF2B5EF4-FFF2-40B4-BE49-F238E27FC236}">
                    <a16:creationId xmlns:a16="http://schemas.microsoft.com/office/drawing/2014/main" id="{71132782-2B7B-40E1-99D7-53C91BFD4029}"/>
                  </a:ext>
                </a:extLst>
              </p:cNvPr>
              <p:cNvSpPr/>
              <p:nvPr/>
            </p:nvSpPr>
            <p:spPr>
              <a:xfrm>
                <a:off x="7244708" y="3015773"/>
                <a:ext cx="534988" cy="962982"/>
              </a:xfrm>
              <a:custGeom>
                <a:avLst/>
                <a:gdLst>
                  <a:gd name="f0" fmla="val 10800000"/>
                  <a:gd name="f1" fmla="val 5400000"/>
                  <a:gd name="f2" fmla="val 180"/>
                  <a:gd name="f3" fmla="val w"/>
                  <a:gd name="f4" fmla="val h"/>
                  <a:gd name="f5" fmla="val 0"/>
                  <a:gd name="f6" fmla="val 40"/>
                  <a:gd name="f7" fmla="val 72"/>
                  <a:gd name="f8" fmla="val 4"/>
                  <a:gd name="f9" fmla="val 2"/>
                  <a:gd name="f10" fmla="val 38"/>
                  <a:gd name="f11" fmla="val 36"/>
                  <a:gd name="f12" fmla="val 68"/>
                  <a:gd name="f13" fmla="val 70"/>
                  <a:gd name="f14" fmla="+- 0 0 -90"/>
                  <a:gd name="f15" fmla="*/ f3 1 40"/>
                  <a:gd name="f16" fmla="*/ f4 1 72"/>
                  <a:gd name="f17" fmla="val f5"/>
                  <a:gd name="f18" fmla="val f6"/>
                  <a:gd name="f19" fmla="val f7"/>
                  <a:gd name="f20" fmla="*/ f14 f0 1"/>
                  <a:gd name="f21" fmla="+- f19 0 f17"/>
                  <a:gd name="f22" fmla="+- f18 0 f17"/>
                  <a:gd name="f23" fmla="*/ f20 1 f2"/>
                  <a:gd name="f24" fmla="*/ f22 1 40"/>
                  <a:gd name="f25" fmla="*/ f21 1 72"/>
                  <a:gd name="f26" fmla="*/ 40 f22 1"/>
                  <a:gd name="f27" fmla="*/ 4 f21 1"/>
                  <a:gd name="f28" fmla="*/ 36 f22 1"/>
                  <a:gd name="f29" fmla="*/ 0 f21 1"/>
                  <a:gd name="f30" fmla="*/ 4 f22 1"/>
                  <a:gd name="f31" fmla="*/ 0 f22 1"/>
                  <a:gd name="f32" fmla="*/ 68 f21 1"/>
                  <a:gd name="f33" fmla="*/ 72 f21 1"/>
                  <a:gd name="f34" fmla="+- f23 0 f1"/>
                  <a:gd name="f35" fmla="*/ f26 1 40"/>
                  <a:gd name="f36" fmla="*/ f27 1 72"/>
                  <a:gd name="f37" fmla="*/ f28 1 40"/>
                  <a:gd name="f38" fmla="*/ f29 1 72"/>
                  <a:gd name="f39" fmla="*/ f30 1 40"/>
                  <a:gd name="f40" fmla="*/ f31 1 40"/>
                  <a:gd name="f41" fmla="*/ f32 1 72"/>
                  <a:gd name="f42" fmla="*/ f33 1 72"/>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40" h="72">
                    <a:moveTo>
                      <a:pt x="f6" y="f8"/>
                    </a:moveTo>
                    <a:cubicBezTo>
                      <a:pt x="f6" y="f9"/>
                      <a:pt x="f10" y="f5"/>
                      <a:pt x="f11" y="f5"/>
                    </a:cubicBezTo>
                    <a:cubicBezTo>
                      <a:pt x="f8" y="f5"/>
                      <a:pt x="f8" y="f5"/>
                      <a:pt x="f8" y="f5"/>
                    </a:cubicBezTo>
                    <a:cubicBezTo>
                      <a:pt x="f9" y="f5"/>
                      <a:pt x="f5" y="f9"/>
                      <a:pt x="f5" y="f8"/>
                    </a:cubicBezTo>
                    <a:cubicBezTo>
                      <a:pt x="f5" y="f12"/>
                      <a:pt x="f5" y="f12"/>
                      <a:pt x="f5" y="f12"/>
                    </a:cubicBezTo>
                    <a:cubicBezTo>
                      <a:pt x="f5" y="f13"/>
                      <a:pt x="f9" y="f7"/>
                      <a:pt x="f8" y="f7"/>
                    </a:cubicBezTo>
                    <a:cubicBezTo>
                      <a:pt x="f11" y="f7"/>
                      <a:pt x="f11" y="f7"/>
                      <a:pt x="f11" y="f7"/>
                    </a:cubicBezTo>
                    <a:cubicBezTo>
                      <a:pt x="f10" y="f7"/>
                      <a:pt x="f6" y="f13"/>
                      <a:pt x="f6" y="f12"/>
                    </a:cubicBezTo>
                    <a:lnTo>
                      <a:pt x="f6" y="f8"/>
                    </a:lnTo>
                    <a:close/>
                  </a:path>
                </a:pathLst>
              </a:custGeom>
              <a:noFill/>
              <a:ln w="19046" cap="rnd">
                <a:solidFill>
                  <a:srgbClr val="FFFFFF"/>
                </a:solidFill>
                <a:prstDash val="solid"/>
                <a:roun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sp>
            <p:nvSpPr>
              <p:cNvPr id="17" name="Line 50">
                <a:extLst>
                  <a:ext uri="{FF2B5EF4-FFF2-40B4-BE49-F238E27FC236}">
                    <a16:creationId xmlns:a16="http://schemas.microsoft.com/office/drawing/2014/main" id="{E436A0BE-AD5F-41DE-98F9-E85251CCEBD5}"/>
                  </a:ext>
                </a:extLst>
              </p:cNvPr>
              <p:cNvSpPr/>
              <p:nvPr/>
            </p:nvSpPr>
            <p:spPr>
              <a:xfrm>
                <a:off x="7272863" y="3871752"/>
                <a:ext cx="47867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9046" cap="rnd">
                <a:solidFill>
                  <a:srgbClr val="FFFFFF"/>
                </a:solidFill>
                <a:prstDash val="solid"/>
                <a:roun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sp>
            <p:nvSpPr>
              <p:cNvPr id="18" name="Line 51">
                <a:extLst>
                  <a:ext uri="{FF2B5EF4-FFF2-40B4-BE49-F238E27FC236}">
                    <a16:creationId xmlns:a16="http://schemas.microsoft.com/office/drawing/2014/main" id="{E92A3D93-FD8D-456C-9325-038E6CFE7B89}"/>
                  </a:ext>
                </a:extLst>
              </p:cNvPr>
              <p:cNvSpPr/>
              <p:nvPr/>
            </p:nvSpPr>
            <p:spPr>
              <a:xfrm>
                <a:off x="7272863" y="3122767"/>
                <a:ext cx="47867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9046" cap="rnd">
                <a:solidFill>
                  <a:srgbClr val="FFFFFF"/>
                </a:solidFill>
                <a:prstDash val="solid"/>
                <a:roun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grpSp>
        <p:grpSp>
          <p:nvGrpSpPr>
            <p:cNvPr id="20" name="Group 135">
              <a:extLst>
                <a:ext uri="{FF2B5EF4-FFF2-40B4-BE49-F238E27FC236}">
                  <a16:creationId xmlns:a16="http://schemas.microsoft.com/office/drawing/2014/main" id="{FA8D7B42-0B00-4317-945D-EA8ACEDDA020}"/>
                </a:ext>
              </a:extLst>
            </p:cNvPr>
            <p:cNvGrpSpPr/>
            <p:nvPr/>
          </p:nvGrpSpPr>
          <p:grpSpPr>
            <a:xfrm>
              <a:off x="7981349" y="3083612"/>
              <a:ext cx="497296" cy="895142"/>
              <a:chOff x="7981349" y="3083612"/>
              <a:chExt cx="497296" cy="895142"/>
            </a:xfrm>
          </p:grpSpPr>
          <p:sp>
            <p:nvSpPr>
              <p:cNvPr id="21" name="Freeform 11">
                <a:extLst>
                  <a:ext uri="{FF2B5EF4-FFF2-40B4-BE49-F238E27FC236}">
                    <a16:creationId xmlns:a16="http://schemas.microsoft.com/office/drawing/2014/main" id="{AD4BDF9A-6018-4C21-A7E7-6997E41BBB9C}"/>
                  </a:ext>
                </a:extLst>
              </p:cNvPr>
              <p:cNvSpPr/>
              <p:nvPr/>
            </p:nvSpPr>
            <p:spPr>
              <a:xfrm>
                <a:off x="8133267" y="3405984"/>
                <a:ext cx="193459" cy="250390"/>
              </a:xfrm>
              <a:custGeom>
                <a:avLst/>
                <a:gdLst>
                  <a:gd name="f0" fmla="val 10800000"/>
                  <a:gd name="f1" fmla="val 5400000"/>
                  <a:gd name="f2" fmla="val 180"/>
                  <a:gd name="f3" fmla="val w"/>
                  <a:gd name="f4" fmla="val h"/>
                  <a:gd name="f5" fmla="val 0"/>
                  <a:gd name="f6" fmla="val 618"/>
                  <a:gd name="f7" fmla="val 723"/>
                  <a:gd name="f8" fmla="val 574"/>
                  <a:gd name="f9" fmla="val 227"/>
                  <a:gd name="f10" fmla="val 550"/>
                  <a:gd name="f11" fmla="val 530"/>
                  <a:gd name="f12" fmla="val 247"/>
                  <a:gd name="f13" fmla="val 272"/>
                  <a:gd name="f14" fmla="val 446"/>
                  <a:gd name="f15" fmla="val 471"/>
                  <a:gd name="f16" fmla="val 491"/>
                  <a:gd name="f17" fmla="val 598"/>
                  <a:gd name="f18" fmla="val 44"/>
                  <a:gd name="f19" fmla="val 20"/>
                  <a:gd name="f20" fmla="val 68"/>
                  <a:gd name="f21" fmla="val 88"/>
                  <a:gd name="f22" fmla="val 505"/>
                  <a:gd name="f23" fmla="val 228"/>
                  <a:gd name="f24" fmla="val 547"/>
                  <a:gd name="f25" fmla="val 566"/>
                  <a:gd name="f26" fmla="val 490"/>
                  <a:gd name="f27" fmla="val 581"/>
                  <a:gd name="f28" fmla="val 432"/>
                  <a:gd name="f29" fmla="val 678"/>
                  <a:gd name="f30" fmla="val 703"/>
                  <a:gd name="f31" fmla="val 412"/>
                  <a:gd name="f32" fmla="val 388"/>
                  <a:gd name="f33" fmla="val 364"/>
                  <a:gd name="f34" fmla="val 344"/>
                  <a:gd name="f35" fmla="val 276"/>
                  <a:gd name="f36" fmla="val 256"/>
                  <a:gd name="f37" fmla="val 232"/>
                  <a:gd name="f38" fmla="val 208"/>
                  <a:gd name="f39" fmla="val 188"/>
                  <a:gd name="f40" fmla="val 149"/>
                  <a:gd name="f41" fmla="val 130"/>
                  <a:gd name="f42" fmla="val 115"/>
                  <a:gd name="f43" fmla="val 402"/>
                  <a:gd name="f44" fmla="val 63"/>
                  <a:gd name="f45" fmla="val 438"/>
                  <a:gd name="f46" fmla="val 11"/>
                  <a:gd name="f47" fmla="val 440"/>
                  <a:gd name="f48" fmla="val 8"/>
                  <a:gd name="f49" fmla="val 439"/>
                  <a:gd name="f50" fmla="val 4"/>
                  <a:gd name="f51" fmla="val 437"/>
                  <a:gd name="f52" fmla="val 2"/>
                  <a:gd name="f53" fmla="val 434"/>
                  <a:gd name="f54" fmla="val 430"/>
                  <a:gd name="f55" fmla="val 1"/>
                  <a:gd name="f56" fmla="val 428"/>
                  <a:gd name="f57" fmla="val 390"/>
                  <a:gd name="f58" fmla="val 59"/>
                  <a:gd name="f59" fmla="val 365"/>
                  <a:gd name="f60" fmla="val 49"/>
                  <a:gd name="f61" fmla="val 338"/>
                  <a:gd name="f62" fmla="val 43"/>
                  <a:gd name="f63" fmla="val 309"/>
                  <a:gd name="f64" fmla="val 280"/>
                  <a:gd name="f65" fmla="val 253"/>
                  <a:gd name="f66" fmla="val 190"/>
                  <a:gd name="f67" fmla="val 184"/>
                  <a:gd name="f68" fmla="val 181"/>
                  <a:gd name="f69" fmla="val 179"/>
                  <a:gd name="f70" fmla="val 178"/>
                  <a:gd name="f71" fmla="val 216"/>
                  <a:gd name="f72" fmla="val 159"/>
                  <a:gd name="f73" fmla="val 90"/>
                  <a:gd name="f74" fmla="val 119"/>
                  <a:gd name="f75" fmla="val 141"/>
                  <a:gd name="f76" fmla="val 114"/>
                  <a:gd name="f77" fmla="val 200"/>
                  <a:gd name="f78" fmla="val 504"/>
                  <a:gd name="f79" fmla="val 499"/>
                  <a:gd name="f80" fmla="val 459"/>
                  <a:gd name="f81" fmla="val 146"/>
                  <a:gd name="f82" fmla="val 215"/>
                  <a:gd name="f83" fmla="val 205"/>
                  <a:gd name="f84" fmla="val 136"/>
                  <a:gd name="f85" fmla="val 124"/>
                  <a:gd name="f86" fmla="val 113"/>
                  <a:gd name="f87" fmla="val 103"/>
                  <a:gd name="f88" fmla="val 239"/>
                  <a:gd name="f89" fmla="val 248"/>
                  <a:gd name="f90" fmla="val 394"/>
                  <a:gd name="f91" fmla="val 382"/>
                  <a:gd name="f92" fmla="val 373"/>
                  <a:gd name="f93" fmla="val 406"/>
                  <a:gd name="f94" fmla="val 416"/>
                  <a:gd name="f95" fmla="+- 0 0 -90"/>
                  <a:gd name="f96" fmla="*/ f3 1 618"/>
                  <a:gd name="f97" fmla="*/ f4 1 723"/>
                  <a:gd name="f98" fmla="val f5"/>
                  <a:gd name="f99" fmla="val f6"/>
                  <a:gd name="f100" fmla="val f7"/>
                  <a:gd name="f101" fmla="*/ f95 f0 1"/>
                  <a:gd name="f102" fmla="+- f100 0 f98"/>
                  <a:gd name="f103" fmla="+- f99 0 f98"/>
                  <a:gd name="f104" fmla="*/ f101 1 f2"/>
                  <a:gd name="f105" fmla="*/ f103 1 618"/>
                  <a:gd name="f106" fmla="*/ f102 1 723"/>
                  <a:gd name="f107" fmla="*/ 574 f103 1"/>
                  <a:gd name="f108" fmla="*/ 227 f102 1"/>
                  <a:gd name="f109" fmla="*/ 530 f103 1"/>
                  <a:gd name="f110" fmla="*/ 272 f102 1"/>
                  <a:gd name="f111" fmla="*/ 446 f102 1"/>
                  <a:gd name="f112" fmla="*/ 491 f102 1"/>
                  <a:gd name="f113" fmla="*/ 618 f103 1"/>
                  <a:gd name="f114" fmla="*/ 44 f103 1"/>
                  <a:gd name="f115" fmla="*/ 0 f103 1"/>
                  <a:gd name="f116" fmla="*/ 88 f103 1"/>
                  <a:gd name="f117" fmla="*/ 505 f103 1"/>
                  <a:gd name="f118" fmla="*/ 228 f102 1"/>
                  <a:gd name="f119" fmla="*/ 547 f102 1"/>
                  <a:gd name="f120" fmla="*/ 471 f103 1"/>
                  <a:gd name="f121" fmla="*/ 581 f102 1"/>
                  <a:gd name="f122" fmla="*/ 432 f103 1"/>
                  <a:gd name="f123" fmla="*/ 678 f102 1"/>
                  <a:gd name="f124" fmla="*/ 388 f103 1"/>
                  <a:gd name="f125" fmla="*/ 723 f102 1"/>
                  <a:gd name="f126" fmla="*/ 344 f103 1"/>
                  <a:gd name="f127" fmla="*/ 276 f103 1"/>
                  <a:gd name="f128" fmla="*/ 232 f103 1"/>
                  <a:gd name="f129" fmla="*/ 188 f103 1"/>
                  <a:gd name="f130" fmla="*/ 149 f103 1"/>
                  <a:gd name="f131" fmla="*/ 115 f103 1"/>
                  <a:gd name="f132" fmla="*/ 402 f103 1"/>
                  <a:gd name="f133" fmla="*/ 63 f102 1"/>
                  <a:gd name="f134" fmla="*/ 438 f103 1"/>
                  <a:gd name="f135" fmla="*/ 11 f102 1"/>
                  <a:gd name="f136" fmla="*/ 437 f103 1"/>
                  <a:gd name="f137" fmla="*/ 2 f102 1"/>
                  <a:gd name="f138" fmla="*/ 428 f103 1"/>
                  <a:gd name="f139" fmla="*/ 4 f102 1"/>
                  <a:gd name="f140" fmla="*/ 390 f103 1"/>
                  <a:gd name="f141" fmla="*/ 59 f102 1"/>
                  <a:gd name="f142" fmla="*/ 309 f103 1"/>
                  <a:gd name="f143" fmla="*/ 43 f102 1"/>
                  <a:gd name="f144" fmla="*/ 228 f103 1"/>
                  <a:gd name="f145" fmla="*/ 190 f103 1"/>
                  <a:gd name="f146" fmla="*/ 181 f103 1"/>
                  <a:gd name="f147" fmla="*/ 180 f103 1"/>
                  <a:gd name="f148" fmla="*/ 216 f103 1"/>
                  <a:gd name="f149" fmla="*/ 114 f103 1"/>
                  <a:gd name="f150" fmla="*/ 200 f102 1"/>
                  <a:gd name="f151" fmla="*/ 504 f103 1"/>
                  <a:gd name="f152" fmla="*/ 227 f103 1"/>
                  <a:gd name="f153" fmla="*/ 146 f102 1"/>
                  <a:gd name="f154" fmla="*/ 205 f103 1"/>
                  <a:gd name="f155" fmla="*/ 124 f102 1"/>
                  <a:gd name="f156" fmla="*/ 103 f102 1"/>
                  <a:gd name="f157" fmla="*/ 248 f103 1"/>
                  <a:gd name="f158" fmla="*/ 394 f103 1"/>
                  <a:gd name="f159" fmla="*/ 373 f103 1"/>
                  <a:gd name="f160" fmla="*/ 416 f103 1"/>
                  <a:gd name="f161" fmla="+- f104 0 f1"/>
                  <a:gd name="f162" fmla="*/ f107 1 618"/>
                  <a:gd name="f163" fmla="*/ f108 1 723"/>
                  <a:gd name="f164" fmla="*/ f109 1 618"/>
                  <a:gd name="f165" fmla="*/ f110 1 723"/>
                  <a:gd name="f166" fmla="*/ f111 1 723"/>
                  <a:gd name="f167" fmla="*/ f112 1 723"/>
                  <a:gd name="f168" fmla="*/ f113 1 618"/>
                  <a:gd name="f169" fmla="*/ f114 1 618"/>
                  <a:gd name="f170" fmla="*/ f115 1 618"/>
                  <a:gd name="f171" fmla="*/ f116 1 618"/>
                  <a:gd name="f172" fmla="*/ f117 1 618"/>
                  <a:gd name="f173" fmla="*/ f118 1 723"/>
                  <a:gd name="f174" fmla="*/ f119 1 723"/>
                  <a:gd name="f175" fmla="*/ f120 1 618"/>
                  <a:gd name="f176" fmla="*/ f121 1 723"/>
                  <a:gd name="f177" fmla="*/ f122 1 618"/>
                  <a:gd name="f178" fmla="*/ f123 1 723"/>
                  <a:gd name="f179" fmla="*/ f124 1 618"/>
                  <a:gd name="f180" fmla="*/ f125 1 723"/>
                  <a:gd name="f181" fmla="*/ f126 1 618"/>
                  <a:gd name="f182" fmla="*/ f127 1 618"/>
                  <a:gd name="f183" fmla="*/ f128 1 618"/>
                  <a:gd name="f184" fmla="*/ f129 1 618"/>
                  <a:gd name="f185" fmla="*/ f130 1 618"/>
                  <a:gd name="f186" fmla="*/ f131 1 618"/>
                  <a:gd name="f187" fmla="*/ f132 1 618"/>
                  <a:gd name="f188" fmla="*/ f133 1 723"/>
                  <a:gd name="f189" fmla="*/ f134 1 618"/>
                  <a:gd name="f190" fmla="*/ f135 1 723"/>
                  <a:gd name="f191" fmla="*/ f136 1 618"/>
                  <a:gd name="f192" fmla="*/ f137 1 723"/>
                  <a:gd name="f193" fmla="*/ f138 1 618"/>
                  <a:gd name="f194" fmla="*/ f139 1 723"/>
                  <a:gd name="f195" fmla="*/ f140 1 618"/>
                  <a:gd name="f196" fmla="*/ f141 1 723"/>
                  <a:gd name="f197" fmla="*/ f142 1 618"/>
                  <a:gd name="f198" fmla="*/ f143 1 723"/>
                  <a:gd name="f199" fmla="*/ f144 1 618"/>
                  <a:gd name="f200" fmla="*/ f145 1 618"/>
                  <a:gd name="f201" fmla="*/ f146 1 618"/>
                  <a:gd name="f202" fmla="*/ f147 1 618"/>
                  <a:gd name="f203" fmla="*/ f148 1 618"/>
                  <a:gd name="f204" fmla="*/ f149 1 618"/>
                  <a:gd name="f205" fmla="*/ f150 1 723"/>
                  <a:gd name="f206" fmla="*/ f151 1 618"/>
                  <a:gd name="f207" fmla="*/ f152 1 618"/>
                  <a:gd name="f208" fmla="*/ f153 1 723"/>
                  <a:gd name="f209" fmla="*/ f154 1 618"/>
                  <a:gd name="f210" fmla="*/ f155 1 723"/>
                  <a:gd name="f211" fmla="*/ f156 1 723"/>
                  <a:gd name="f212" fmla="*/ f157 1 618"/>
                  <a:gd name="f213" fmla="*/ f158 1 618"/>
                  <a:gd name="f214" fmla="*/ f159 1 618"/>
                  <a:gd name="f215" fmla="*/ f160 1 618"/>
                  <a:gd name="f216" fmla="*/ 0 1 f105"/>
                  <a:gd name="f217" fmla="*/ f99 1 f105"/>
                  <a:gd name="f218" fmla="*/ 0 1 f106"/>
                  <a:gd name="f219" fmla="*/ f100 1 f106"/>
                  <a:gd name="f220" fmla="*/ f162 1 f105"/>
                  <a:gd name="f221" fmla="*/ f163 1 f106"/>
                  <a:gd name="f222" fmla="*/ f164 1 f105"/>
                  <a:gd name="f223" fmla="*/ f165 1 f106"/>
                  <a:gd name="f224" fmla="*/ f166 1 f106"/>
                  <a:gd name="f225" fmla="*/ f167 1 f106"/>
                  <a:gd name="f226" fmla="*/ f168 1 f105"/>
                  <a:gd name="f227" fmla="*/ f169 1 f105"/>
                  <a:gd name="f228" fmla="*/ f170 1 f105"/>
                  <a:gd name="f229" fmla="*/ f171 1 f105"/>
                  <a:gd name="f230" fmla="*/ f172 1 f105"/>
                  <a:gd name="f231" fmla="*/ f173 1 f106"/>
                  <a:gd name="f232" fmla="*/ f174 1 f106"/>
                  <a:gd name="f233" fmla="*/ f175 1 f105"/>
                  <a:gd name="f234" fmla="*/ f176 1 f106"/>
                  <a:gd name="f235" fmla="*/ f177 1 f105"/>
                  <a:gd name="f236" fmla="*/ f178 1 f106"/>
                  <a:gd name="f237" fmla="*/ f179 1 f105"/>
                  <a:gd name="f238" fmla="*/ f180 1 f106"/>
                  <a:gd name="f239" fmla="*/ f181 1 f105"/>
                  <a:gd name="f240" fmla="*/ f182 1 f105"/>
                  <a:gd name="f241" fmla="*/ f183 1 f105"/>
                  <a:gd name="f242" fmla="*/ f184 1 f105"/>
                  <a:gd name="f243" fmla="*/ f185 1 f105"/>
                  <a:gd name="f244" fmla="*/ f186 1 f105"/>
                  <a:gd name="f245" fmla="*/ f187 1 f105"/>
                  <a:gd name="f246" fmla="*/ f188 1 f106"/>
                  <a:gd name="f247" fmla="*/ f189 1 f105"/>
                  <a:gd name="f248" fmla="*/ f190 1 f106"/>
                  <a:gd name="f249" fmla="*/ f191 1 f105"/>
                  <a:gd name="f250" fmla="*/ f192 1 f106"/>
                  <a:gd name="f251" fmla="*/ f193 1 f105"/>
                  <a:gd name="f252" fmla="*/ f194 1 f106"/>
                  <a:gd name="f253" fmla="*/ f195 1 f105"/>
                  <a:gd name="f254" fmla="*/ f196 1 f106"/>
                  <a:gd name="f255" fmla="*/ f197 1 f105"/>
                  <a:gd name="f256" fmla="*/ f198 1 f106"/>
                  <a:gd name="f257" fmla="*/ f199 1 f105"/>
                  <a:gd name="f258" fmla="*/ f200 1 f105"/>
                  <a:gd name="f259" fmla="*/ f201 1 f105"/>
                  <a:gd name="f260" fmla="*/ f202 1 f105"/>
                  <a:gd name="f261" fmla="*/ f203 1 f105"/>
                  <a:gd name="f262" fmla="*/ f204 1 f105"/>
                  <a:gd name="f263" fmla="*/ f205 1 f106"/>
                  <a:gd name="f264" fmla="*/ f206 1 f105"/>
                  <a:gd name="f265" fmla="*/ f207 1 f105"/>
                  <a:gd name="f266" fmla="*/ f208 1 f106"/>
                  <a:gd name="f267" fmla="*/ f209 1 f105"/>
                  <a:gd name="f268" fmla="*/ f210 1 f106"/>
                  <a:gd name="f269" fmla="*/ f211 1 f106"/>
                  <a:gd name="f270" fmla="*/ f212 1 f105"/>
                  <a:gd name="f271" fmla="*/ f213 1 f105"/>
                  <a:gd name="f272" fmla="*/ f214 1 f105"/>
                  <a:gd name="f273" fmla="*/ f215 1 f105"/>
                  <a:gd name="f274" fmla="*/ f216 f96 1"/>
                  <a:gd name="f275" fmla="*/ f217 f96 1"/>
                  <a:gd name="f276" fmla="*/ f219 f97 1"/>
                  <a:gd name="f277" fmla="*/ f218 f97 1"/>
                  <a:gd name="f278" fmla="*/ f220 f96 1"/>
                  <a:gd name="f279" fmla="*/ f221 f97 1"/>
                  <a:gd name="f280" fmla="*/ f222 f96 1"/>
                  <a:gd name="f281" fmla="*/ f223 f97 1"/>
                  <a:gd name="f282" fmla="*/ f224 f97 1"/>
                  <a:gd name="f283" fmla="*/ f225 f97 1"/>
                  <a:gd name="f284" fmla="*/ f226 f96 1"/>
                  <a:gd name="f285" fmla="*/ f227 f96 1"/>
                  <a:gd name="f286" fmla="*/ f228 f96 1"/>
                  <a:gd name="f287" fmla="*/ f229 f96 1"/>
                  <a:gd name="f288" fmla="*/ f230 f96 1"/>
                  <a:gd name="f289" fmla="*/ f231 f97 1"/>
                  <a:gd name="f290" fmla="*/ f232 f97 1"/>
                  <a:gd name="f291" fmla="*/ f233 f96 1"/>
                  <a:gd name="f292" fmla="*/ f234 f97 1"/>
                  <a:gd name="f293" fmla="*/ f235 f96 1"/>
                  <a:gd name="f294" fmla="*/ f236 f97 1"/>
                  <a:gd name="f295" fmla="*/ f237 f96 1"/>
                  <a:gd name="f296" fmla="*/ f238 f97 1"/>
                  <a:gd name="f297" fmla="*/ f239 f96 1"/>
                  <a:gd name="f298" fmla="*/ f240 f96 1"/>
                  <a:gd name="f299" fmla="*/ f241 f96 1"/>
                  <a:gd name="f300" fmla="*/ f242 f96 1"/>
                  <a:gd name="f301" fmla="*/ f243 f96 1"/>
                  <a:gd name="f302" fmla="*/ f244 f96 1"/>
                  <a:gd name="f303" fmla="*/ f245 f96 1"/>
                  <a:gd name="f304" fmla="*/ f246 f97 1"/>
                  <a:gd name="f305" fmla="*/ f247 f96 1"/>
                  <a:gd name="f306" fmla="*/ f248 f97 1"/>
                  <a:gd name="f307" fmla="*/ f249 f96 1"/>
                  <a:gd name="f308" fmla="*/ f250 f97 1"/>
                  <a:gd name="f309" fmla="*/ f251 f96 1"/>
                  <a:gd name="f310" fmla="*/ f252 f97 1"/>
                  <a:gd name="f311" fmla="*/ f253 f96 1"/>
                  <a:gd name="f312" fmla="*/ f254 f97 1"/>
                  <a:gd name="f313" fmla="*/ f255 f96 1"/>
                  <a:gd name="f314" fmla="*/ f256 f97 1"/>
                  <a:gd name="f315" fmla="*/ f257 f96 1"/>
                  <a:gd name="f316" fmla="*/ f258 f96 1"/>
                  <a:gd name="f317" fmla="*/ f259 f96 1"/>
                  <a:gd name="f318" fmla="*/ f260 f96 1"/>
                  <a:gd name="f319" fmla="*/ f261 f96 1"/>
                  <a:gd name="f320" fmla="*/ f262 f96 1"/>
                  <a:gd name="f321" fmla="*/ f263 f97 1"/>
                  <a:gd name="f322" fmla="*/ f264 f96 1"/>
                  <a:gd name="f323" fmla="*/ f265 f96 1"/>
                  <a:gd name="f324" fmla="*/ f266 f97 1"/>
                  <a:gd name="f325" fmla="*/ f267 f96 1"/>
                  <a:gd name="f326" fmla="*/ f268 f97 1"/>
                  <a:gd name="f327" fmla="*/ f269 f97 1"/>
                  <a:gd name="f328" fmla="*/ f270 f96 1"/>
                  <a:gd name="f329" fmla="*/ f271 f96 1"/>
                  <a:gd name="f330" fmla="*/ f272 f96 1"/>
                  <a:gd name="f331" fmla="*/ f273 f96 1"/>
                </a:gdLst>
                <a:ahLst/>
                <a:cxnLst>
                  <a:cxn ang="3cd4">
                    <a:pos x="hc" y="t"/>
                  </a:cxn>
                  <a:cxn ang="0">
                    <a:pos x="r" y="vc"/>
                  </a:cxn>
                  <a:cxn ang="cd4">
                    <a:pos x="hc" y="b"/>
                  </a:cxn>
                  <a:cxn ang="cd2">
                    <a:pos x="l" y="vc"/>
                  </a:cxn>
                  <a:cxn ang="f161">
                    <a:pos x="f278" y="f279"/>
                  </a:cxn>
                  <a:cxn ang="f161">
                    <a:pos x="f280" y="f281"/>
                  </a:cxn>
                  <a:cxn ang="f161">
                    <a:pos x="f280" y="f282"/>
                  </a:cxn>
                  <a:cxn ang="f161">
                    <a:pos x="f278" y="f283"/>
                  </a:cxn>
                  <a:cxn ang="f161">
                    <a:pos x="f284" y="f282"/>
                  </a:cxn>
                  <a:cxn ang="f161">
                    <a:pos x="f284" y="f281"/>
                  </a:cxn>
                  <a:cxn ang="f161">
                    <a:pos x="f278" y="f279"/>
                  </a:cxn>
                  <a:cxn ang="f161">
                    <a:pos x="f285" y="f279"/>
                  </a:cxn>
                  <a:cxn ang="f161">
                    <a:pos x="f286" y="f281"/>
                  </a:cxn>
                  <a:cxn ang="f161">
                    <a:pos x="f286" y="f282"/>
                  </a:cxn>
                  <a:cxn ang="f161">
                    <a:pos x="f285" y="f283"/>
                  </a:cxn>
                  <a:cxn ang="f161">
                    <a:pos x="f287" y="f282"/>
                  </a:cxn>
                  <a:cxn ang="f161">
                    <a:pos x="f287" y="f281"/>
                  </a:cxn>
                  <a:cxn ang="f161">
                    <a:pos x="f285" y="f279"/>
                  </a:cxn>
                  <a:cxn ang="f161">
                    <a:pos x="f288" y="f289"/>
                  </a:cxn>
                  <a:cxn ang="f161">
                    <a:pos x="f288" y="f290"/>
                  </a:cxn>
                  <a:cxn ang="f161">
                    <a:pos x="f291" y="f292"/>
                  </a:cxn>
                  <a:cxn ang="f161">
                    <a:pos x="f293" y="f292"/>
                  </a:cxn>
                  <a:cxn ang="f161">
                    <a:pos x="f293" y="f294"/>
                  </a:cxn>
                  <a:cxn ang="f161">
                    <a:pos x="f295" y="f296"/>
                  </a:cxn>
                  <a:cxn ang="f161">
                    <a:pos x="f297" y="f294"/>
                  </a:cxn>
                  <a:cxn ang="f161">
                    <a:pos x="f297" y="f292"/>
                  </a:cxn>
                  <a:cxn ang="f161">
                    <a:pos x="f298" y="f292"/>
                  </a:cxn>
                  <a:cxn ang="f161">
                    <a:pos x="f298" y="f294"/>
                  </a:cxn>
                  <a:cxn ang="f161">
                    <a:pos x="f299" y="f296"/>
                  </a:cxn>
                  <a:cxn ang="f161">
                    <a:pos x="f300" y="f294"/>
                  </a:cxn>
                  <a:cxn ang="f161">
                    <a:pos x="f300" y="f292"/>
                  </a:cxn>
                  <a:cxn ang="f161">
                    <a:pos x="f301" y="f292"/>
                  </a:cxn>
                  <a:cxn ang="f161">
                    <a:pos x="f302" y="f290"/>
                  </a:cxn>
                  <a:cxn ang="f161">
                    <a:pos x="f302" y="f289"/>
                  </a:cxn>
                  <a:cxn ang="f161">
                    <a:pos x="f288" y="f289"/>
                  </a:cxn>
                  <a:cxn ang="f161">
                    <a:pos x="f303" y="f304"/>
                  </a:cxn>
                  <a:cxn ang="f161">
                    <a:pos x="f305" y="f306"/>
                  </a:cxn>
                  <a:cxn ang="f161">
                    <a:pos x="f307" y="f308"/>
                  </a:cxn>
                  <a:cxn ang="f161">
                    <a:pos x="f309" y="f310"/>
                  </a:cxn>
                  <a:cxn ang="f161">
                    <a:pos x="f311" y="f312"/>
                  </a:cxn>
                  <a:cxn ang="f161">
                    <a:pos x="f313" y="f314"/>
                  </a:cxn>
                  <a:cxn ang="f161">
                    <a:pos x="f315" y="f312"/>
                  </a:cxn>
                  <a:cxn ang="f161">
                    <a:pos x="f316" y="f310"/>
                  </a:cxn>
                  <a:cxn ang="f161">
                    <a:pos x="f317" y="f308"/>
                  </a:cxn>
                  <a:cxn ang="f161">
                    <a:pos x="f318" y="f306"/>
                  </a:cxn>
                  <a:cxn ang="f161">
                    <a:pos x="f319" y="f304"/>
                  </a:cxn>
                  <a:cxn ang="f161">
                    <a:pos x="f320" y="f321"/>
                  </a:cxn>
                  <a:cxn ang="f161">
                    <a:pos x="f322" y="f321"/>
                  </a:cxn>
                  <a:cxn ang="f161">
                    <a:pos x="f303" y="f304"/>
                  </a:cxn>
                  <a:cxn ang="f161">
                    <a:pos x="f323" y="f324"/>
                  </a:cxn>
                  <a:cxn ang="f161">
                    <a:pos x="f325" y="f326"/>
                  </a:cxn>
                  <a:cxn ang="f161">
                    <a:pos x="f323" y="f327"/>
                  </a:cxn>
                  <a:cxn ang="f161">
                    <a:pos x="f328" y="f326"/>
                  </a:cxn>
                  <a:cxn ang="f161">
                    <a:pos x="f323" y="f324"/>
                  </a:cxn>
                  <a:cxn ang="f161">
                    <a:pos x="f329" y="f324"/>
                  </a:cxn>
                  <a:cxn ang="f161">
                    <a:pos x="f330" y="f326"/>
                  </a:cxn>
                  <a:cxn ang="f161">
                    <a:pos x="f329" y="f327"/>
                  </a:cxn>
                  <a:cxn ang="f161">
                    <a:pos x="f331" y="f326"/>
                  </a:cxn>
                  <a:cxn ang="f161">
                    <a:pos x="f329" y="f324"/>
                  </a:cxn>
                </a:cxnLst>
                <a:rect l="f274" t="f277" r="f275" b="f276"/>
                <a:pathLst>
                  <a:path w="618" h="723">
                    <a:moveTo>
                      <a:pt x="f8" y="f9"/>
                    </a:moveTo>
                    <a:cubicBezTo>
                      <a:pt x="f10" y="f9"/>
                      <a:pt x="f11" y="f12"/>
                      <a:pt x="f11" y="f13"/>
                    </a:cubicBezTo>
                    <a:cubicBezTo>
                      <a:pt x="f11" y="f14"/>
                      <a:pt x="f11" y="f14"/>
                      <a:pt x="f11" y="f14"/>
                    </a:cubicBezTo>
                    <a:cubicBezTo>
                      <a:pt x="f11" y="f15"/>
                      <a:pt x="f10" y="f16"/>
                      <a:pt x="f8" y="f16"/>
                    </a:cubicBezTo>
                    <a:cubicBezTo>
                      <a:pt x="f17" y="f16"/>
                      <a:pt x="f6" y="f15"/>
                      <a:pt x="f6" y="f14"/>
                    </a:cubicBezTo>
                    <a:cubicBezTo>
                      <a:pt x="f6" y="f13"/>
                      <a:pt x="f6" y="f13"/>
                      <a:pt x="f6" y="f13"/>
                    </a:cubicBezTo>
                    <a:cubicBezTo>
                      <a:pt x="f6" y="f12"/>
                      <a:pt x="f17" y="f9"/>
                      <a:pt x="f8" y="f9"/>
                    </a:cubicBezTo>
                    <a:close/>
                    <a:moveTo>
                      <a:pt x="f18" y="f9"/>
                    </a:moveTo>
                    <a:cubicBezTo>
                      <a:pt x="f19" y="f9"/>
                      <a:pt x="f5" y="f12"/>
                      <a:pt x="f5" y="f13"/>
                    </a:cubicBezTo>
                    <a:cubicBezTo>
                      <a:pt x="f5" y="f14"/>
                      <a:pt x="f5" y="f14"/>
                      <a:pt x="f5" y="f14"/>
                    </a:cubicBezTo>
                    <a:cubicBezTo>
                      <a:pt x="f5" y="f15"/>
                      <a:pt x="f19" y="f16"/>
                      <a:pt x="f18" y="f16"/>
                    </a:cubicBezTo>
                    <a:cubicBezTo>
                      <a:pt x="f20" y="f16"/>
                      <a:pt x="f21" y="f15"/>
                      <a:pt x="f21" y="f14"/>
                    </a:cubicBezTo>
                    <a:cubicBezTo>
                      <a:pt x="f21" y="f13"/>
                      <a:pt x="f21" y="f13"/>
                      <a:pt x="f21" y="f13"/>
                    </a:cubicBezTo>
                    <a:cubicBezTo>
                      <a:pt x="f21" y="f12"/>
                      <a:pt x="f20" y="f9"/>
                      <a:pt x="f18" y="f9"/>
                    </a:cubicBezTo>
                    <a:close/>
                    <a:moveTo>
                      <a:pt x="f22" y="f23"/>
                    </a:moveTo>
                    <a:cubicBezTo>
                      <a:pt x="f22" y="f24"/>
                      <a:pt x="f22" y="f24"/>
                      <a:pt x="f22" y="f24"/>
                    </a:cubicBezTo>
                    <a:cubicBezTo>
                      <a:pt x="f22" y="f25"/>
                      <a:pt x="f26" y="f27"/>
                      <a:pt x="f15" y="f27"/>
                    </a:cubicBezTo>
                    <a:cubicBezTo>
                      <a:pt x="f28" y="f27"/>
                      <a:pt x="f28" y="f27"/>
                      <a:pt x="f28" y="f27"/>
                    </a:cubicBezTo>
                    <a:cubicBezTo>
                      <a:pt x="f28" y="f29"/>
                      <a:pt x="f28" y="f29"/>
                      <a:pt x="f28" y="f29"/>
                    </a:cubicBezTo>
                    <a:cubicBezTo>
                      <a:pt x="f28" y="f30"/>
                      <a:pt x="f31" y="f7"/>
                      <a:pt x="f32" y="f7"/>
                    </a:cubicBezTo>
                    <a:cubicBezTo>
                      <a:pt x="f33" y="f7"/>
                      <a:pt x="f34" y="f30"/>
                      <a:pt x="f34" y="f29"/>
                    </a:cubicBezTo>
                    <a:cubicBezTo>
                      <a:pt x="f34" y="f27"/>
                      <a:pt x="f34" y="f27"/>
                      <a:pt x="f34" y="f27"/>
                    </a:cubicBezTo>
                    <a:cubicBezTo>
                      <a:pt x="f35" y="f27"/>
                      <a:pt x="f35" y="f27"/>
                      <a:pt x="f35" y="f27"/>
                    </a:cubicBezTo>
                    <a:cubicBezTo>
                      <a:pt x="f35" y="f29"/>
                      <a:pt x="f35" y="f29"/>
                      <a:pt x="f35" y="f29"/>
                    </a:cubicBezTo>
                    <a:cubicBezTo>
                      <a:pt x="f35" y="f30"/>
                      <a:pt x="f36" y="f7"/>
                      <a:pt x="f37" y="f7"/>
                    </a:cubicBezTo>
                    <a:cubicBezTo>
                      <a:pt x="f38" y="f7"/>
                      <a:pt x="f39" y="f30"/>
                      <a:pt x="f39" y="f29"/>
                    </a:cubicBezTo>
                    <a:cubicBezTo>
                      <a:pt x="f39" y="f27"/>
                      <a:pt x="f39" y="f27"/>
                      <a:pt x="f39" y="f27"/>
                    </a:cubicBezTo>
                    <a:cubicBezTo>
                      <a:pt x="f40" y="f27"/>
                      <a:pt x="f40" y="f27"/>
                      <a:pt x="f40" y="f27"/>
                    </a:cubicBezTo>
                    <a:cubicBezTo>
                      <a:pt x="f41" y="f27"/>
                      <a:pt x="f42" y="f25"/>
                      <a:pt x="f42" y="f24"/>
                    </a:cubicBezTo>
                    <a:cubicBezTo>
                      <a:pt x="f42" y="f23"/>
                      <a:pt x="f42" y="f23"/>
                      <a:pt x="f42" y="f23"/>
                    </a:cubicBezTo>
                    <a:lnTo>
                      <a:pt x="f22" y="f23"/>
                    </a:lnTo>
                    <a:close/>
                    <a:moveTo>
                      <a:pt x="f43" y="f44"/>
                    </a:moveTo>
                    <a:cubicBezTo>
                      <a:pt x="f45" y="f46"/>
                      <a:pt x="f45" y="f46"/>
                      <a:pt x="f45" y="f46"/>
                    </a:cubicBezTo>
                    <a:cubicBezTo>
                      <a:pt x="f47" y="f48"/>
                      <a:pt x="f49" y="f50"/>
                      <a:pt x="f51" y="f52"/>
                    </a:cubicBezTo>
                    <a:cubicBezTo>
                      <a:pt x="f53" y="f5"/>
                      <a:pt x="f54" y="f55"/>
                      <a:pt x="f56" y="f50"/>
                    </a:cubicBezTo>
                    <a:cubicBezTo>
                      <a:pt x="f57" y="f58"/>
                      <a:pt x="f57" y="f58"/>
                      <a:pt x="f57" y="f58"/>
                    </a:cubicBezTo>
                    <a:cubicBezTo>
                      <a:pt x="f59" y="f60"/>
                      <a:pt x="f61" y="f62"/>
                      <a:pt x="f63" y="f62"/>
                    </a:cubicBezTo>
                    <a:cubicBezTo>
                      <a:pt x="f64" y="f62"/>
                      <a:pt x="f65" y="f60"/>
                      <a:pt x="f23" y="f58"/>
                    </a:cubicBezTo>
                    <a:cubicBezTo>
                      <a:pt x="f66" y="f50"/>
                      <a:pt x="f66" y="f50"/>
                      <a:pt x="f66" y="f50"/>
                    </a:cubicBezTo>
                    <a:cubicBezTo>
                      <a:pt x="f39" y="f55"/>
                      <a:pt x="f67" y="f5"/>
                      <a:pt x="f68" y="f52"/>
                    </a:cubicBezTo>
                    <a:cubicBezTo>
                      <a:pt x="f69" y="f50"/>
                      <a:pt x="f70" y="f48"/>
                      <a:pt x="f2" y="f46"/>
                    </a:cubicBezTo>
                    <a:cubicBezTo>
                      <a:pt x="f71" y="f44"/>
                      <a:pt x="f71" y="f44"/>
                      <a:pt x="f71" y="f44"/>
                    </a:cubicBezTo>
                    <a:cubicBezTo>
                      <a:pt x="f72" y="f73"/>
                      <a:pt x="f74" y="f75"/>
                      <a:pt x="f76" y="f77"/>
                    </a:cubicBezTo>
                    <a:cubicBezTo>
                      <a:pt x="f78" y="f77"/>
                      <a:pt x="f78" y="f77"/>
                      <a:pt x="f78" y="f77"/>
                    </a:cubicBezTo>
                    <a:cubicBezTo>
                      <a:pt x="f79" y="f75"/>
                      <a:pt x="f80" y="f73"/>
                      <a:pt x="f43" y="f44"/>
                    </a:cubicBezTo>
                    <a:close/>
                    <a:moveTo>
                      <a:pt x="f9" y="f81"/>
                    </a:moveTo>
                    <a:cubicBezTo>
                      <a:pt x="f82" y="f81"/>
                      <a:pt x="f83" y="f84"/>
                      <a:pt x="f83" y="f85"/>
                    </a:cubicBezTo>
                    <a:cubicBezTo>
                      <a:pt x="f83" y="f86"/>
                      <a:pt x="f82" y="f87"/>
                      <a:pt x="f9" y="f87"/>
                    </a:cubicBezTo>
                    <a:cubicBezTo>
                      <a:pt x="f88" y="f87"/>
                      <a:pt x="f89" y="f86"/>
                      <a:pt x="f89" y="f85"/>
                    </a:cubicBezTo>
                    <a:cubicBezTo>
                      <a:pt x="f89" y="f84"/>
                      <a:pt x="f88" y="f81"/>
                      <a:pt x="f9" y="f81"/>
                    </a:cubicBezTo>
                    <a:close/>
                    <a:moveTo>
                      <a:pt x="f90" y="f81"/>
                    </a:moveTo>
                    <a:cubicBezTo>
                      <a:pt x="f91" y="f81"/>
                      <a:pt x="f92" y="f84"/>
                      <a:pt x="f92" y="f85"/>
                    </a:cubicBezTo>
                    <a:cubicBezTo>
                      <a:pt x="f92" y="f86"/>
                      <a:pt x="f91" y="f87"/>
                      <a:pt x="f90" y="f87"/>
                    </a:cubicBezTo>
                    <a:cubicBezTo>
                      <a:pt x="f93" y="f87"/>
                      <a:pt x="f94" y="f86"/>
                      <a:pt x="f94" y="f85"/>
                    </a:cubicBezTo>
                    <a:cubicBezTo>
                      <a:pt x="f94" y="f84"/>
                      <a:pt x="f93" y="f81"/>
                      <a:pt x="f90" y="f81"/>
                    </a:cubicBezTo>
                    <a:close/>
                  </a:path>
                </a:pathLst>
              </a:custGeom>
              <a:solidFill>
                <a:srgbClr val="FFFFFF"/>
              </a:solidFill>
              <a:ln cap="flat">
                <a:noFill/>
                <a:prstDash val="soli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grpSp>
            <p:nvGrpSpPr>
              <p:cNvPr id="22" name="Group 137">
                <a:extLst>
                  <a:ext uri="{FF2B5EF4-FFF2-40B4-BE49-F238E27FC236}">
                    <a16:creationId xmlns:a16="http://schemas.microsoft.com/office/drawing/2014/main" id="{6745C5A1-C09D-456F-A2D4-6F008515061B}"/>
                  </a:ext>
                </a:extLst>
              </p:cNvPr>
              <p:cNvGrpSpPr/>
              <p:nvPr/>
            </p:nvGrpSpPr>
            <p:grpSpPr>
              <a:xfrm>
                <a:off x="7981349" y="3083612"/>
                <a:ext cx="497296" cy="895142"/>
                <a:chOff x="7981349" y="3083612"/>
                <a:chExt cx="497296" cy="895142"/>
              </a:xfrm>
            </p:grpSpPr>
            <p:sp>
              <p:nvSpPr>
                <p:cNvPr id="23" name="Freeform 49">
                  <a:extLst>
                    <a:ext uri="{FF2B5EF4-FFF2-40B4-BE49-F238E27FC236}">
                      <a16:creationId xmlns:a16="http://schemas.microsoft.com/office/drawing/2014/main" id="{03098CD9-7514-4FDC-B627-35736E91B56F}"/>
                    </a:ext>
                  </a:extLst>
                </p:cNvPr>
                <p:cNvSpPr/>
                <p:nvPr/>
              </p:nvSpPr>
              <p:spPr>
                <a:xfrm>
                  <a:off x="7981349" y="3083612"/>
                  <a:ext cx="497296" cy="895142"/>
                </a:xfrm>
                <a:custGeom>
                  <a:avLst/>
                  <a:gdLst>
                    <a:gd name="f0" fmla="val 10800000"/>
                    <a:gd name="f1" fmla="val 5400000"/>
                    <a:gd name="f2" fmla="val 180"/>
                    <a:gd name="f3" fmla="val w"/>
                    <a:gd name="f4" fmla="val h"/>
                    <a:gd name="f5" fmla="val 0"/>
                    <a:gd name="f6" fmla="val 40"/>
                    <a:gd name="f7" fmla="val 72"/>
                    <a:gd name="f8" fmla="val 4"/>
                    <a:gd name="f9" fmla="val 2"/>
                    <a:gd name="f10" fmla="val 38"/>
                    <a:gd name="f11" fmla="val 36"/>
                    <a:gd name="f12" fmla="val 68"/>
                    <a:gd name="f13" fmla="val 70"/>
                    <a:gd name="f14" fmla="+- 0 0 -90"/>
                    <a:gd name="f15" fmla="*/ f3 1 40"/>
                    <a:gd name="f16" fmla="*/ f4 1 72"/>
                    <a:gd name="f17" fmla="val f5"/>
                    <a:gd name="f18" fmla="val f6"/>
                    <a:gd name="f19" fmla="val f7"/>
                    <a:gd name="f20" fmla="*/ f14 f0 1"/>
                    <a:gd name="f21" fmla="+- f19 0 f17"/>
                    <a:gd name="f22" fmla="+- f18 0 f17"/>
                    <a:gd name="f23" fmla="*/ f20 1 f2"/>
                    <a:gd name="f24" fmla="*/ f22 1 40"/>
                    <a:gd name="f25" fmla="*/ f21 1 72"/>
                    <a:gd name="f26" fmla="*/ 40 f22 1"/>
                    <a:gd name="f27" fmla="*/ 4 f21 1"/>
                    <a:gd name="f28" fmla="*/ 36 f22 1"/>
                    <a:gd name="f29" fmla="*/ 0 f21 1"/>
                    <a:gd name="f30" fmla="*/ 4 f22 1"/>
                    <a:gd name="f31" fmla="*/ 0 f22 1"/>
                    <a:gd name="f32" fmla="*/ 68 f21 1"/>
                    <a:gd name="f33" fmla="*/ 72 f21 1"/>
                    <a:gd name="f34" fmla="+- f23 0 f1"/>
                    <a:gd name="f35" fmla="*/ f26 1 40"/>
                    <a:gd name="f36" fmla="*/ f27 1 72"/>
                    <a:gd name="f37" fmla="*/ f28 1 40"/>
                    <a:gd name="f38" fmla="*/ f29 1 72"/>
                    <a:gd name="f39" fmla="*/ f30 1 40"/>
                    <a:gd name="f40" fmla="*/ f31 1 40"/>
                    <a:gd name="f41" fmla="*/ f32 1 72"/>
                    <a:gd name="f42" fmla="*/ f33 1 72"/>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40" h="72">
                      <a:moveTo>
                        <a:pt x="f6" y="f8"/>
                      </a:moveTo>
                      <a:cubicBezTo>
                        <a:pt x="f6" y="f9"/>
                        <a:pt x="f10" y="f5"/>
                        <a:pt x="f11" y="f5"/>
                      </a:cubicBezTo>
                      <a:cubicBezTo>
                        <a:pt x="f8" y="f5"/>
                        <a:pt x="f8" y="f5"/>
                        <a:pt x="f8" y="f5"/>
                      </a:cubicBezTo>
                      <a:cubicBezTo>
                        <a:pt x="f9" y="f5"/>
                        <a:pt x="f5" y="f9"/>
                        <a:pt x="f5" y="f8"/>
                      </a:cubicBezTo>
                      <a:cubicBezTo>
                        <a:pt x="f5" y="f12"/>
                        <a:pt x="f5" y="f12"/>
                        <a:pt x="f5" y="f12"/>
                      </a:cubicBezTo>
                      <a:cubicBezTo>
                        <a:pt x="f5" y="f13"/>
                        <a:pt x="f9" y="f7"/>
                        <a:pt x="f8" y="f7"/>
                      </a:cubicBezTo>
                      <a:cubicBezTo>
                        <a:pt x="f11" y="f7"/>
                        <a:pt x="f11" y="f7"/>
                        <a:pt x="f11" y="f7"/>
                      </a:cubicBezTo>
                      <a:cubicBezTo>
                        <a:pt x="f10" y="f7"/>
                        <a:pt x="f6" y="f13"/>
                        <a:pt x="f6" y="f12"/>
                      </a:cubicBezTo>
                      <a:lnTo>
                        <a:pt x="f6" y="f8"/>
                      </a:lnTo>
                      <a:close/>
                    </a:path>
                  </a:pathLst>
                </a:custGeom>
                <a:noFill/>
                <a:ln w="19046" cap="rnd">
                  <a:solidFill>
                    <a:srgbClr val="FFFFFF"/>
                  </a:solidFill>
                  <a:prstDash val="solid"/>
                  <a:roun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sp>
              <p:nvSpPr>
                <p:cNvPr id="24" name="Line 50">
                  <a:extLst>
                    <a:ext uri="{FF2B5EF4-FFF2-40B4-BE49-F238E27FC236}">
                      <a16:creationId xmlns:a16="http://schemas.microsoft.com/office/drawing/2014/main" id="{F5BECBBE-6240-4455-AB47-444A3F6D27AD}"/>
                    </a:ext>
                  </a:extLst>
                </p:cNvPr>
                <p:cNvSpPr/>
                <p:nvPr/>
              </p:nvSpPr>
              <p:spPr>
                <a:xfrm>
                  <a:off x="8007519" y="3879296"/>
                  <a:ext cx="44495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9046" cap="rnd">
                  <a:solidFill>
                    <a:srgbClr val="FFFFFF"/>
                  </a:solidFill>
                  <a:prstDash val="solid"/>
                  <a:roun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sp>
              <p:nvSpPr>
                <p:cNvPr id="25" name="Line 51">
                  <a:extLst>
                    <a:ext uri="{FF2B5EF4-FFF2-40B4-BE49-F238E27FC236}">
                      <a16:creationId xmlns:a16="http://schemas.microsoft.com/office/drawing/2014/main" id="{A2D6AC70-21A4-4E17-BEA6-81D99E776B07}"/>
                    </a:ext>
                  </a:extLst>
                </p:cNvPr>
                <p:cNvSpPr/>
                <p:nvPr/>
              </p:nvSpPr>
              <p:spPr>
                <a:xfrm>
                  <a:off x="8007519" y="3183072"/>
                  <a:ext cx="44495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9046" cap="rnd">
                  <a:solidFill>
                    <a:srgbClr val="FFFFFF"/>
                  </a:solidFill>
                  <a:prstDash val="solid"/>
                  <a:roun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grpSp>
        </p:grpSp>
      </p:grpSp>
      <p:grpSp>
        <p:nvGrpSpPr>
          <p:cNvPr id="26" name="Group 12">
            <a:extLst>
              <a:ext uri="{FF2B5EF4-FFF2-40B4-BE49-F238E27FC236}">
                <a16:creationId xmlns:a16="http://schemas.microsoft.com/office/drawing/2014/main" id="{46764572-89B8-4155-8ED3-91E0DC205B45}"/>
              </a:ext>
            </a:extLst>
          </p:cNvPr>
          <p:cNvGrpSpPr/>
          <p:nvPr/>
        </p:nvGrpSpPr>
        <p:grpSpPr>
          <a:xfrm>
            <a:off x="9777001" y="2938985"/>
            <a:ext cx="1541152" cy="1062693"/>
            <a:chOff x="9973049" y="2997421"/>
            <a:chExt cx="1572055" cy="1084002"/>
          </a:xfrm>
        </p:grpSpPr>
        <p:sp>
          <p:nvSpPr>
            <p:cNvPr id="27" name="Freeform 250">
              <a:extLst>
                <a:ext uri="{FF2B5EF4-FFF2-40B4-BE49-F238E27FC236}">
                  <a16:creationId xmlns:a16="http://schemas.microsoft.com/office/drawing/2014/main" id="{67D0CB1A-C44B-45DE-882D-7E20AA10CCFD}"/>
                </a:ext>
              </a:extLst>
            </p:cNvPr>
            <p:cNvSpPr/>
            <p:nvPr/>
          </p:nvSpPr>
          <p:spPr>
            <a:xfrm>
              <a:off x="10216600" y="2997421"/>
              <a:ext cx="1328504" cy="1073020"/>
            </a:xfrm>
            <a:custGeom>
              <a:avLst/>
              <a:gdLst>
                <a:gd name="f0" fmla="val 10800000"/>
                <a:gd name="f1" fmla="val 5400000"/>
                <a:gd name="f2" fmla="val 180"/>
                <a:gd name="f3" fmla="val w"/>
                <a:gd name="f4" fmla="val h"/>
                <a:gd name="f5" fmla="val 0"/>
                <a:gd name="f6" fmla="val 7011037"/>
                <a:gd name="f7" fmla="val 5662737"/>
                <a:gd name="f8" fmla="val 332764"/>
                <a:gd name="f9" fmla="val 1567677"/>
                <a:gd name="f10" fmla="val 690904"/>
                <a:gd name="f11" fmla="val 1597310"/>
                <a:gd name="f12" fmla="val 1026184"/>
                <a:gd name="f13" fmla="val 1695524"/>
                <a:gd name="f14" fmla="val 1132864"/>
                <a:gd name="f15" fmla="val 1770877"/>
                <a:gd name="f16" fmla="val 1356172"/>
                <a:gd name="f17" fmla="val 2491602"/>
                <a:gd name="f18" fmla="val 1868406"/>
                <a:gd name="f19" fmla="val 3482202"/>
                <a:gd name="f20" fmla="val 2517164"/>
                <a:gd name="f21" fmla="val 3675877"/>
                <a:gd name="f22" fmla="val 5450864"/>
                <a:gd name="f23" fmla="val 4526777"/>
                <a:gd name="f24" fmla="val 5705394"/>
                <a:gd name="f25" fmla="val 4557469"/>
                <a:gd name="f26" fmla="val 5740847"/>
                <a:gd name="f27" fmla="val 4554822"/>
                <a:gd name="f28" fmla="val 5857264"/>
                <a:gd name="f29" fmla="val 4475977"/>
                <a:gd name="f30" fmla="val 5878960"/>
                <a:gd name="f31" fmla="val 5550714"/>
                <a:gd name="f32" fmla="val 5043406"/>
                <a:gd name="f33" fmla="val 5696764"/>
                <a:gd name="f34" fmla="val 4879364"/>
                <a:gd name="f35" fmla="val 5657077"/>
                <a:gd name="f36" fmla="val 1780564"/>
                <a:gd name="f37" fmla="val 4729977"/>
                <a:gd name="f38" fmla="val 1508572"/>
                <a:gd name="f39" fmla="val 4621498"/>
                <a:gd name="f40" fmla="val -72154"/>
                <a:gd name="f41" fmla="val 3594809"/>
                <a:gd name="f42" fmla="val 2564"/>
                <a:gd name="f43" fmla="val 1732777"/>
                <a:gd name="f44" fmla="val 44051"/>
                <a:gd name="f45" fmla="val 1670124"/>
                <a:gd name="f46" fmla="val 146497"/>
                <a:gd name="f47" fmla="val 1615090"/>
                <a:gd name="f48" fmla="val 1945664"/>
                <a:gd name="f49" fmla="val 386577"/>
                <a:gd name="f50" fmla="val 1463064"/>
                <a:gd name="f51" fmla="val 1046977"/>
                <a:gd name="f52" fmla="val 4218964"/>
                <a:gd name="f53" fmla="val 1821677"/>
                <a:gd name="f54" fmla="val 4663464"/>
                <a:gd name="f55" fmla="val 1161277"/>
                <a:gd name="f56" fmla="val 1566416"/>
                <a:gd name="f57" fmla="val 1230"/>
                <a:gd name="f58" fmla="val 1642311"/>
                <a:gd name="f59" fmla="val -1294"/>
                <a:gd name="f60" fmla="val 1722091"/>
                <a:gd name="f61" fmla="val 21"/>
                <a:gd name="f62" fmla="val 1805964"/>
                <a:gd name="f63" fmla="val 5577"/>
                <a:gd name="f64" fmla="val 5628664"/>
                <a:gd name="f65" fmla="val 1097777"/>
                <a:gd name="f66" fmla="val 7724164"/>
                <a:gd name="f67" fmla="val 2088377"/>
                <a:gd name="f68" fmla="val 7063764"/>
                <a:gd name="f69" fmla="val 4145777"/>
                <a:gd name="f70" fmla="val 6085864"/>
                <a:gd name="f71" fmla="val 5326877"/>
                <a:gd name="f72" fmla="val 6471097"/>
                <a:gd name="f73" fmla="val 3739377"/>
                <a:gd name="f74" fmla="val 5776831"/>
                <a:gd name="f75" fmla="val 2913877"/>
                <a:gd name="f76" fmla="val 5031764"/>
                <a:gd name="f77" fmla="val 2583677"/>
                <a:gd name="f78" fmla="val 586764"/>
                <a:gd name="f79" fmla="val 1313677"/>
                <a:gd name="f80" fmla="val 356047"/>
                <a:gd name="f81" fmla="val 1264994"/>
                <a:gd name="f82" fmla="val 258681"/>
                <a:gd name="f83" fmla="val 1260760"/>
                <a:gd name="f84" fmla="val 72414"/>
                <a:gd name="f85" fmla="val 1345427"/>
                <a:gd name="f86" fmla="val 163696"/>
                <a:gd name="f87" fmla="val 940615"/>
                <a:gd name="f88" fmla="val 427989"/>
                <a:gd name="f89" fmla="val 39088"/>
                <a:gd name="f90" fmla="+- 0 0 -90"/>
                <a:gd name="f91" fmla="*/ f3 1 7011037"/>
                <a:gd name="f92" fmla="*/ f4 1 5662737"/>
                <a:gd name="f93" fmla="val f5"/>
                <a:gd name="f94" fmla="val f6"/>
                <a:gd name="f95" fmla="val f7"/>
                <a:gd name="f96" fmla="*/ f90 f0 1"/>
                <a:gd name="f97" fmla="+- f95 0 f93"/>
                <a:gd name="f98" fmla="+- f94 0 f93"/>
                <a:gd name="f99" fmla="*/ f96 1 f2"/>
                <a:gd name="f100" fmla="*/ f98 1 7011037"/>
                <a:gd name="f101" fmla="*/ f97 1 5662737"/>
                <a:gd name="f102" fmla="*/ 332764 f98 1"/>
                <a:gd name="f103" fmla="*/ 1567677 f97 1"/>
                <a:gd name="f104" fmla="*/ 1132864 f98 1"/>
                <a:gd name="f105" fmla="*/ 1770877 f97 1"/>
                <a:gd name="f106" fmla="*/ 2517164 f98 1"/>
                <a:gd name="f107" fmla="*/ 3675877 f97 1"/>
                <a:gd name="f108" fmla="*/ 5450864 f98 1"/>
                <a:gd name="f109" fmla="*/ 4526777 f97 1"/>
                <a:gd name="f110" fmla="*/ 5857264 f98 1"/>
                <a:gd name="f111" fmla="*/ 4475977 f97 1"/>
                <a:gd name="f112" fmla="*/ 4879364 f98 1"/>
                <a:gd name="f113" fmla="*/ 5657077 f97 1"/>
                <a:gd name="f114" fmla="*/ 1780564 f98 1"/>
                <a:gd name="f115" fmla="*/ 4729977 f97 1"/>
                <a:gd name="f116" fmla="*/ 2564 f98 1"/>
                <a:gd name="f117" fmla="*/ 1732777 f97 1"/>
                <a:gd name="f118" fmla="*/ 1945664 f98 1"/>
                <a:gd name="f119" fmla="*/ 386577 f97 1"/>
                <a:gd name="f120" fmla="*/ 1463064 f98 1"/>
                <a:gd name="f121" fmla="*/ 1046977 f97 1"/>
                <a:gd name="f122" fmla="*/ 4218964 f98 1"/>
                <a:gd name="f123" fmla="*/ 1821677 f97 1"/>
                <a:gd name="f124" fmla="*/ 4663464 f98 1"/>
                <a:gd name="f125" fmla="*/ 1161277 f97 1"/>
                <a:gd name="f126" fmla="*/ 1566416 f98 1"/>
                <a:gd name="f127" fmla="*/ 1230 f97 1"/>
                <a:gd name="f128" fmla="*/ 1805964 f98 1"/>
                <a:gd name="f129" fmla="*/ 5577 f97 1"/>
                <a:gd name="f130" fmla="*/ 5628664 f98 1"/>
                <a:gd name="f131" fmla="*/ 1097777 f97 1"/>
                <a:gd name="f132" fmla="*/ 6085864 f98 1"/>
                <a:gd name="f133" fmla="*/ 5326877 f97 1"/>
                <a:gd name="f134" fmla="*/ 5031764 f98 1"/>
                <a:gd name="f135" fmla="*/ 2583677 f97 1"/>
                <a:gd name="f136" fmla="*/ 586764 f98 1"/>
                <a:gd name="f137" fmla="*/ 1313677 f97 1"/>
                <a:gd name="f138" fmla="*/ 72414 f98 1"/>
                <a:gd name="f139" fmla="*/ 1345427 f97 1"/>
                <a:gd name="f140" fmla="+- f99 0 f1"/>
                <a:gd name="f141" fmla="*/ f102 1 7011037"/>
                <a:gd name="f142" fmla="*/ f103 1 5662737"/>
                <a:gd name="f143" fmla="*/ f104 1 7011037"/>
                <a:gd name="f144" fmla="*/ f105 1 5662737"/>
                <a:gd name="f145" fmla="*/ f106 1 7011037"/>
                <a:gd name="f146" fmla="*/ f107 1 5662737"/>
                <a:gd name="f147" fmla="*/ f108 1 7011037"/>
                <a:gd name="f148" fmla="*/ f109 1 5662737"/>
                <a:gd name="f149" fmla="*/ f110 1 7011037"/>
                <a:gd name="f150" fmla="*/ f111 1 5662737"/>
                <a:gd name="f151" fmla="*/ f112 1 7011037"/>
                <a:gd name="f152" fmla="*/ f113 1 5662737"/>
                <a:gd name="f153" fmla="*/ f114 1 7011037"/>
                <a:gd name="f154" fmla="*/ f115 1 5662737"/>
                <a:gd name="f155" fmla="*/ f116 1 7011037"/>
                <a:gd name="f156" fmla="*/ f117 1 5662737"/>
                <a:gd name="f157" fmla="*/ f118 1 7011037"/>
                <a:gd name="f158" fmla="*/ f119 1 5662737"/>
                <a:gd name="f159" fmla="*/ f120 1 7011037"/>
                <a:gd name="f160" fmla="*/ f121 1 5662737"/>
                <a:gd name="f161" fmla="*/ f122 1 7011037"/>
                <a:gd name="f162" fmla="*/ f123 1 5662737"/>
                <a:gd name="f163" fmla="*/ f124 1 7011037"/>
                <a:gd name="f164" fmla="*/ f125 1 5662737"/>
                <a:gd name="f165" fmla="*/ f126 1 7011037"/>
                <a:gd name="f166" fmla="*/ f127 1 5662737"/>
                <a:gd name="f167" fmla="*/ f128 1 7011037"/>
                <a:gd name="f168" fmla="*/ f129 1 5662737"/>
                <a:gd name="f169" fmla="*/ f130 1 7011037"/>
                <a:gd name="f170" fmla="*/ f131 1 5662737"/>
                <a:gd name="f171" fmla="*/ f132 1 7011037"/>
                <a:gd name="f172" fmla="*/ f133 1 5662737"/>
                <a:gd name="f173" fmla="*/ f134 1 7011037"/>
                <a:gd name="f174" fmla="*/ f135 1 5662737"/>
                <a:gd name="f175" fmla="*/ f136 1 7011037"/>
                <a:gd name="f176" fmla="*/ f137 1 5662737"/>
                <a:gd name="f177" fmla="*/ f138 1 7011037"/>
                <a:gd name="f178" fmla="*/ f139 1 5662737"/>
                <a:gd name="f179" fmla="*/ f93 1 f100"/>
                <a:gd name="f180" fmla="*/ f94 1 f100"/>
                <a:gd name="f181" fmla="*/ f93 1 f101"/>
                <a:gd name="f182" fmla="*/ f95 1 f101"/>
                <a:gd name="f183" fmla="*/ f141 1 f100"/>
                <a:gd name="f184" fmla="*/ f142 1 f101"/>
                <a:gd name="f185" fmla="*/ f143 1 f100"/>
                <a:gd name="f186" fmla="*/ f144 1 f101"/>
                <a:gd name="f187" fmla="*/ f145 1 f100"/>
                <a:gd name="f188" fmla="*/ f146 1 f101"/>
                <a:gd name="f189" fmla="*/ f147 1 f100"/>
                <a:gd name="f190" fmla="*/ f148 1 f101"/>
                <a:gd name="f191" fmla="*/ f149 1 f100"/>
                <a:gd name="f192" fmla="*/ f150 1 f101"/>
                <a:gd name="f193" fmla="*/ f151 1 f100"/>
                <a:gd name="f194" fmla="*/ f152 1 f101"/>
                <a:gd name="f195" fmla="*/ f153 1 f100"/>
                <a:gd name="f196" fmla="*/ f154 1 f101"/>
                <a:gd name="f197" fmla="*/ f155 1 f100"/>
                <a:gd name="f198" fmla="*/ f156 1 f101"/>
                <a:gd name="f199" fmla="*/ f157 1 f100"/>
                <a:gd name="f200" fmla="*/ f158 1 f101"/>
                <a:gd name="f201" fmla="*/ f159 1 f100"/>
                <a:gd name="f202" fmla="*/ f160 1 f101"/>
                <a:gd name="f203" fmla="*/ f161 1 f100"/>
                <a:gd name="f204" fmla="*/ f162 1 f101"/>
                <a:gd name="f205" fmla="*/ f163 1 f100"/>
                <a:gd name="f206" fmla="*/ f164 1 f101"/>
                <a:gd name="f207" fmla="*/ f165 1 f100"/>
                <a:gd name="f208" fmla="*/ f166 1 f101"/>
                <a:gd name="f209" fmla="*/ f167 1 f100"/>
                <a:gd name="f210" fmla="*/ f168 1 f101"/>
                <a:gd name="f211" fmla="*/ f169 1 f100"/>
                <a:gd name="f212" fmla="*/ f170 1 f101"/>
                <a:gd name="f213" fmla="*/ f171 1 f100"/>
                <a:gd name="f214" fmla="*/ f172 1 f101"/>
                <a:gd name="f215" fmla="*/ f173 1 f100"/>
                <a:gd name="f216" fmla="*/ f174 1 f101"/>
                <a:gd name="f217" fmla="*/ f175 1 f100"/>
                <a:gd name="f218" fmla="*/ f176 1 f101"/>
                <a:gd name="f219" fmla="*/ f177 1 f100"/>
                <a:gd name="f220" fmla="*/ f178 1 f101"/>
                <a:gd name="f221" fmla="*/ f179 f91 1"/>
                <a:gd name="f222" fmla="*/ f180 f91 1"/>
                <a:gd name="f223" fmla="*/ f182 f92 1"/>
                <a:gd name="f224" fmla="*/ f181 f92 1"/>
                <a:gd name="f225" fmla="*/ f183 f91 1"/>
                <a:gd name="f226" fmla="*/ f184 f92 1"/>
                <a:gd name="f227" fmla="*/ f185 f91 1"/>
                <a:gd name="f228" fmla="*/ f186 f92 1"/>
                <a:gd name="f229" fmla="*/ f187 f91 1"/>
                <a:gd name="f230" fmla="*/ f188 f92 1"/>
                <a:gd name="f231" fmla="*/ f189 f91 1"/>
                <a:gd name="f232" fmla="*/ f190 f92 1"/>
                <a:gd name="f233" fmla="*/ f191 f91 1"/>
                <a:gd name="f234" fmla="*/ f192 f92 1"/>
                <a:gd name="f235" fmla="*/ f193 f91 1"/>
                <a:gd name="f236" fmla="*/ f194 f92 1"/>
                <a:gd name="f237" fmla="*/ f195 f91 1"/>
                <a:gd name="f238" fmla="*/ f196 f92 1"/>
                <a:gd name="f239" fmla="*/ f197 f91 1"/>
                <a:gd name="f240" fmla="*/ f198 f92 1"/>
                <a:gd name="f241" fmla="*/ f199 f91 1"/>
                <a:gd name="f242" fmla="*/ f200 f92 1"/>
                <a:gd name="f243" fmla="*/ f201 f91 1"/>
                <a:gd name="f244" fmla="*/ f202 f92 1"/>
                <a:gd name="f245" fmla="*/ f203 f91 1"/>
                <a:gd name="f246" fmla="*/ f204 f92 1"/>
                <a:gd name="f247" fmla="*/ f205 f91 1"/>
                <a:gd name="f248" fmla="*/ f206 f92 1"/>
                <a:gd name="f249" fmla="*/ f207 f91 1"/>
                <a:gd name="f250" fmla="*/ f208 f92 1"/>
                <a:gd name="f251" fmla="*/ f209 f91 1"/>
                <a:gd name="f252" fmla="*/ f210 f92 1"/>
                <a:gd name="f253" fmla="*/ f211 f91 1"/>
                <a:gd name="f254" fmla="*/ f212 f92 1"/>
                <a:gd name="f255" fmla="*/ f213 f91 1"/>
                <a:gd name="f256" fmla="*/ f214 f92 1"/>
                <a:gd name="f257" fmla="*/ f215 f91 1"/>
                <a:gd name="f258" fmla="*/ f216 f92 1"/>
                <a:gd name="f259" fmla="*/ f217 f91 1"/>
                <a:gd name="f260" fmla="*/ f218 f92 1"/>
                <a:gd name="f261" fmla="*/ f219 f91 1"/>
                <a:gd name="f262" fmla="*/ f220 f92 1"/>
              </a:gdLst>
              <a:ahLst/>
              <a:cxnLst>
                <a:cxn ang="3cd4">
                  <a:pos x="hc" y="t"/>
                </a:cxn>
                <a:cxn ang="0">
                  <a:pos x="r" y="vc"/>
                </a:cxn>
                <a:cxn ang="cd4">
                  <a:pos x="hc" y="b"/>
                </a:cxn>
                <a:cxn ang="cd2">
                  <a:pos x="l" y="vc"/>
                </a:cxn>
                <a:cxn ang="f140">
                  <a:pos x="f225" y="f226"/>
                </a:cxn>
                <a:cxn ang="f140">
                  <a:pos x="f227" y="f228"/>
                </a:cxn>
                <a:cxn ang="f140">
                  <a:pos x="f229" y="f230"/>
                </a:cxn>
                <a:cxn ang="f140">
                  <a:pos x="f231" y="f232"/>
                </a:cxn>
                <a:cxn ang="f140">
                  <a:pos x="f233" y="f234"/>
                </a:cxn>
                <a:cxn ang="f140">
                  <a:pos x="f235" y="f236"/>
                </a:cxn>
                <a:cxn ang="f140">
                  <a:pos x="f237" y="f238"/>
                </a:cxn>
                <a:cxn ang="f140">
                  <a:pos x="f239" y="f240"/>
                </a:cxn>
                <a:cxn ang="f140">
                  <a:pos x="f225" y="f226"/>
                </a:cxn>
                <a:cxn ang="f140">
                  <a:pos x="f241" y="f242"/>
                </a:cxn>
                <a:cxn ang="f140">
                  <a:pos x="f243" y="f244"/>
                </a:cxn>
                <a:cxn ang="f140">
                  <a:pos x="f245" y="f246"/>
                </a:cxn>
                <a:cxn ang="f140">
                  <a:pos x="f247" y="f248"/>
                </a:cxn>
                <a:cxn ang="f140">
                  <a:pos x="f249" y="f250"/>
                </a:cxn>
                <a:cxn ang="f140">
                  <a:pos x="f251" y="f252"/>
                </a:cxn>
                <a:cxn ang="f140">
                  <a:pos x="f253" y="f254"/>
                </a:cxn>
                <a:cxn ang="f140">
                  <a:pos x="f255" y="f256"/>
                </a:cxn>
                <a:cxn ang="f140">
                  <a:pos x="f257" y="f258"/>
                </a:cxn>
                <a:cxn ang="f140">
                  <a:pos x="f259" y="f260"/>
                </a:cxn>
                <a:cxn ang="f140">
                  <a:pos x="f261" y="f262"/>
                </a:cxn>
                <a:cxn ang="f140">
                  <a:pos x="f249" y="f250"/>
                </a:cxn>
              </a:cxnLst>
              <a:rect l="f221" t="f224" r="f222" b="f223"/>
              <a:pathLst>
                <a:path w="7011037" h="5662737">
                  <a:moveTo>
                    <a:pt x="f8" y="f9"/>
                  </a:moveTo>
                  <a:cubicBezTo>
                    <a:pt x="f10" y="f11"/>
                    <a:pt x="f12" y="f13"/>
                    <a:pt x="f14" y="f15"/>
                  </a:cubicBezTo>
                  <a:cubicBezTo>
                    <a:pt x="f16" y="f17"/>
                    <a:pt x="f18" y="f19"/>
                    <a:pt x="f20" y="f21"/>
                  </a:cubicBezTo>
                  <a:lnTo>
                    <a:pt x="f22" y="f23"/>
                  </a:lnTo>
                  <a:cubicBezTo>
                    <a:pt x="f24" y="f25"/>
                    <a:pt x="f26" y="f27"/>
                    <a:pt x="f28" y="f29"/>
                  </a:cubicBezTo>
                  <a:cubicBezTo>
                    <a:pt x="f30" y="f31"/>
                    <a:pt x="f32" y="f33"/>
                    <a:pt x="f34" y="f35"/>
                  </a:cubicBezTo>
                  <a:lnTo>
                    <a:pt x="f36" y="f37"/>
                  </a:lnTo>
                  <a:cubicBezTo>
                    <a:pt x="f38" y="f39"/>
                    <a:pt x="f40" y="f41"/>
                    <a:pt x="f42" y="f43"/>
                  </a:cubicBezTo>
                  <a:cubicBezTo>
                    <a:pt x="f44" y="f45"/>
                    <a:pt x="f46" y="f47"/>
                    <a:pt x="f8" y="f9"/>
                  </a:cubicBezTo>
                  <a:close/>
                  <a:moveTo>
                    <a:pt x="f48" y="f49"/>
                  </a:moveTo>
                  <a:lnTo>
                    <a:pt x="f50" y="f51"/>
                  </a:lnTo>
                  <a:lnTo>
                    <a:pt x="f52" y="f53"/>
                  </a:lnTo>
                  <a:lnTo>
                    <a:pt x="f54" y="f55"/>
                  </a:lnTo>
                  <a:close/>
                  <a:moveTo>
                    <a:pt x="f56" y="f57"/>
                  </a:moveTo>
                  <a:cubicBezTo>
                    <a:pt x="f58" y="f59"/>
                    <a:pt x="f60" y="f61"/>
                    <a:pt x="f62" y="f63"/>
                  </a:cubicBezTo>
                  <a:lnTo>
                    <a:pt x="f64" y="f65"/>
                  </a:lnTo>
                  <a:cubicBezTo>
                    <a:pt x="f66" y="f67"/>
                    <a:pt x="f68" y="f69"/>
                    <a:pt x="f70" y="f71"/>
                  </a:cubicBezTo>
                  <a:cubicBezTo>
                    <a:pt x="f72" y="f73"/>
                    <a:pt x="f74" y="f75"/>
                    <a:pt x="f76" y="f77"/>
                  </a:cubicBezTo>
                  <a:lnTo>
                    <a:pt x="f78" y="f79"/>
                  </a:lnTo>
                  <a:cubicBezTo>
                    <a:pt x="f80" y="f81"/>
                    <a:pt x="f82" y="f83"/>
                    <a:pt x="f84" y="f85"/>
                  </a:cubicBezTo>
                  <a:cubicBezTo>
                    <a:pt x="f86" y="f87"/>
                    <a:pt x="f88" y="f89"/>
                    <a:pt x="f56" y="f57"/>
                  </a:cubicBezTo>
                  <a:close/>
                </a:path>
              </a:pathLst>
            </a:custGeom>
            <a:solidFill>
              <a:srgbClr val="0078D7"/>
            </a:solidFill>
            <a:ln w="1904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kern="0">
                <a:solidFill>
                  <a:srgbClr val="000000"/>
                </a:solidFill>
                <a:latin typeface="Segoe UI"/>
                <a:ea typeface="Segoe UI" pitchFamily="34"/>
                <a:cs typeface="Segoe UI" pitchFamily="34"/>
              </a:endParaRPr>
            </a:p>
          </p:txBody>
        </p:sp>
        <p:grpSp>
          <p:nvGrpSpPr>
            <p:cNvPr id="28" name="Group 11">
              <a:extLst>
                <a:ext uri="{FF2B5EF4-FFF2-40B4-BE49-F238E27FC236}">
                  <a16:creationId xmlns:a16="http://schemas.microsoft.com/office/drawing/2014/main" id="{790E0D86-F01C-4756-BB3E-0ED181233F53}"/>
                </a:ext>
              </a:extLst>
            </p:cNvPr>
            <p:cNvGrpSpPr/>
            <p:nvPr/>
          </p:nvGrpSpPr>
          <p:grpSpPr>
            <a:xfrm>
              <a:off x="9973049" y="3584612"/>
              <a:ext cx="642686" cy="496811"/>
              <a:chOff x="9973049" y="3584612"/>
              <a:chExt cx="642686" cy="496811"/>
            </a:xfrm>
          </p:grpSpPr>
          <p:sp>
            <p:nvSpPr>
              <p:cNvPr id="29" name="Freeform 6">
                <a:extLst>
                  <a:ext uri="{FF2B5EF4-FFF2-40B4-BE49-F238E27FC236}">
                    <a16:creationId xmlns:a16="http://schemas.microsoft.com/office/drawing/2014/main" id="{7DB11A25-9AA9-4151-8ACA-870D50805824}"/>
                  </a:ext>
                </a:extLst>
              </p:cNvPr>
              <p:cNvSpPr/>
              <p:nvPr/>
            </p:nvSpPr>
            <p:spPr>
              <a:xfrm>
                <a:off x="9973049" y="3584612"/>
                <a:ext cx="642686" cy="496811"/>
              </a:xfrm>
              <a:custGeom>
                <a:avLst/>
                <a:gdLst>
                  <a:gd name="f0" fmla="val 10800000"/>
                  <a:gd name="f1" fmla="val 5400000"/>
                  <a:gd name="f2" fmla="val 180"/>
                  <a:gd name="f3" fmla="val w"/>
                  <a:gd name="f4" fmla="val h"/>
                  <a:gd name="f5" fmla="val 0"/>
                  <a:gd name="f6" fmla="val 2609"/>
                  <a:gd name="f7" fmla="val 2018"/>
                  <a:gd name="f8" fmla="val 2441"/>
                  <a:gd name="f9" fmla="val 1463"/>
                  <a:gd name="f10" fmla="val 2274"/>
                  <a:gd name="f11" fmla="val 1882"/>
                  <a:gd name="f12" fmla="val 1629"/>
                  <a:gd name="f13" fmla="val 1001"/>
                  <a:gd name="f14" fmla="val 1767"/>
                  <a:gd name="f15" fmla="val 374"/>
                  <a:gd name="f16" fmla="val 1515"/>
                  <a:gd name="f17" fmla="val 973"/>
                  <a:gd name="f18" fmla="val 168"/>
                  <a:gd name="f19" fmla="val 554"/>
                  <a:gd name="f20" fmla="val 335"/>
                  <a:gd name="f21" fmla="val 135"/>
                  <a:gd name="f22" fmla="val 980"/>
                  <a:gd name="f23" fmla="val 1608"/>
                  <a:gd name="f24" fmla="val 251"/>
                  <a:gd name="f25" fmla="val 2236"/>
                  <a:gd name="f26" fmla="val 502"/>
                  <a:gd name="f27" fmla="val 1045"/>
                  <a:gd name="f28" fmla="+- 0 0 -90"/>
                  <a:gd name="f29" fmla="*/ f3 1 2609"/>
                  <a:gd name="f30" fmla="*/ f4 1 2018"/>
                  <a:gd name="f31" fmla="val f5"/>
                  <a:gd name="f32" fmla="val f6"/>
                  <a:gd name="f33" fmla="val f7"/>
                  <a:gd name="f34" fmla="*/ f28 f0 1"/>
                  <a:gd name="f35" fmla="+- f33 0 f31"/>
                  <a:gd name="f36" fmla="+- f32 0 f31"/>
                  <a:gd name="f37" fmla="*/ f34 1 f2"/>
                  <a:gd name="f38" fmla="*/ f36 1 2609"/>
                  <a:gd name="f39" fmla="*/ f35 1 2018"/>
                  <a:gd name="f40" fmla="*/ 2441 f36 1"/>
                  <a:gd name="f41" fmla="*/ 1463 f35 1"/>
                  <a:gd name="f42" fmla="*/ 1001 f36 1"/>
                  <a:gd name="f43" fmla="*/ 1767 f35 1"/>
                  <a:gd name="f44" fmla="*/ 168 f36 1"/>
                  <a:gd name="f45" fmla="*/ 554 f35 1"/>
                  <a:gd name="f46" fmla="*/ 1608 f36 1"/>
                  <a:gd name="f47" fmla="*/ 251 f35 1"/>
                  <a:gd name="f48" fmla="+- f37 0 f1"/>
                  <a:gd name="f49" fmla="*/ f40 1 2609"/>
                  <a:gd name="f50" fmla="*/ f41 1 2018"/>
                  <a:gd name="f51" fmla="*/ f42 1 2609"/>
                  <a:gd name="f52" fmla="*/ f43 1 2018"/>
                  <a:gd name="f53" fmla="*/ f44 1 2609"/>
                  <a:gd name="f54" fmla="*/ f45 1 2018"/>
                  <a:gd name="f55" fmla="*/ f46 1 2609"/>
                  <a:gd name="f56" fmla="*/ f47 1 2018"/>
                  <a:gd name="f57" fmla="*/ 0 1 f38"/>
                  <a:gd name="f58" fmla="*/ f32 1 f38"/>
                  <a:gd name="f59" fmla="*/ 0 1 f39"/>
                  <a:gd name="f60" fmla="*/ f33 1 f39"/>
                  <a:gd name="f61" fmla="*/ f49 1 f38"/>
                  <a:gd name="f62" fmla="*/ f50 1 f39"/>
                  <a:gd name="f63" fmla="*/ f51 1 f38"/>
                  <a:gd name="f64" fmla="*/ f52 1 f39"/>
                  <a:gd name="f65" fmla="*/ f53 1 f38"/>
                  <a:gd name="f66" fmla="*/ f54 1 f39"/>
                  <a:gd name="f67" fmla="*/ f55 1 f38"/>
                  <a:gd name="f68" fmla="*/ f56 1 f39"/>
                  <a:gd name="f69" fmla="*/ f57 f29 1"/>
                  <a:gd name="f70" fmla="*/ f58 f29 1"/>
                  <a:gd name="f71" fmla="*/ f60 f30 1"/>
                  <a:gd name="f72" fmla="*/ f59 f30 1"/>
                  <a:gd name="f73" fmla="*/ f61 f29 1"/>
                  <a:gd name="f74" fmla="*/ f62 f30 1"/>
                  <a:gd name="f75" fmla="*/ f63 f29 1"/>
                  <a:gd name="f76" fmla="*/ f64 f30 1"/>
                  <a:gd name="f77" fmla="*/ f65 f29 1"/>
                  <a:gd name="f78" fmla="*/ f66 f30 1"/>
                  <a:gd name="f79" fmla="*/ f67 f29 1"/>
                  <a:gd name="f80" fmla="*/ f68 f30 1"/>
                </a:gdLst>
                <a:ahLst/>
                <a:cxnLst>
                  <a:cxn ang="3cd4">
                    <a:pos x="hc" y="t"/>
                  </a:cxn>
                  <a:cxn ang="0">
                    <a:pos x="r" y="vc"/>
                  </a:cxn>
                  <a:cxn ang="cd4">
                    <a:pos x="hc" y="b"/>
                  </a:cxn>
                  <a:cxn ang="cd2">
                    <a:pos x="l" y="vc"/>
                  </a:cxn>
                  <a:cxn ang="f48">
                    <a:pos x="f73" y="f74"/>
                  </a:cxn>
                  <a:cxn ang="f48">
                    <a:pos x="f75" y="f76"/>
                  </a:cxn>
                  <a:cxn ang="f48">
                    <a:pos x="f77" y="f78"/>
                  </a:cxn>
                  <a:cxn ang="f48">
                    <a:pos x="f79" y="f80"/>
                  </a:cxn>
                  <a:cxn ang="f48">
                    <a:pos x="f73" y="f74"/>
                  </a:cxn>
                </a:cxnLst>
                <a:rect l="f69" t="f72" r="f70" b="f71"/>
                <a:pathLst>
                  <a:path w="2609" h="2018">
                    <a:moveTo>
                      <a:pt x="f8" y="f9"/>
                    </a:moveTo>
                    <a:cubicBezTo>
                      <a:pt x="f10" y="f11"/>
                      <a:pt x="f12" y="f7"/>
                      <a:pt x="f13" y="f14"/>
                    </a:cubicBezTo>
                    <a:cubicBezTo>
                      <a:pt x="f15" y="f16"/>
                      <a:pt x="f5" y="f17"/>
                      <a:pt x="f18" y="f19"/>
                    </a:cubicBezTo>
                    <a:cubicBezTo>
                      <a:pt x="f20" y="f21"/>
                      <a:pt x="f22" y="f5"/>
                      <a:pt x="f23" y="f24"/>
                    </a:cubicBezTo>
                    <a:cubicBezTo>
                      <a:pt x="f25" y="f26"/>
                      <a:pt x="f6" y="f27"/>
                      <a:pt x="f8" y="f9"/>
                    </a:cubicBezTo>
                    <a:close/>
                  </a:path>
                </a:pathLst>
              </a:custGeom>
              <a:solidFill>
                <a:srgbClr val="0078D7"/>
              </a:solidFill>
              <a:ln w="22229" cap="flat">
                <a:solidFill>
                  <a:srgbClr val="FFFFFF"/>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30" name="Freeform 7">
                <a:extLst>
                  <a:ext uri="{FF2B5EF4-FFF2-40B4-BE49-F238E27FC236}">
                    <a16:creationId xmlns:a16="http://schemas.microsoft.com/office/drawing/2014/main" id="{4635EBA5-2011-4506-A7C5-A587626914AD}"/>
                  </a:ext>
                </a:extLst>
              </p:cNvPr>
              <p:cNvSpPr/>
              <p:nvPr/>
            </p:nvSpPr>
            <p:spPr>
              <a:xfrm>
                <a:off x="10052483" y="3594241"/>
                <a:ext cx="525222" cy="350946"/>
              </a:xfrm>
              <a:custGeom>
                <a:avLst/>
                <a:gdLst>
                  <a:gd name="f0" fmla="val 10800000"/>
                  <a:gd name="f1" fmla="val 5400000"/>
                  <a:gd name="f2" fmla="val 180"/>
                  <a:gd name="f3" fmla="val w"/>
                  <a:gd name="f4" fmla="val h"/>
                  <a:gd name="f5" fmla="val 0"/>
                  <a:gd name="f6" fmla="val 2132"/>
                  <a:gd name="f7" fmla="val 1426"/>
                  <a:gd name="f8" fmla="val 2022"/>
                  <a:gd name="f9" fmla="val 1095"/>
                  <a:gd name="f10" fmla="val 1911"/>
                  <a:gd name="f11" fmla="val 1372"/>
                  <a:gd name="f12" fmla="val 1393"/>
                  <a:gd name="f13" fmla="val 865"/>
                  <a:gd name="f14" fmla="val 1215"/>
                  <a:gd name="f15" fmla="val 338"/>
                  <a:gd name="f16" fmla="val 1004"/>
                  <a:gd name="f17" fmla="val 608"/>
                  <a:gd name="f18" fmla="val 110"/>
                  <a:gd name="f19" fmla="val 331"/>
                  <a:gd name="f20" fmla="val 221"/>
                  <a:gd name="f21" fmla="val 54"/>
                  <a:gd name="f22" fmla="val 739"/>
                  <a:gd name="f23" fmla="val 1267"/>
                  <a:gd name="f24" fmla="val 211"/>
                  <a:gd name="f25" fmla="val 1794"/>
                  <a:gd name="f26" fmla="val 422"/>
                  <a:gd name="f27" fmla="val 818"/>
                  <a:gd name="f28" fmla="+- 0 0 -90"/>
                  <a:gd name="f29" fmla="*/ f3 1 2132"/>
                  <a:gd name="f30" fmla="*/ f4 1 1426"/>
                  <a:gd name="f31" fmla="val f5"/>
                  <a:gd name="f32" fmla="val f6"/>
                  <a:gd name="f33" fmla="val f7"/>
                  <a:gd name="f34" fmla="*/ f28 f0 1"/>
                  <a:gd name="f35" fmla="+- f33 0 f31"/>
                  <a:gd name="f36" fmla="+- f32 0 f31"/>
                  <a:gd name="f37" fmla="*/ f34 1 f2"/>
                  <a:gd name="f38" fmla="*/ f36 1 2132"/>
                  <a:gd name="f39" fmla="*/ f35 1 1426"/>
                  <a:gd name="f40" fmla="*/ 2022 f36 1"/>
                  <a:gd name="f41" fmla="*/ 1095 f35 1"/>
                  <a:gd name="f42" fmla="*/ 865 f36 1"/>
                  <a:gd name="f43" fmla="*/ 1215 f35 1"/>
                  <a:gd name="f44" fmla="*/ 110 f36 1"/>
                  <a:gd name="f45" fmla="*/ 331 f35 1"/>
                  <a:gd name="f46" fmla="*/ 1267 f36 1"/>
                  <a:gd name="f47" fmla="*/ 211 f35 1"/>
                  <a:gd name="f48" fmla="+- f37 0 f1"/>
                  <a:gd name="f49" fmla="*/ f40 1 2132"/>
                  <a:gd name="f50" fmla="*/ f41 1 1426"/>
                  <a:gd name="f51" fmla="*/ f42 1 2132"/>
                  <a:gd name="f52" fmla="*/ f43 1 1426"/>
                  <a:gd name="f53" fmla="*/ f44 1 2132"/>
                  <a:gd name="f54" fmla="*/ f45 1 1426"/>
                  <a:gd name="f55" fmla="*/ f46 1 2132"/>
                  <a:gd name="f56" fmla="*/ f47 1 1426"/>
                  <a:gd name="f57" fmla="*/ 0 1 f38"/>
                  <a:gd name="f58" fmla="*/ f32 1 f38"/>
                  <a:gd name="f59" fmla="*/ 0 1 f39"/>
                  <a:gd name="f60" fmla="*/ f33 1 f39"/>
                  <a:gd name="f61" fmla="*/ f49 1 f38"/>
                  <a:gd name="f62" fmla="*/ f50 1 f39"/>
                  <a:gd name="f63" fmla="*/ f51 1 f38"/>
                  <a:gd name="f64" fmla="*/ f52 1 f39"/>
                  <a:gd name="f65" fmla="*/ f53 1 f38"/>
                  <a:gd name="f66" fmla="*/ f54 1 f39"/>
                  <a:gd name="f67" fmla="*/ f55 1 f38"/>
                  <a:gd name="f68" fmla="*/ f56 1 f39"/>
                  <a:gd name="f69" fmla="*/ f57 f29 1"/>
                  <a:gd name="f70" fmla="*/ f58 f29 1"/>
                  <a:gd name="f71" fmla="*/ f60 f30 1"/>
                  <a:gd name="f72" fmla="*/ f59 f30 1"/>
                  <a:gd name="f73" fmla="*/ f61 f29 1"/>
                  <a:gd name="f74" fmla="*/ f62 f30 1"/>
                  <a:gd name="f75" fmla="*/ f63 f29 1"/>
                  <a:gd name="f76" fmla="*/ f64 f30 1"/>
                  <a:gd name="f77" fmla="*/ f65 f29 1"/>
                  <a:gd name="f78" fmla="*/ f66 f30 1"/>
                  <a:gd name="f79" fmla="*/ f67 f29 1"/>
                  <a:gd name="f80" fmla="*/ f68 f30 1"/>
                </a:gdLst>
                <a:ahLst/>
                <a:cxnLst>
                  <a:cxn ang="3cd4">
                    <a:pos x="hc" y="t"/>
                  </a:cxn>
                  <a:cxn ang="0">
                    <a:pos x="r" y="vc"/>
                  </a:cxn>
                  <a:cxn ang="cd4">
                    <a:pos x="hc" y="b"/>
                  </a:cxn>
                  <a:cxn ang="cd2">
                    <a:pos x="l" y="vc"/>
                  </a:cxn>
                  <a:cxn ang="f48">
                    <a:pos x="f73" y="f74"/>
                  </a:cxn>
                  <a:cxn ang="f48">
                    <a:pos x="f75" y="f76"/>
                  </a:cxn>
                  <a:cxn ang="f48">
                    <a:pos x="f77" y="f78"/>
                  </a:cxn>
                  <a:cxn ang="f48">
                    <a:pos x="f79" y="f80"/>
                  </a:cxn>
                  <a:cxn ang="f48">
                    <a:pos x="f73" y="f74"/>
                  </a:cxn>
                </a:cxnLst>
                <a:rect l="f69" t="f72" r="f70" b="f71"/>
                <a:pathLst>
                  <a:path w="2132" h="1426">
                    <a:moveTo>
                      <a:pt x="f8" y="f9"/>
                    </a:moveTo>
                    <a:cubicBezTo>
                      <a:pt x="f10" y="f11"/>
                      <a:pt x="f12" y="f7"/>
                      <a:pt x="f13" y="f14"/>
                    </a:cubicBezTo>
                    <a:cubicBezTo>
                      <a:pt x="f15" y="f16"/>
                      <a:pt x="f5" y="f17"/>
                      <a:pt x="f18" y="f19"/>
                    </a:cubicBezTo>
                    <a:cubicBezTo>
                      <a:pt x="f20" y="f21"/>
                      <a:pt x="f22" y="f5"/>
                      <a:pt x="f23" y="f24"/>
                    </a:cubicBezTo>
                    <a:cubicBezTo>
                      <a:pt x="f25" y="f26"/>
                      <a:pt x="f6" y="f27"/>
                      <a:pt x="f8" y="f9"/>
                    </a:cubicBezTo>
                    <a:close/>
                  </a:path>
                </a:pathLst>
              </a:custGeom>
              <a:solidFill>
                <a:srgbClr val="0078D7"/>
              </a:solidFill>
              <a:ln w="22229" cap="flat">
                <a:solidFill>
                  <a:srgbClr val="FFFFFF"/>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31" name="Freeform 8">
                <a:extLst>
                  <a:ext uri="{FF2B5EF4-FFF2-40B4-BE49-F238E27FC236}">
                    <a16:creationId xmlns:a16="http://schemas.microsoft.com/office/drawing/2014/main" id="{3BDD9B97-F029-4BD9-82B1-870EC5ED8DD3}"/>
                  </a:ext>
                </a:extLst>
              </p:cNvPr>
              <p:cNvSpPr/>
              <p:nvPr/>
            </p:nvSpPr>
            <p:spPr>
              <a:xfrm>
                <a:off x="10083299" y="3666936"/>
                <a:ext cx="430865" cy="236857"/>
              </a:xfrm>
              <a:custGeom>
                <a:avLst/>
                <a:gdLst>
                  <a:gd name="f0" fmla="val 10800000"/>
                  <a:gd name="f1" fmla="val 5400000"/>
                  <a:gd name="f2" fmla="val 180"/>
                  <a:gd name="f3" fmla="val w"/>
                  <a:gd name="f4" fmla="val h"/>
                  <a:gd name="f5" fmla="val 0"/>
                  <a:gd name="f6" fmla="val 1749"/>
                  <a:gd name="f7" fmla="val 963"/>
                  <a:gd name="f8" fmla="val 236"/>
                  <a:gd name="f9" fmla="val 444"/>
                  <a:gd name="f10" fmla="val 1072"/>
                  <a:gd name="f11" fmla="val 324"/>
                  <a:gd name="f12" fmla="val 1700"/>
                  <a:gd name="f13" fmla="val 648"/>
                  <a:gd name="f14" fmla="+- 0 0 -90"/>
                  <a:gd name="f15" fmla="*/ f3 1 1749"/>
                  <a:gd name="f16" fmla="*/ f4 1 963"/>
                  <a:gd name="f17" fmla="val f5"/>
                  <a:gd name="f18" fmla="val f6"/>
                  <a:gd name="f19" fmla="val f7"/>
                  <a:gd name="f20" fmla="*/ f14 f0 1"/>
                  <a:gd name="f21" fmla="+- f19 0 f17"/>
                  <a:gd name="f22" fmla="+- f18 0 f17"/>
                  <a:gd name="f23" fmla="*/ f20 1 f2"/>
                  <a:gd name="f24" fmla="*/ f22 1 1749"/>
                  <a:gd name="f25" fmla="*/ f21 1 963"/>
                  <a:gd name="f26" fmla="*/ 0 f22 1"/>
                  <a:gd name="f27" fmla="*/ 236 f21 1"/>
                  <a:gd name="f28" fmla="*/ 1072 f22 1"/>
                  <a:gd name="f29" fmla="*/ 324 f21 1"/>
                  <a:gd name="f30" fmla="*/ 1749 f22 1"/>
                  <a:gd name="f31" fmla="*/ 963 f21 1"/>
                  <a:gd name="f32" fmla="+- f23 0 f1"/>
                  <a:gd name="f33" fmla="*/ f26 1 1749"/>
                  <a:gd name="f34" fmla="*/ f27 1 963"/>
                  <a:gd name="f35" fmla="*/ f28 1 1749"/>
                  <a:gd name="f36" fmla="*/ f29 1 963"/>
                  <a:gd name="f37" fmla="*/ f30 1 1749"/>
                  <a:gd name="f38" fmla="*/ f31 1 963"/>
                  <a:gd name="f39" fmla="*/ 0 1 f24"/>
                  <a:gd name="f40" fmla="*/ f18 1 f24"/>
                  <a:gd name="f41" fmla="*/ 0 1 f25"/>
                  <a:gd name="f42" fmla="*/ f19 1 f25"/>
                  <a:gd name="f43" fmla="*/ f33 1 f24"/>
                  <a:gd name="f44" fmla="*/ f34 1 f25"/>
                  <a:gd name="f45" fmla="*/ f35 1 f24"/>
                  <a:gd name="f46" fmla="*/ f36 1 f25"/>
                  <a:gd name="f47" fmla="*/ f37 1 f24"/>
                  <a:gd name="f48" fmla="*/ f38 1 f25"/>
                  <a:gd name="f49" fmla="*/ f39 f15 1"/>
                  <a:gd name="f50" fmla="*/ f40 f15 1"/>
                  <a:gd name="f51" fmla="*/ f42 f16 1"/>
                  <a:gd name="f52" fmla="*/ f41 f16 1"/>
                  <a:gd name="f53" fmla="*/ f43 f15 1"/>
                  <a:gd name="f54" fmla="*/ f44 f16 1"/>
                  <a:gd name="f55" fmla="*/ f45 f15 1"/>
                  <a:gd name="f56" fmla="*/ f46 f16 1"/>
                  <a:gd name="f57" fmla="*/ f47 f15 1"/>
                  <a:gd name="f58" fmla="*/ f48 f16 1"/>
                </a:gdLst>
                <a:ahLst/>
                <a:cxnLst>
                  <a:cxn ang="3cd4">
                    <a:pos x="hc" y="t"/>
                  </a:cxn>
                  <a:cxn ang="0">
                    <a:pos x="r" y="vc"/>
                  </a:cxn>
                  <a:cxn ang="cd4">
                    <a:pos x="hc" y="b"/>
                  </a:cxn>
                  <a:cxn ang="cd2">
                    <a:pos x="l" y="vc"/>
                  </a:cxn>
                  <a:cxn ang="f32">
                    <a:pos x="f53" y="f54"/>
                  </a:cxn>
                  <a:cxn ang="f32">
                    <a:pos x="f55" y="f56"/>
                  </a:cxn>
                  <a:cxn ang="f32">
                    <a:pos x="f57" y="f58"/>
                  </a:cxn>
                </a:cxnLst>
                <a:rect l="f49" t="f52" r="f50" b="f51"/>
                <a:pathLst>
                  <a:path w="1749" h="963">
                    <a:moveTo>
                      <a:pt x="f5" y="f8"/>
                    </a:moveTo>
                    <a:cubicBezTo>
                      <a:pt x="f5" y="f8"/>
                      <a:pt x="f9" y="f5"/>
                      <a:pt x="f10" y="f11"/>
                    </a:cubicBezTo>
                    <a:cubicBezTo>
                      <a:pt x="f12" y="f13"/>
                      <a:pt x="f6" y="f7"/>
                      <a:pt x="f6" y="f7"/>
                    </a:cubicBezTo>
                  </a:path>
                </a:pathLst>
              </a:custGeom>
              <a:noFill/>
              <a:ln w="22229" cap="flat">
                <a:solidFill>
                  <a:srgbClr val="FFFFFF"/>
                </a:solidFill>
                <a:prstDash val="solid"/>
                <a:miter/>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grpSp>
        <p:nvGrpSpPr>
          <p:cNvPr id="32" name="Group 154">
            <a:extLst>
              <a:ext uri="{FF2B5EF4-FFF2-40B4-BE49-F238E27FC236}">
                <a16:creationId xmlns:a16="http://schemas.microsoft.com/office/drawing/2014/main" id="{1AA380AB-9339-4466-B246-2F148EA15DBA}"/>
              </a:ext>
            </a:extLst>
          </p:cNvPr>
          <p:cNvGrpSpPr/>
          <p:nvPr/>
        </p:nvGrpSpPr>
        <p:grpSpPr>
          <a:xfrm>
            <a:off x="6950563" y="4905497"/>
            <a:ext cx="1335870" cy="704777"/>
            <a:chOff x="7089935" y="5003365"/>
            <a:chExt cx="1362657" cy="718909"/>
          </a:xfrm>
        </p:grpSpPr>
        <p:sp>
          <p:nvSpPr>
            <p:cNvPr id="33" name="Freeform 276">
              <a:extLst>
                <a:ext uri="{FF2B5EF4-FFF2-40B4-BE49-F238E27FC236}">
                  <a16:creationId xmlns:a16="http://schemas.microsoft.com/office/drawing/2014/main" id="{24501B97-198F-4726-AE29-7AEB9369AF5E}"/>
                </a:ext>
              </a:extLst>
            </p:cNvPr>
            <p:cNvSpPr/>
            <p:nvPr/>
          </p:nvSpPr>
          <p:spPr>
            <a:xfrm rot="19800012">
              <a:off x="7089935" y="5074335"/>
              <a:ext cx="1362657" cy="498375"/>
            </a:xfrm>
            <a:custGeom>
              <a:avLst/>
              <a:gdLst>
                <a:gd name="f0" fmla="val 10800000"/>
                <a:gd name="f1" fmla="val 5400000"/>
                <a:gd name="f2" fmla="val 180"/>
                <a:gd name="f3" fmla="val w"/>
                <a:gd name="f4" fmla="val h"/>
                <a:gd name="f5" fmla="val 0"/>
                <a:gd name="f6" fmla="val 2057400"/>
                <a:gd name="f7" fmla="val 752475"/>
                <a:gd name="f8" fmla="val 476250"/>
                <a:gd name="f9" fmla="val 1931985"/>
                <a:gd name="f10" fmla="val 2001250"/>
                <a:gd name="f11" fmla="val 56150"/>
                <a:gd name="f12" fmla="val 125415"/>
                <a:gd name="f13" fmla="val 627060"/>
                <a:gd name="f14" fmla="val 696325"/>
                <a:gd name="f15" fmla="val 614362"/>
                <a:gd name="f16" fmla="val 138112"/>
                <a:gd name="f17" fmla="+- 0 0 -90"/>
                <a:gd name="f18" fmla="*/ f3 1 2057400"/>
                <a:gd name="f19" fmla="*/ f4 1 752475"/>
                <a:gd name="f20" fmla="val f5"/>
                <a:gd name="f21" fmla="val f6"/>
                <a:gd name="f22" fmla="val f7"/>
                <a:gd name="f23" fmla="*/ f17 f0 1"/>
                <a:gd name="f24" fmla="+- f22 0 f20"/>
                <a:gd name="f25" fmla="+- f21 0 f20"/>
                <a:gd name="f26" fmla="*/ f23 1 f2"/>
                <a:gd name="f27" fmla="*/ f25 1 2057400"/>
                <a:gd name="f28" fmla="*/ f24 1 752475"/>
                <a:gd name="f29" fmla="*/ 476250 f25 1"/>
                <a:gd name="f30" fmla="*/ 0 f24 1"/>
                <a:gd name="f31" fmla="*/ 1931985 f25 1"/>
                <a:gd name="f32" fmla="*/ 2057400 f25 1"/>
                <a:gd name="f33" fmla="*/ 125415 f24 1"/>
                <a:gd name="f34" fmla="*/ 627060 f24 1"/>
                <a:gd name="f35" fmla="*/ 752475 f24 1"/>
                <a:gd name="f36" fmla="*/ 614362 f24 1"/>
                <a:gd name="f37" fmla="*/ 0 f25 1"/>
                <a:gd name="f38" fmla="*/ 138112 f24 1"/>
                <a:gd name="f39" fmla="+- f26 0 f1"/>
                <a:gd name="f40" fmla="*/ f29 1 2057400"/>
                <a:gd name="f41" fmla="*/ f30 1 752475"/>
                <a:gd name="f42" fmla="*/ f31 1 2057400"/>
                <a:gd name="f43" fmla="*/ f32 1 2057400"/>
                <a:gd name="f44" fmla="*/ f33 1 752475"/>
                <a:gd name="f45" fmla="*/ f34 1 752475"/>
                <a:gd name="f46" fmla="*/ f35 1 752475"/>
                <a:gd name="f47" fmla="*/ f36 1 752475"/>
                <a:gd name="f48" fmla="*/ f37 1 2057400"/>
                <a:gd name="f49" fmla="*/ f38 1 752475"/>
                <a:gd name="f50" fmla="*/ f20 1 f27"/>
                <a:gd name="f51" fmla="*/ f21 1 f27"/>
                <a:gd name="f52" fmla="*/ f20 1 f28"/>
                <a:gd name="f53" fmla="*/ f22 1 f28"/>
                <a:gd name="f54" fmla="*/ f40 1 f27"/>
                <a:gd name="f55" fmla="*/ f41 1 f28"/>
                <a:gd name="f56" fmla="*/ f42 1 f27"/>
                <a:gd name="f57" fmla="*/ f43 1 f27"/>
                <a:gd name="f58" fmla="*/ f44 1 f28"/>
                <a:gd name="f59" fmla="*/ f45 1 f28"/>
                <a:gd name="f60" fmla="*/ f46 1 f28"/>
                <a:gd name="f61" fmla="*/ f47 1 f28"/>
                <a:gd name="f62" fmla="*/ f48 1 f27"/>
                <a:gd name="f63" fmla="*/ f49 1 f28"/>
                <a:gd name="f64" fmla="*/ f50 f18 1"/>
                <a:gd name="f65" fmla="*/ f51 f18 1"/>
                <a:gd name="f66" fmla="*/ f53 f19 1"/>
                <a:gd name="f67" fmla="*/ f52 f19 1"/>
                <a:gd name="f68" fmla="*/ f54 f18 1"/>
                <a:gd name="f69" fmla="*/ f55 f19 1"/>
                <a:gd name="f70" fmla="*/ f56 f18 1"/>
                <a:gd name="f71" fmla="*/ f57 f18 1"/>
                <a:gd name="f72" fmla="*/ f58 f19 1"/>
                <a:gd name="f73" fmla="*/ f59 f19 1"/>
                <a:gd name="f74" fmla="*/ f60 f19 1"/>
                <a:gd name="f75" fmla="*/ f61 f19 1"/>
                <a:gd name="f76" fmla="*/ f62 f18 1"/>
                <a:gd name="f77" fmla="*/ f63 f19 1"/>
              </a:gdLst>
              <a:ahLst/>
              <a:cxnLst>
                <a:cxn ang="3cd4">
                  <a:pos x="hc" y="t"/>
                </a:cxn>
                <a:cxn ang="0">
                  <a:pos x="r" y="vc"/>
                </a:cxn>
                <a:cxn ang="cd4">
                  <a:pos x="hc" y="b"/>
                </a:cxn>
                <a:cxn ang="cd2">
                  <a:pos x="l" y="vc"/>
                </a:cxn>
                <a:cxn ang="f39">
                  <a:pos x="f68" y="f69"/>
                </a:cxn>
                <a:cxn ang="f39">
                  <a:pos x="f70" y="f69"/>
                </a:cxn>
                <a:cxn ang="f39">
                  <a:pos x="f71" y="f72"/>
                </a:cxn>
                <a:cxn ang="f39">
                  <a:pos x="f71" y="f73"/>
                </a:cxn>
                <a:cxn ang="f39">
                  <a:pos x="f70" y="f74"/>
                </a:cxn>
                <a:cxn ang="f39">
                  <a:pos x="f68" y="f74"/>
                </a:cxn>
                <a:cxn ang="f39">
                  <a:pos x="f68" y="f75"/>
                </a:cxn>
                <a:cxn ang="f39">
                  <a:pos x="f76" y="f75"/>
                </a:cxn>
                <a:cxn ang="f39">
                  <a:pos x="f76" y="f77"/>
                </a:cxn>
                <a:cxn ang="f39">
                  <a:pos x="f68" y="f77"/>
                </a:cxn>
              </a:cxnLst>
              <a:rect l="f64" t="f67" r="f65" b="f66"/>
              <a:pathLst>
                <a:path w="2057400" h="752475">
                  <a:moveTo>
                    <a:pt x="f8" y="f5"/>
                  </a:moveTo>
                  <a:lnTo>
                    <a:pt x="f9" y="f5"/>
                  </a:lnTo>
                  <a:cubicBezTo>
                    <a:pt x="f10" y="f5"/>
                    <a:pt x="f6" y="f11"/>
                    <a:pt x="f6" y="f12"/>
                  </a:cubicBezTo>
                  <a:lnTo>
                    <a:pt x="f6" y="f13"/>
                  </a:lnTo>
                  <a:cubicBezTo>
                    <a:pt x="f6" y="f14"/>
                    <a:pt x="f10" y="f7"/>
                    <a:pt x="f9" y="f7"/>
                  </a:cubicBezTo>
                  <a:lnTo>
                    <a:pt x="f8" y="f7"/>
                  </a:lnTo>
                  <a:lnTo>
                    <a:pt x="f8" y="f15"/>
                  </a:lnTo>
                  <a:lnTo>
                    <a:pt x="f5" y="f15"/>
                  </a:lnTo>
                  <a:lnTo>
                    <a:pt x="f5" y="f16"/>
                  </a:lnTo>
                  <a:lnTo>
                    <a:pt x="f8" y="f16"/>
                  </a:lnTo>
                  <a:close/>
                </a:path>
              </a:pathLst>
            </a:custGeom>
            <a:solidFill>
              <a:srgbClr val="0078D7"/>
            </a:solidFill>
            <a:ln w="1904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kern="0">
                <a:solidFill>
                  <a:srgbClr val="000000"/>
                </a:solidFill>
                <a:latin typeface="Segoe UI"/>
                <a:ea typeface="Segoe UI" pitchFamily="34"/>
                <a:cs typeface="Segoe UI" pitchFamily="34"/>
              </a:endParaRPr>
            </a:p>
          </p:txBody>
        </p:sp>
        <p:grpSp>
          <p:nvGrpSpPr>
            <p:cNvPr id="34" name="Group 156">
              <a:extLst>
                <a:ext uri="{FF2B5EF4-FFF2-40B4-BE49-F238E27FC236}">
                  <a16:creationId xmlns:a16="http://schemas.microsoft.com/office/drawing/2014/main" id="{7C90F8CA-D3B0-419A-8675-57B362E30F6A}"/>
                </a:ext>
              </a:extLst>
            </p:cNvPr>
            <p:cNvGrpSpPr/>
            <p:nvPr/>
          </p:nvGrpSpPr>
          <p:grpSpPr>
            <a:xfrm>
              <a:off x="7160394" y="5492487"/>
              <a:ext cx="354594" cy="176872"/>
              <a:chOff x="7160394" y="5492487"/>
              <a:chExt cx="354594" cy="176872"/>
            </a:xfrm>
          </p:grpSpPr>
          <p:sp>
            <p:nvSpPr>
              <p:cNvPr id="35" name="Rectangle 160">
                <a:extLst>
                  <a:ext uri="{FF2B5EF4-FFF2-40B4-BE49-F238E27FC236}">
                    <a16:creationId xmlns:a16="http://schemas.microsoft.com/office/drawing/2014/main" id="{4FA1C4A6-E02D-412F-826C-521D3BE71B1D}"/>
                  </a:ext>
                </a:extLst>
              </p:cNvPr>
              <p:cNvSpPr/>
              <p:nvPr/>
            </p:nvSpPr>
            <p:spPr>
              <a:xfrm rot="19800012">
                <a:off x="7160394" y="5492487"/>
                <a:ext cx="260759" cy="14346"/>
              </a:xfrm>
              <a:prstGeom prst="rect">
                <a:avLst/>
              </a:prstGeom>
              <a:solidFill>
                <a:srgbClr val="0078D7"/>
              </a:solidFill>
              <a:ln w="1904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kern="0">
                  <a:solidFill>
                    <a:srgbClr val="000000"/>
                  </a:solidFill>
                  <a:latin typeface="Segoe UI"/>
                  <a:ea typeface="Segoe UI" pitchFamily="34"/>
                  <a:cs typeface="Segoe UI" pitchFamily="34"/>
                </a:endParaRPr>
              </a:p>
            </p:txBody>
          </p:sp>
          <p:sp>
            <p:nvSpPr>
              <p:cNvPr id="36" name="Rectangle 161">
                <a:extLst>
                  <a:ext uri="{FF2B5EF4-FFF2-40B4-BE49-F238E27FC236}">
                    <a16:creationId xmlns:a16="http://schemas.microsoft.com/office/drawing/2014/main" id="{B6B6F863-E87B-4C78-A4F4-7B78DE9529C3}"/>
                  </a:ext>
                </a:extLst>
              </p:cNvPr>
              <p:cNvSpPr/>
              <p:nvPr/>
            </p:nvSpPr>
            <p:spPr>
              <a:xfrm rot="19800012">
                <a:off x="7234823" y="5535094"/>
                <a:ext cx="214490" cy="14346"/>
              </a:xfrm>
              <a:prstGeom prst="rect">
                <a:avLst/>
              </a:prstGeom>
              <a:solidFill>
                <a:srgbClr val="0078D7"/>
              </a:solidFill>
              <a:ln w="1904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kern="0">
                  <a:solidFill>
                    <a:srgbClr val="000000"/>
                  </a:solidFill>
                  <a:latin typeface="Segoe UI"/>
                  <a:ea typeface="Segoe UI" pitchFamily="34"/>
                  <a:cs typeface="Segoe UI" pitchFamily="34"/>
                </a:endParaRPr>
              </a:p>
            </p:txBody>
          </p:sp>
          <p:sp>
            <p:nvSpPr>
              <p:cNvPr id="37" name="Rectangle 162">
                <a:extLst>
                  <a:ext uri="{FF2B5EF4-FFF2-40B4-BE49-F238E27FC236}">
                    <a16:creationId xmlns:a16="http://schemas.microsoft.com/office/drawing/2014/main" id="{5750B094-14E8-4534-BB07-F5E48381384A}"/>
                  </a:ext>
                </a:extLst>
              </p:cNvPr>
              <p:cNvSpPr/>
              <p:nvPr/>
            </p:nvSpPr>
            <p:spPr>
              <a:xfrm rot="19800012">
                <a:off x="7266109" y="5589281"/>
                <a:ext cx="214490" cy="14346"/>
              </a:xfrm>
              <a:prstGeom prst="rect">
                <a:avLst/>
              </a:prstGeom>
              <a:solidFill>
                <a:srgbClr val="0078D7"/>
              </a:solidFill>
              <a:ln w="1904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kern="0">
                  <a:solidFill>
                    <a:srgbClr val="000000"/>
                  </a:solidFill>
                  <a:latin typeface="Segoe UI"/>
                  <a:ea typeface="Segoe UI" pitchFamily="34"/>
                  <a:cs typeface="Segoe UI" pitchFamily="34"/>
                </a:endParaRPr>
              </a:p>
            </p:txBody>
          </p:sp>
          <p:sp>
            <p:nvSpPr>
              <p:cNvPr id="38" name="Rectangle 163">
                <a:extLst>
                  <a:ext uri="{FF2B5EF4-FFF2-40B4-BE49-F238E27FC236}">
                    <a16:creationId xmlns:a16="http://schemas.microsoft.com/office/drawing/2014/main" id="{B2CAB603-6956-4699-88A2-486F5FC849FB}"/>
                  </a:ext>
                </a:extLst>
              </p:cNvPr>
              <p:cNvSpPr/>
              <p:nvPr/>
            </p:nvSpPr>
            <p:spPr>
              <a:xfrm rot="19800012">
                <a:off x="7254229" y="5655013"/>
                <a:ext cx="260759" cy="14346"/>
              </a:xfrm>
              <a:prstGeom prst="rect">
                <a:avLst/>
              </a:prstGeom>
              <a:solidFill>
                <a:srgbClr val="0078D7"/>
              </a:solidFill>
              <a:ln w="1904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kern="0">
                  <a:solidFill>
                    <a:srgbClr val="000000"/>
                  </a:solidFill>
                  <a:latin typeface="Segoe UI"/>
                  <a:ea typeface="Segoe UI" pitchFamily="34"/>
                  <a:cs typeface="Segoe UI" pitchFamily="34"/>
                </a:endParaRPr>
              </a:p>
            </p:txBody>
          </p:sp>
        </p:grpSp>
        <p:cxnSp>
          <p:nvCxnSpPr>
            <p:cNvPr id="39" name="Straight Connector 157">
              <a:extLst>
                <a:ext uri="{FF2B5EF4-FFF2-40B4-BE49-F238E27FC236}">
                  <a16:creationId xmlns:a16="http://schemas.microsoft.com/office/drawing/2014/main" id="{F4B5FFD3-F388-4F2E-B3BB-50FB03027DFD}"/>
                </a:ext>
              </a:extLst>
            </p:cNvPr>
            <p:cNvCxnSpPr>
              <a:stCxn id="33" idx="4"/>
              <a:endCxn id="33" idx="9"/>
            </p:cNvCxnSpPr>
            <p:nvPr/>
          </p:nvCxnSpPr>
          <p:spPr>
            <a:xfrm>
              <a:off x="7329792" y="5290668"/>
              <a:ext cx="249186" cy="431606"/>
            </a:xfrm>
            <a:prstGeom prst="straightConnector1">
              <a:avLst/>
            </a:prstGeom>
            <a:noFill/>
            <a:ln w="19046" cap="flat">
              <a:solidFill>
                <a:srgbClr val="FFFFFF"/>
              </a:solidFill>
              <a:prstDash val="solid"/>
            </a:ln>
          </p:spPr>
        </p:cxnSp>
        <p:sp>
          <p:nvSpPr>
            <p:cNvPr id="40" name="Oval 158">
              <a:extLst>
                <a:ext uri="{FF2B5EF4-FFF2-40B4-BE49-F238E27FC236}">
                  <a16:creationId xmlns:a16="http://schemas.microsoft.com/office/drawing/2014/main" id="{C66DB90D-736E-4F0E-A3FD-BC7F78BEC891}"/>
                </a:ext>
              </a:extLst>
            </p:cNvPr>
            <p:cNvSpPr/>
            <p:nvPr/>
          </p:nvSpPr>
          <p:spPr>
            <a:xfrm rot="19800012">
              <a:off x="7682615" y="5124279"/>
              <a:ext cx="317534" cy="3175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904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kern="0">
                <a:solidFill>
                  <a:srgbClr val="000000"/>
                </a:solidFill>
                <a:latin typeface="Segoe UI"/>
                <a:ea typeface="Segoe UI" pitchFamily="34"/>
                <a:cs typeface="Segoe UI" pitchFamily="34"/>
              </a:endParaRPr>
            </a:p>
          </p:txBody>
        </p:sp>
        <p:sp>
          <p:nvSpPr>
            <p:cNvPr id="41" name="Oval 159">
              <a:extLst>
                <a:ext uri="{FF2B5EF4-FFF2-40B4-BE49-F238E27FC236}">
                  <a16:creationId xmlns:a16="http://schemas.microsoft.com/office/drawing/2014/main" id="{FFB7EC45-C573-4D46-A951-9DD0351ACF03}"/>
                </a:ext>
              </a:extLst>
            </p:cNvPr>
            <p:cNvSpPr/>
            <p:nvPr/>
          </p:nvSpPr>
          <p:spPr>
            <a:xfrm rot="19800012">
              <a:off x="8185052" y="5003365"/>
              <a:ext cx="103043" cy="10304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1904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kern="0">
                <a:solidFill>
                  <a:srgbClr val="000000"/>
                </a:solidFill>
                <a:latin typeface="Segoe UI"/>
                <a:ea typeface="Segoe UI" pitchFamily="34"/>
                <a:cs typeface="Segoe UI" pitchFamily="34"/>
              </a:endParaRPr>
            </a:p>
          </p:txBody>
        </p:sp>
      </p:grpSp>
      <p:grpSp>
        <p:nvGrpSpPr>
          <p:cNvPr id="42" name="Group 164">
            <a:extLst>
              <a:ext uri="{FF2B5EF4-FFF2-40B4-BE49-F238E27FC236}">
                <a16:creationId xmlns:a16="http://schemas.microsoft.com/office/drawing/2014/main" id="{A8012873-367B-4356-9C08-973F4B49AA77}"/>
              </a:ext>
            </a:extLst>
          </p:cNvPr>
          <p:cNvGrpSpPr/>
          <p:nvPr/>
        </p:nvGrpSpPr>
        <p:grpSpPr>
          <a:xfrm>
            <a:off x="10149861" y="4632090"/>
            <a:ext cx="795433" cy="1176504"/>
            <a:chOff x="10353386" y="4724476"/>
            <a:chExt cx="811383" cy="1200095"/>
          </a:xfrm>
        </p:grpSpPr>
        <p:grpSp>
          <p:nvGrpSpPr>
            <p:cNvPr id="43" name="Group 165">
              <a:extLst>
                <a:ext uri="{FF2B5EF4-FFF2-40B4-BE49-F238E27FC236}">
                  <a16:creationId xmlns:a16="http://schemas.microsoft.com/office/drawing/2014/main" id="{9D20944D-FF3F-4060-B3F7-365DB2CCF8BF}"/>
                </a:ext>
              </a:extLst>
            </p:cNvPr>
            <p:cNvGrpSpPr/>
            <p:nvPr/>
          </p:nvGrpSpPr>
          <p:grpSpPr>
            <a:xfrm>
              <a:off x="10353386" y="4724476"/>
              <a:ext cx="811383" cy="1200095"/>
              <a:chOff x="10353386" y="4724476"/>
              <a:chExt cx="811383" cy="1200095"/>
            </a:xfrm>
          </p:grpSpPr>
          <p:sp>
            <p:nvSpPr>
              <p:cNvPr id="44" name="Rounded Rectangle 271">
                <a:extLst>
                  <a:ext uri="{FF2B5EF4-FFF2-40B4-BE49-F238E27FC236}">
                    <a16:creationId xmlns:a16="http://schemas.microsoft.com/office/drawing/2014/main" id="{48F86F4F-FAD5-49D9-9A7B-37E76D8F2D16}"/>
                  </a:ext>
                </a:extLst>
              </p:cNvPr>
              <p:cNvSpPr/>
              <p:nvPr/>
            </p:nvSpPr>
            <p:spPr>
              <a:xfrm rot="362098">
                <a:off x="10353386" y="4724476"/>
                <a:ext cx="811383" cy="1200095"/>
              </a:xfrm>
              <a:custGeom>
                <a:avLst>
                  <a:gd name="f0" fmla="val 98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kern="0">
                  <a:solidFill>
                    <a:srgbClr val="000000"/>
                  </a:solidFill>
                  <a:latin typeface="Segoe UI"/>
                  <a:ea typeface="Segoe UI" pitchFamily="34"/>
                  <a:cs typeface="Segoe UI" pitchFamily="34"/>
                </a:endParaRPr>
              </a:p>
            </p:txBody>
          </p:sp>
          <p:sp>
            <p:nvSpPr>
              <p:cNvPr id="45" name="Freeform 131">
                <a:extLst>
                  <a:ext uri="{FF2B5EF4-FFF2-40B4-BE49-F238E27FC236}">
                    <a16:creationId xmlns:a16="http://schemas.microsoft.com/office/drawing/2014/main" id="{A3427E91-0F0B-4BE5-A41D-C7073BDE8150}"/>
                  </a:ext>
                </a:extLst>
              </p:cNvPr>
              <p:cNvSpPr/>
              <p:nvPr/>
            </p:nvSpPr>
            <p:spPr>
              <a:xfrm rot="362098">
                <a:off x="10589054" y="5017924"/>
                <a:ext cx="366153" cy="366153"/>
              </a:xfrm>
              <a:custGeom>
                <a:avLst/>
                <a:gdLst>
                  <a:gd name="f0" fmla="val 10800000"/>
                  <a:gd name="f1" fmla="val 5400000"/>
                  <a:gd name="f2" fmla="val 180"/>
                  <a:gd name="f3" fmla="val w"/>
                  <a:gd name="f4" fmla="val h"/>
                  <a:gd name="f5" fmla="val 0"/>
                  <a:gd name="f6" fmla="val 76"/>
                  <a:gd name="f7" fmla="val 49"/>
                  <a:gd name="f8" fmla="val 45"/>
                  <a:gd name="f9" fmla="val 48"/>
                  <a:gd name="f10" fmla="val 43"/>
                  <a:gd name="f11" fmla="val 42"/>
                  <a:gd name="f12" fmla="val 47"/>
                  <a:gd name="f13" fmla="val 39"/>
                  <a:gd name="f14" fmla="val 52"/>
                  <a:gd name="f15" fmla="val 34"/>
                  <a:gd name="f16" fmla="val 55"/>
                  <a:gd name="f17" fmla="val 27"/>
                  <a:gd name="f18" fmla="val 19"/>
                  <a:gd name="f19" fmla="val 7"/>
                  <a:gd name="f20" fmla="val 38"/>
                  <a:gd name="f21" fmla="val 29"/>
                  <a:gd name="f22" fmla="val 21"/>
                  <a:gd name="f23" fmla="val 24"/>
                  <a:gd name="f24" fmla="val 33"/>
                  <a:gd name="f25" fmla="val 31"/>
                  <a:gd name="f26" fmla="val 11"/>
                  <a:gd name="f27" fmla="val 60"/>
                  <a:gd name="f28" fmla="val 67"/>
                  <a:gd name="f29" fmla="val 74"/>
                  <a:gd name="f30" fmla="val 17"/>
                  <a:gd name="f31" fmla="val 59"/>
                  <a:gd name="f32" fmla="val 65"/>
                  <a:gd name="f33" fmla="+- 0 0 -90"/>
                  <a:gd name="f34" fmla="*/ f3 1 76"/>
                  <a:gd name="f35" fmla="*/ f4 1 76"/>
                  <a:gd name="f36" fmla="val f5"/>
                  <a:gd name="f37" fmla="val f6"/>
                  <a:gd name="f38" fmla="*/ f33 f0 1"/>
                  <a:gd name="f39" fmla="+- f37 0 f36"/>
                  <a:gd name="f40" fmla="*/ f38 1 f2"/>
                  <a:gd name="f41" fmla="*/ f39 1 76"/>
                  <a:gd name="f42" fmla="*/ 49 f39 1"/>
                  <a:gd name="f43" fmla="*/ 47 f39 1"/>
                  <a:gd name="f44" fmla="*/ 39 f39 1"/>
                  <a:gd name="f45" fmla="*/ 55 f39 1"/>
                  <a:gd name="f46" fmla="*/ 19 f39 1"/>
                  <a:gd name="f47" fmla="*/ 38 f39 1"/>
                  <a:gd name="f48" fmla="*/ 0 f39 1"/>
                  <a:gd name="f49" fmla="*/ 21 f39 1"/>
                  <a:gd name="f50" fmla="*/ 29 f39 1"/>
                  <a:gd name="f51" fmla="*/ 27 f39 1"/>
                  <a:gd name="f52" fmla="*/ 67 f39 1"/>
                  <a:gd name="f53" fmla="*/ 76 f39 1"/>
                  <a:gd name="f54" fmla="+- f40 0 f1"/>
                  <a:gd name="f55" fmla="*/ f42 1 76"/>
                  <a:gd name="f56" fmla="*/ f43 1 76"/>
                  <a:gd name="f57" fmla="*/ f44 1 76"/>
                  <a:gd name="f58" fmla="*/ f45 1 76"/>
                  <a:gd name="f59" fmla="*/ f46 1 76"/>
                  <a:gd name="f60" fmla="*/ f47 1 76"/>
                  <a:gd name="f61" fmla="*/ f48 1 76"/>
                  <a:gd name="f62" fmla="*/ f49 1 76"/>
                  <a:gd name="f63" fmla="*/ f50 1 76"/>
                  <a:gd name="f64" fmla="*/ f51 1 76"/>
                  <a:gd name="f65" fmla="*/ f52 1 76"/>
                  <a:gd name="f66" fmla="*/ f53 1 76"/>
                  <a:gd name="f67" fmla="*/ 0 1 f41"/>
                  <a:gd name="f68" fmla="*/ f37 1 f41"/>
                  <a:gd name="f69" fmla="*/ f55 1 f41"/>
                  <a:gd name="f70" fmla="*/ f56 1 f41"/>
                  <a:gd name="f71" fmla="*/ f57 1 f41"/>
                  <a:gd name="f72" fmla="*/ f58 1 f41"/>
                  <a:gd name="f73" fmla="*/ f59 1 f41"/>
                  <a:gd name="f74" fmla="*/ f60 1 f41"/>
                  <a:gd name="f75" fmla="*/ f61 1 f41"/>
                  <a:gd name="f76" fmla="*/ f62 1 f41"/>
                  <a:gd name="f77" fmla="*/ f63 1 f41"/>
                  <a:gd name="f78" fmla="*/ f64 1 f41"/>
                  <a:gd name="f79" fmla="*/ f65 1 f41"/>
                  <a:gd name="f80" fmla="*/ f66 1 f41"/>
                  <a:gd name="f81" fmla="*/ f67 f34 1"/>
                  <a:gd name="f82" fmla="*/ f68 f34 1"/>
                  <a:gd name="f83" fmla="*/ f68 f35 1"/>
                  <a:gd name="f84" fmla="*/ f67 f35 1"/>
                  <a:gd name="f85" fmla="*/ f69 f34 1"/>
                  <a:gd name="f86" fmla="*/ f69 f35 1"/>
                  <a:gd name="f87" fmla="*/ f70 f34 1"/>
                  <a:gd name="f88" fmla="*/ f71 f35 1"/>
                  <a:gd name="f89" fmla="*/ f72 f34 1"/>
                  <a:gd name="f90" fmla="*/ f73 f35 1"/>
                  <a:gd name="f91" fmla="*/ f74 f34 1"/>
                  <a:gd name="f92" fmla="*/ f75 f35 1"/>
                  <a:gd name="f93" fmla="*/ f76 f34 1"/>
                  <a:gd name="f94" fmla="*/ f77 f34 1"/>
                  <a:gd name="f95" fmla="*/ f78 f34 1"/>
                  <a:gd name="f96" fmla="*/ f75 f34 1"/>
                  <a:gd name="f97" fmla="*/ f79 f35 1"/>
                  <a:gd name="f98" fmla="*/ f80 f35 1"/>
                  <a:gd name="f99" fmla="*/ f80 f34 1"/>
                </a:gdLst>
                <a:ahLst/>
                <a:cxnLst>
                  <a:cxn ang="3cd4">
                    <a:pos x="hc" y="t"/>
                  </a:cxn>
                  <a:cxn ang="0">
                    <a:pos x="r" y="vc"/>
                  </a:cxn>
                  <a:cxn ang="cd4">
                    <a:pos x="hc" y="b"/>
                  </a:cxn>
                  <a:cxn ang="cd2">
                    <a:pos x="l" y="vc"/>
                  </a:cxn>
                  <a:cxn ang="f54">
                    <a:pos x="f85" y="f86"/>
                  </a:cxn>
                  <a:cxn ang="f54">
                    <a:pos x="f87" y="f88"/>
                  </a:cxn>
                  <a:cxn ang="f54">
                    <a:pos x="f89" y="f90"/>
                  </a:cxn>
                  <a:cxn ang="f54">
                    <a:pos x="f91" y="f92"/>
                  </a:cxn>
                  <a:cxn ang="f54">
                    <a:pos x="f93" y="f90"/>
                  </a:cxn>
                  <a:cxn ang="f54">
                    <a:pos x="f94" y="f88"/>
                  </a:cxn>
                  <a:cxn ang="f54">
                    <a:pos x="f94" y="f88"/>
                  </a:cxn>
                  <a:cxn ang="f54">
                    <a:pos x="f95" y="f86"/>
                  </a:cxn>
                  <a:cxn ang="f54">
                    <a:pos x="f96" y="f97"/>
                  </a:cxn>
                  <a:cxn ang="f54">
                    <a:pos x="f91" y="f98"/>
                  </a:cxn>
                  <a:cxn ang="f54">
                    <a:pos x="f99" y="f97"/>
                  </a:cxn>
                  <a:cxn ang="f54">
                    <a:pos x="f85" y="f86"/>
                  </a:cxn>
                </a:cxnLst>
                <a:rect l="f81" t="f84" r="f82" b="f83"/>
                <a:pathLst>
                  <a:path w="76" h="76">
                    <a:moveTo>
                      <a:pt x="f7" y="f7"/>
                    </a:moveTo>
                    <a:cubicBezTo>
                      <a:pt x="f8" y="f9"/>
                      <a:pt x="f10" y="f11"/>
                      <a:pt x="f12" y="f13"/>
                    </a:cubicBezTo>
                    <a:cubicBezTo>
                      <a:pt x="f14" y="f15"/>
                      <a:pt x="f16" y="f17"/>
                      <a:pt x="f16" y="f18"/>
                    </a:cubicBezTo>
                    <a:cubicBezTo>
                      <a:pt x="f16" y="f19"/>
                      <a:pt x="f12" y="f5"/>
                      <a:pt x="f20" y="f5"/>
                    </a:cubicBezTo>
                    <a:cubicBezTo>
                      <a:pt x="f21" y="f5"/>
                      <a:pt x="f22" y="f19"/>
                      <a:pt x="f22" y="f18"/>
                    </a:cubicBezTo>
                    <a:cubicBezTo>
                      <a:pt x="f22" y="f17"/>
                      <a:pt x="f23" y="f15"/>
                      <a:pt x="f21" y="f13"/>
                    </a:cubicBezTo>
                    <a:cubicBezTo>
                      <a:pt x="f21" y="f13"/>
                      <a:pt x="f21" y="f13"/>
                      <a:pt x="f21" y="f13"/>
                    </a:cubicBezTo>
                    <a:cubicBezTo>
                      <a:pt x="f24" y="f11"/>
                      <a:pt x="f25" y="f9"/>
                      <a:pt x="f17" y="f7"/>
                    </a:cubicBezTo>
                    <a:cubicBezTo>
                      <a:pt x="f26" y="f14"/>
                      <a:pt x="f5" y="f27"/>
                      <a:pt x="f5" y="f28"/>
                    </a:cubicBezTo>
                    <a:cubicBezTo>
                      <a:pt x="f5" y="f29"/>
                      <a:pt x="f30" y="f6"/>
                      <a:pt x="f20" y="f6"/>
                    </a:cubicBezTo>
                    <a:cubicBezTo>
                      <a:pt x="f31" y="f6"/>
                      <a:pt x="f6" y="f29"/>
                      <a:pt x="f6" y="f28"/>
                    </a:cubicBezTo>
                    <a:cubicBezTo>
                      <a:pt x="f6" y="f27"/>
                      <a:pt x="f32" y="f14"/>
                      <a:pt x="f7" y="f7"/>
                    </a:cubicBezTo>
                    <a:close/>
                  </a:path>
                </a:pathLst>
              </a:custGeom>
              <a:noFill/>
              <a:ln w="19046" cap="rnd">
                <a:solidFill>
                  <a:srgbClr val="FFFFFF"/>
                </a:solidFill>
                <a:prstDash val="solid"/>
                <a:round/>
              </a:ln>
            </p:spPr>
            <p:txBody>
              <a:bodyPr vert="horz" wrap="square" lIns="89642" tIns="44821" rIns="89642" bIns="44821" anchor="t" anchorCtr="0" compatLnSpc="1">
                <a:noAutofit/>
              </a:bodyPr>
              <a:lstStyle/>
              <a:p>
                <a:pPr defTabSz="896386">
                  <a:defRPr sz="1800" b="0" i="0" u="none" strike="noStrike" kern="0" cap="none" spc="0" baseline="0">
                    <a:solidFill>
                      <a:srgbClr val="000000"/>
                    </a:solidFill>
                    <a:uFillTx/>
                  </a:defRPr>
                </a:pPr>
                <a:endParaRPr lang="en-US" sz="1765" kern="0">
                  <a:solidFill>
                    <a:srgbClr val="505050"/>
                  </a:solidFill>
                  <a:latin typeface="Segoe UI"/>
                </a:endParaRPr>
              </a:p>
            </p:txBody>
          </p:sp>
          <p:cxnSp>
            <p:nvCxnSpPr>
              <p:cNvPr id="46" name="Straight Connector 169">
                <a:extLst>
                  <a:ext uri="{FF2B5EF4-FFF2-40B4-BE49-F238E27FC236}">
                    <a16:creationId xmlns:a16="http://schemas.microsoft.com/office/drawing/2014/main" id="{25DDD10A-7406-4268-B815-769C08C09FC1}"/>
                  </a:ext>
                </a:extLst>
              </p:cNvPr>
              <p:cNvCxnSpPr/>
              <p:nvPr/>
            </p:nvCxnSpPr>
            <p:spPr>
              <a:xfrm rot="362098">
                <a:off x="10436303" y="5593238"/>
                <a:ext cx="588727" cy="0"/>
              </a:xfrm>
              <a:prstGeom prst="straightConnector1">
                <a:avLst/>
              </a:prstGeom>
              <a:noFill/>
              <a:ln w="19046" cap="flat">
                <a:solidFill>
                  <a:srgbClr val="FFFFFF"/>
                </a:solidFill>
                <a:prstDash val="solid"/>
              </a:ln>
            </p:spPr>
          </p:cxnSp>
          <p:cxnSp>
            <p:nvCxnSpPr>
              <p:cNvPr id="47" name="Straight Connector 170">
                <a:extLst>
                  <a:ext uri="{FF2B5EF4-FFF2-40B4-BE49-F238E27FC236}">
                    <a16:creationId xmlns:a16="http://schemas.microsoft.com/office/drawing/2014/main" id="{69576F9E-FDBC-4E33-BAAB-05485336C7AC}"/>
                  </a:ext>
                </a:extLst>
              </p:cNvPr>
              <p:cNvCxnSpPr/>
              <p:nvPr/>
            </p:nvCxnSpPr>
            <p:spPr>
              <a:xfrm rot="362098">
                <a:off x="10429564" y="5657036"/>
                <a:ext cx="588718" cy="0"/>
              </a:xfrm>
              <a:prstGeom prst="straightConnector1">
                <a:avLst/>
              </a:prstGeom>
              <a:noFill/>
              <a:ln w="19046" cap="flat">
                <a:solidFill>
                  <a:srgbClr val="FFFFFF"/>
                </a:solidFill>
                <a:prstDash val="solid"/>
              </a:ln>
            </p:spPr>
          </p:cxnSp>
          <p:cxnSp>
            <p:nvCxnSpPr>
              <p:cNvPr id="48" name="Straight Connector 171">
                <a:extLst>
                  <a:ext uri="{FF2B5EF4-FFF2-40B4-BE49-F238E27FC236}">
                    <a16:creationId xmlns:a16="http://schemas.microsoft.com/office/drawing/2014/main" id="{14093CA8-3AD7-47A1-8B96-DA48ECEB3846}"/>
                  </a:ext>
                </a:extLst>
              </p:cNvPr>
              <p:cNvCxnSpPr/>
              <p:nvPr/>
            </p:nvCxnSpPr>
            <p:spPr>
              <a:xfrm rot="362098">
                <a:off x="10421627" y="5732099"/>
                <a:ext cx="588727" cy="0"/>
              </a:xfrm>
              <a:prstGeom prst="straightConnector1">
                <a:avLst/>
              </a:prstGeom>
              <a:noFill/>
              <a:ln w="19046" cap="flat">
                <a:solidFill>
                  <a:srgbClr val="FFFFFF"/>
                </a:solidFill>
                <a:prstDash val="solid"/>
              </a:ln>
            </p:spPr>
          </p:cxnSp>
        </p:grpSp>
        <p:sp>
          <p:nvSpPr>
            <p:cNvPr id="49" name="Rounded Rectangle 270">
              <a:extLst>
                <a:ext uri="{FF2B5EF4-FFF2-40B4-BE49-F238E27FC236}">
                  <a16:creationId xmlns:a16="http://schemas.microsoft.com/office/drawing/2014/main" id="{57AA0310-E8F5-4B42-8A1E-862C064179DA}"/>
                </a:ext>
              </a:extLst>
            </p:cNvPr>
            <p:cNvSpPr/>
            <p:nvPr/>
          </p:nvSpPr>
          <p:spPr>
            <a:xfrm rot="362098">
              <a:off x="10687214" y="4779998"/>
              <a:ext cx="249073" cy="56610"/>
            </a:xfrm>
            <a:custGeom>
              <a:avLst>
                <a:gd name="f0" fmla="val 108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FFFFFF"/>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kern="0">
                <a:solidFill>
                  <a:srgbClr val="000000"/>
                </a:solidFill>
                <a:latin typeface="Segoe UI"/>
                <a:ea typeface="Segoe UI" pitchFamily="34"/>
                <a:cs typeface="Segoe UI" pitchFamily="34"/>
              </a:endParaRPr>
            </a:p>
          </p:txBody>
        </p:sp>
      </p:grpSp>
      <p:sp>
        <p:nvSpPr>
          <p:cNvPr id="50" name="TextBox 172">
            <a:extLst>
              <a:ext uri="{FF2B5EF4-FFF2-40B4-BE49-F238E27FC236}">
                <a16:creationId xmlns:a16="http://schemas.microsoft.com/office/drawing/2014/main" id="{BA583F38-5A47-48BB-B1D6-92DB685CDA86}"/>
              </a:ext>
            </a:extLst>
          </p:cNvPr>
          <p:cNvSpPr txBox="1"/>
          <p:nvPr/>
        </p:nvSpPr>
        <p:spPr>
          <a:xfrm>
            <a:off x="6459171" y="5899786"/>
            <a:ext cx="2495925" cy="452587"/>
          </a:xfrm>
          <a:prstGeom prst="rect">
            <a:avLst/>
          </a:prstGeom>
          <a:noFill/>
          <a:ln cap="flat">
            <a:noFill/>
          </a:ln>
        </p:spPr>
        <p:txBody>
          <a:bodyPr vert="horz" wrap="square" lIns="179285" tIns="143428" rIns="179285" bIns="143428" anchor="t" anchorCtr="1" compatLnSpc="1">
            <a:spAutoFit/>
          </a:bodyPr>
          <a:lstStyle/>
          <a:p>
            <a:pPr algn="ctr" defTabSz="896386">
              <a:lnSpc>
                <a:spcPct val="90000"/>
              </a:lnSpc>
              <a:spcAft>
                <a:spcPts val="588"/>
              </a:spcAft>
              <a:defRPr sz="1800" b="0" i="0" u="none" strike="noStrike" kern="0" cap="none" spc="0" baseline="0">
                <a:solidFill>
                  <a:srgbClr val="000000"/>
                </a:solidFill>
                <a:uFillTx/>
              </a:defRPr>
            </a:pPr>
            <a:r>
              <a:rPr lang="en-US" sz="1176" kern="0">
                <a:solidFill>
                  <a:srgbClr val="FFFFFF"/>
                </a:solidFill>
                <a:latin typeface="Segoe UI Semibold" pitchFamily="34"/>
                <a:cs typeface="Segoe UI Semibold" pitchFamily="34"/>
              </a:rPr>
              <a:t>USB</a:t>
            </a:r>
          </a:p>
        </p:txBody>
      </p:sp>
      <p:sp>
        <p:nvSpPr>
          <p:cNvPr id="51" name="TextBox 173">
            <a:extLst>
              <a:ext uri="{FF2B5EF4-FFF2-40B4-BE49-F238E27FC236}">
                <a16:creationId xmlns:a16="http://schemas.microsoft.com/office/drawing/2014/main" id="{2220784B-2D72-482D-B48C-F011C9F4697C}"/>
              </a:ext>
            </a:extLst>
          </p:cNvPr>
          <p:cNvSpPr txBox="1"/>
          <p:nvPr/>
        </p:nvSpPr>
        <p:spPr>
          <a:xfrm>
            <a:off x="9299610" y="5885166"/>
            <a:ext cx="2495925" cy="452587"/>
          </a:xfrm>
          <a:prstGeom prst="rect">
            <a:avLst/>
          </a:prstGeom>
          <a:noFill/>
          <a:ln cap="flat">
            <a:noFill/>
          </a:ln>
        </p:spPr>
        <p:txBody>
          <a:bodyPr vert="horz" wrap="square" lIns="179285" tIns="143428" rIns="179285" bIns="143428" anchor="t" anchorCtr="1" compatLnSpc="1">
            <a:spAutoFit/>
          </a:bodyPr>
          <a:lstStyle/>
          <a:p>
            <a:pPr algn="ctr" defTabSz="896386">
              <a:lnSpc>
                <a:spcPct val="90000"/>
              </a:lnSpc>
              <a:spcAft>
                <a:spcPts val="588"/>
              </a:spcAft>
              <a:defRPr sz="1800" b="0" i="0" u="none" strike="noStrike" kern="0" cap="none" spc="0" baseline="0">
                <a:solidFill>
                  <a:srgbClr val="000000"/>
                </a:solidFill>
                <a:uFillTx/>
              </a:defRPr>
            </a:pPr>
            <a:r>
              <a:rPr lang="en-US" sz="1176" kern="0">
                <a:solidFill>
                  <a:srgbClr val="FFFFFF"/>
                </a:solidFill>
                <a:latin typeface="Segoe UI Semibold" pitchFamily="34"/>
                <a:cs typeface="Segoe UI Semibold" pitchFamily="34"/>
              </a:rPr>
              <a:t>Card</a:t>
            </a:r>
          </a:p>
        </p:txBody>
      </p:sp>
      <p:cxnSp>
        <p:nvCxnSpPr>
          <p:cNvPr id="52" name="Straight Connector 187">
            <a:extLst>
              <a:ext uri="{FF2B5EF4-FFF2-40B4-BE49-F238E27FC236}">
                <a16:creationId xmlns:a16="http://schemas.microsoft.com/office/drawing/2014/main" id="{C5E8D91D-FCE9-41AF-836E-9F8FE9386FC8}"/>
              </a:ext>
            </a:extLst>
          </p:cNvPr>
          <p:cNvCxnSpPr/>
          <p:nvPr/>
        </p:nvCxnSpPr>
        <p:spPr>
          <a:xfrm flipH="1">
            <a:off x="8597574" y="3391653"/>
            <a:ext cx="1113898" cy="0"/>
          </a:xfrm>
          <a:prstGeom prst="straightConnector1">
            <a:avLst/>
          </a:prstGeom>
          <a:noFill/>
          <a:ln w="19046" cap="rnd">
            <a:solidFill>
              <a:srgbClr val="FFFFFF"/>
            </a:solidFill>
            <a:prstDash val="solid"/>
            <a:round/>
          </a:ln>
        </p:spPr>
      </p:cxnSp>
      <p:cxnSp>
        <p:nvCxnSpPr>
          <p:cNvPr id="53" name="Straight Connector 189">
            <a:extLst>
              <a:ext uri="{FF2B5EF4-FFF2-40B4-BE49-F238E27FC236}">
                <a16:creationId xmlns:a16="http://schemas.microsoft.com/office/drawing/2014/main" id="{5EDE023D-099C-42BA-A660-A9C7EA6BBE96}"/>
              </a:ext>
            </a:extLst>
          </p:cNvPr>
          <p:cNvCxnSpPr/>
          <p:nvPr/>
        </p:nvCxnSpPr>
        <p:spPr>
          <a:xfrm flipH="1">
            <a:off x="8597574" y="5025001"/>
            <a:ext cx="1113898" cy="0"/>
          </a:xfrm>
          <a:prstGeom prst="straightConnector1">
            <a:avLst/>
          </a:prstGeom>
          <a:noFill/>
          <a:ln w="19046" cap="rnd">
            <a:solidFill>
              <a:srgbClr val="FFFFFF"/>
            </a:solidFill>
            <a:prstDash val="solid"/>
            <a:round/>
          </a:ln>
        </p:spPr>
      </p:cxnSp>
      <p:sp>
        <p:nvSpPr>
          <p:cNvPr id="57" name="Title 1">
            <a:extLst>
              <a:ext uri="{FF2B5EF4-FFF2-40B4-BE49-F238E27FC236}">
                <a16:creationId xmlns:a16="http://schemas.microsoft.com/office/drawing/2014/main" id="{2DBE5F0A-2C48-4F04-8E63-A3F571F74D0C}"/>
              </a:ext>
            </a:extLst>
          </p:cNvPr>
          <p:cNvSpPr txBox="1">
            <a:spLocks/>
          </p:cNvSpPr>
          <p:nvPr/>
        </p:nvSpPr>
        <p:spPr>
          <a:xfrm>
            <a:off x="269241" y="2494021"/>
            <a:ext cx="4965522" cy="1869959"/>
          </a:xfrm>
          <a:prstGeom prst="rect">
            <a:avLst/>
          </a:prstGeom>
          <a:noFill/>
          <a:ln>
            <a:noFill/>
          </a:ln>
        </p:spPr>
        <p:txBody>
          <a:bodyPr vert="horz" wrap="square" lIns="143428" tIns="89642" rIns="143428"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spc="118" dirty="0">
                <a:solidFill>
                  <a:srgbClr val="505050"/>
                </a:solidFill>
              </a:rPr>
              <a:t>Making </a:t>
            </a:r>
            <a:r>
              <a:rPr lang="en-US" sz="2745" cap="none" spc="0" dirty="0">
                <a:ln w="0"/>
                <a:solidFill>
                  <a:schemeClr val="accent1"/>
                </a:solidFill>
                <a:effectLst>
                  <a:outerShdw blurRad="38100" dist="25400" dir="5400000" algn="ctr" rotWithShape="0">
                    <a:srgbClr val="6E747A">
                      <a:alpha val="43000"/>
                    </a:srgbClr>
                  </a:outerShdw>
                </a:effectLst>
              </a:rPr>
              <a:t>WINDOWS</a:t>
            </a:r>
            <a:r>
              <a:rPr lang="en-US" sz="2745" spc="118" dirty="0">
                <a:solidFill>
                  <a:srgbClr val="505050"/>
                </a:solidFill>
              </a:rPr>
              <a:t> Hello </a:t>
            </a:r>
            <a:r>
              <a:rPr lang="en-US" sz="2745" b="1" spc="118" dirty="0">
                <a:solidFill>
                  <a:srgbClr val="505050"/>
                </a:solidFill>
              </a:rPr>
              <a:t>Work for Every Environment</a:t>
            </a:r>
          </a:p>
        </p:txBody>
      </p:sp>
      <p:grpSp>
        <p:nvGrpSpPr>
          <p:cNvPr id="58" name="Group 57">
            <a:extLst>
              <a:ext uri="{FF2B5EF4-FFF2-40B4-BE49-F238E27FC236}">
                <a16:creationId xmlns:a16="http://schemas.microsoft.com/office/drawing/2014/main" id="{1EC877B4-8A96-4319-8174-4D726B215FB2}"/>
              </a:ext>
            </a:extLst>
          </p:cNvPr>
          <p:cNvGrpSpPr/>
          <p:nvPr/>
        </p:nvGrpSpPr>
        <p:grpSpPr>
          <a:xfrm>
            <a:off x="7278751" y="3322330"/>
            <a:ext cx="196094" cy="243978"/>
            <a:chOff x="2873376" y="549275"/>
            <a:chExt cx="3341688" cy="4157663"/>
          </a:xfrm>
          <a:solidFill>
            <a:srgbClr val="F8F8F8"/>
          </a:solidFill>
        </p:grpSpPr>
        <p:sp>
          <p:nvSpPr>
            <p:cNvPr id="59" name="Freeform 4">
              <a:extLst>
                <a:ext uri="{FF2B5EF4-FFF2-40B4-BE49-F238E27FC236}">
                  <a16:creationId xmlns:a16="http://schemas.microsoft.com/office/drawing/2014/main" id="{52B607DC-ACD7-4E10-AD46-C757EBEE4E96}"/>
                </a:ext>
              </a:extLst>
            </p:cNvPr>
            <p:cNvSpPr>
              <a:spLocks/>
            </p:cNvSpPr>
            <p:nvPr/>
          </p:nvSpPr>
          <p:spPr bwMode="auto">
            <a:xfrm>
              <a:off x="4491038" y="549275"/>
              <a:ext cx="985838" cy="923925"/>
            </a:xfrm>
            <a:custGeom>
              <a:avLst/>
              <a:gdLst>
                <a:gd name="T0" fmla="*/ 234 w 262"/>
                <a:gd name="T1" fmla="*/ 0 h 246"/>
                <a:gd name="T2" fmla="*/ 22 w 262"/>
                <a:gd name="T3" fmla="*/ 246 h 246"/>
                <a:gd name="T4" fmla="*/ 234 w 262"/>
                <a:gd name="T5" fmla="*/ 0 h 246"/>
              </a:gdLst>
              <a:ahLst/>
              <a:cxnLst>
                <a:cxn ang="0">
                  <a:pos x="T0" y="T1"/>
                </a:cxn>
                <a:cxn ang="0">
                  <a:pos x="T2" y="T3"/>
                </a:cxn>
                <a:cxn ang="0">
                  <a:pos x="T4" y="T5"/>
                </a:cxn>
              </a:cxnLst>
              <a:rect l="0" t="0" r="r" b="b"/>
              <a:pathLst>
                <a:path w="262" h="246">
                  <a:moveTo>
                    <a:pt x="234" y="0"/>
                  </a:moveTo>
                  <a:cubicBezTo>
                    <a:pt x="0" y="42"/>
                    <a:pt x="22" y="246"/>
                    <a:pt x="22" y="246"/>
                  </a:cubicBezTo>
                  <a:cubicBezTo>
                    <a:pt x="262" y="214"/>
                    <a:pt x="234" y="0"/>
                    <a:pt x="2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60" name="Freeform 5">
              <a:extLst>
                <a:ext uri="{FF2B5EF4-FFF2-40B4-BE49-F238E27FC236}">
                  <a16:creationId xmlns:a16="http://schemas.microsoft.com/office/drawing/2014/main" id="{EA750931-F897-489D-AA05-87011B6EDB9E}"/>
                </a:ext>
              </a:extLst>
            </p:cNvPr>
            <p:cNvSpPr>
              <a:spLocks/>
            </p:cNvSpPr>
            <p:nvPr/>
          </p:nvSpPr>
          <p:spPr bwMode="auto">
            <a:xfrm>
              <a:off x="2873376" y="1346200"/>
              <a:ext cx="3341688" cy="3360738"/>
            </a:xfrm>
            <a:custGeom>
              <a:avLst/>
              <a:gdLst>
                <a:gd name="T0" fmla="*/ 744 w 888"/>
                <a:gd name="T1" fmla="*/ 344 h 894"/>
                <a:gd name="T2" fmla="*/ 858 w 888"/>
                <a:gd name="T3" fmla="*/ 150 h 894"/>
                <a:gd name="T4" fmla="*/ 738 w 888"/>
                <a:gd name="T5" fmla="*/ 58 h 894"/>
                <a:gd name="T6" fmla="*/ 500 w 888"/>
                <a:gd name="T7" fmla="*/ 86 h 894"/>
                <a:gd name="T8" fmla="*/ 424 w 888"/>
                <a:gd name="T9" fmla="*/ 88 h 894"/>
                <a:gd name="T10" fmla="*/ 134 w 888"/>
                <a:gd name="T11" fmla="*/ 96 h 894"/>
                <a:gd name="T12" fmla="*/ 38 w 888"/>
                <a:gd name="T13" fmla="*/ 538 h 894"/>
                <a:gd name="T14" fmla="*/ 282 w 888"/>
                <a:gd name="T15" fmla="*/ 864 h 894"/>
                <a:gd name="T16" fmla="*/ 400 w 888"/>
                <a:gd name="T17" fmla="*/ 830 h 894"/>
                <a:gd name="T18" fmla="*/ 548 w 888"/>
                <a:gd name="T19" fmla="*/ 832 h 894"/>
                <a:gd name="T20" fmla="*/ 764 w 888"/>
                <a:gd name="T21" fmla="*/ 800 h 894"/>
                <a:gd name="T22" fmla="*/ 888 w 888"/>
                <a:gd name="T23" fmla="*/ 574 h 894"/>
                <a:gd name="T24" fmla="*/ 744 w 888"/>
                <a:gd name="T25" fmla="*/ 34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8" h="894">
                  <a:moveTo>
                    <a:pt x="744" y="344"/>
                  </a:moveTo>
                  <a:cubicBezTo>
                    <a:pt x="744" y="344"/>
                    <a:pt x="746" y="238"/>
                    <a:pt x="858" y="150"/>
                  </a:cubicBezTo>
                  <a:cubicBezTo>
                    <a:pt x="858" y="150"/>
                    <a:pt x="840" y="106"/>
                    <a:pt x="738" y="58"/>
                  </a:cubicBezTo>
                  <a:cubicBezTo>
                    <a:pt x="636" y="10"/>
                    <a:pt x="500" y="86"/>
                    <a:pt x="500" y="86"/>
                  </a:cubicBezTo>
                  <a:cubicBezTo>
                    <a:pt x="500" y="86"/>
                    <a:pt x="462" y="107"/>
                    <a:pt x="424" y="88"/>
                  </a:cubicBezTo>
                  <a:cubicBezTo>
                    <a:pt x="406" y="79"/>
                    <a:pt x="268" y="0"/>
                    <a:pt x="134" y="96"/>
                  </a:cubicBezTo>
                  <a:cubicBezTo>
                    <a:pt x="0" y="192"/>
                    <a:pt x="0" y="400"/>
                    <a:pt x="38" y="538"/>
                  </a:cubicBezTo>
                  <a:cubicBezTo>
                    <a:pt x="76" y="676"/>
                    <a:pt x="218" y="862"/>
                    <a:pt x="282" y="864"/>
                  </a:cubicBezTo>
                  <a:cubicBezTo>
                    <a:pt x="346" y="866"/>
                    <a:pt x="368" y="842"/>
                    <a:pt x="400" y="830"/>
                  </a:cubicBezTo>
                  <a:cubicBezTo>
                    <a:pt x="432" y="818"/>
                    <a:pt x="476" y="810"/>
                    <a:pt x="548" y="832"/>
                  </a:cubicBezTo>
                  <a:cubicBezTo>
                    <a:pt x="620" y="854"/>
                    <a:pt x="682" y="894"/>
                    <a:pt x="764" y="800"/>
                  </a:cubicBezTo>
                  <a:cubicBezTo>
                    <a:pt x="846" y="706"/>
                    <a:pt x="886" y="588"/>
                    <a:pt x="888" y="574"/>
                  </a:cubicBezTo>
                  <a:cubicBezTo>
                    <a:pt x="888" y="574"/>
                    <a:pt x="752" y="528"/>
                    <a:pt x="744"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Tree>
    <p:extLst>
      <p:ext uri="{BB962C8B-B14F-4D97-AF65-F5344CB8AC3E}">
        <p14:creationId xmlns:p14="http://schemas.microsoft.com/office/powerpoint/2010/main" val="1197248663"/>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screenshot of a cell phone&#10;&#10;Description generated with very high confidence">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77322" y="1879648"/>
            <a:ext cx="2008562" cy="3092321"/>
          </a:xfrm>
          <a:prstGeom prst="rect">
            <a:avLst/>
          </a:prstGeom>
        </p:spPr>
      </p:pic>
      <p:sp>
        <p:nvSpPr>
          <p:cNvPr id="17" name="Rectangle 133">
            <a:extLst>
              <a:ext uri="{FF2B5EF4-FFF2-40B4-BE49-F238E27FC236}">
                <a16:creationId xmlns:a16="http://schemas.microsoft.com/office/drawing/2014/main" id="{EDB0FD10-2028-4511-A1CD-A0CCE7FEEC86}"/>
              </a:ext>
            </a:extLst>
          </p:cNvPr>
          <p:cNvSpPr/>
          <p:nvPr/>
        </p:nvSpPr>
        <p:spPr>
          <a:xfrm>
            <a:off x="363536" y="3346981"/>
            <a:ext cx="4955248" cy="511043"/>
          </a:xfrm>
          <a:prstGeom prst="rect">
            <a:avLst/>
          </a:prstGeom>
          <a:noFill/>
          <a:ln cap="flat">
            <a:noFill/>
            <a:prstDash val="solid"/>
          </a:ln>
        </p:spPr>
        <p:txBody>
          <a:bodyPr vert="horz" wrap="square" lIns="179204" tIns="143364" rIns="179204" bIns="143364" anchor="t" anchorCtr="0" compatLnSpc="1">
            <a:noAutofit/>
          </a:bodyPr>
          <a:lstStyle/>
          <a:p>
            <a:pPr defTabSz="895570">
              <a:lnSpc>
                <a:spcPct val="90000"/>
              </a:lnSpc>
              <a:spcBef>
                <a:spcPts val="588"/>
              </a:spcBef>
              <a:defRPr sz="1800" b="0" i="0" u="none" strike="noStrike" kern="0" cap="none" spc="0" baseline="0">
                <a:solidFill>
                  <a:srgbClr val="000000"/>
                </a:solidFill>
                <a:uFillTx/>
              </a:defRPr>
            </a:pPr>
            <a:r>
              <a:rPr lang="en-US" sz="1961" kern="0" dirty="0">
                <a:solidFill>
                  <a:srgbClr val="505050"/>
                </a:solidFill>
                <a:latin typeface="Segoe UI"/>
              </a:rPr>
              <a:t>Manage your account, apps, and groups</a:t>
            </a:r>
          </a:p>
        </p:txBody>
      </p:sp>
      <p:sp>
        <p:nvSpPr>
          <p:cNvPr id="18" name="Rectangle 134">
            <a:extLst>
              <a:ext uri="{FF2B5EF4-FFF2-40B4-BE49-F238E27FC236}">
                <a16:creationId xmlns:a16="http://schemas.microsoft.com/office/drawing/2014/main" id="{177278D8-7649-4C3D-B6AF-EC584115F72E}"/>
              </a:ext>
            </a:extLst>
          </p:cNvPr>
          <p:cNvSpPr/>
          <p:nvPr/>
        </p:nvSpPr>
        <p:spPr>
          <a:xfrm>
            <a:off x="363536" y="2044377"/>
            <a:ext cx="4955248" cy="578167"/>
          </a:xfrm>
          <a:prstGeom prst="rect">
            <a:avLst/>
          </a:prstGeom>
          <a:noFill/>
          <a:ln cap="flat">
            <a:noFill/>
            <a:prstDash val="solid"/>
          </a:ln>
        </p:spPr>
        <p:txBody>
          <a:bodyPr vert="horz" wrap="square" lIns="179204" tIns="143364" rIns="179204" bIns="143364" anchor="t" anchorCtr="0" compatLnSpc="1">
            <a:noAutofit/>
          </a:bodyPr>
          <a:lstStyle/>
          <a:p>
            <a:pPr defTabSz="895570">
              <a:lnSpc>
                <a:spcPct val="90000"/>
              </a:lnSpc>
              <a:spcBef>
                <a:spcPts val="588"/>
              </a:spcBef>
              <a:defRPr sz="1800" b="0" i="0" u="none" strike="noStrike" kern="0" cap="none" spc="0" baseline="0">
                <a:solidFill>
                  <a:srgbClr val="000000"/>
                </a:solidFill>
                <a:uFillTx/>
              </a:defRPr>
            </a:pPr>
            <a:r>
              <a:rPr lang="en-US" sz="1961" kern="0" dirty="0">
                <a:solidFill>
                  <a:srgbClr val="505050"/>
                </a:solidFill>
                <a:latin typeface="Segoe UI"/>
              </a:rPr>
              <a:t>My apps portal</a:t>
            </a:r>
          </a:p>
        </p:txBody>
      </p:sp>
      <p:sp>
        <p:nvSpPr>
          <p:cNvPr id="19" name="Rectangle 135">
            <a:extLst>
              <a:ext uri="{FF2B5EF4-FFF2-40B4-BE49-F238E27FC236}">
                <a16:creationId xmlns:a16="http://schemas.microsoft.com/office/drawing/2014/main" id="{9CC97AA9-23C2-450E-91C8-2F928AB6045A}"/>
              </a:ext>
            </a:extLst>
          </p:cNvPr>
          <p:cNvSpPr/>
          <p:nvPr/>
        </p:nvSpPr>
        <p:spPr>
          <a:xfrm>
            <a:off x="363536" y="3964717"/>
            <a:ext cx="4955248" cy="511043"/>
          </a:xfrm>
          <a:prstGeom prst="rect">
            <a:avLst/>
          </a:prstGeom>
          <a:noFill/>
          <a:ln cap="flat">
            <a:noFill/>
            <a:prstDash val="solid"/>
          </a:ln>
        </p:spPr>
        <p:txBody>
          <a:bodyPr vert="horz" wrap="square" lIns="179204" tIns="143364" rIns="179204" bIns="143364" anchor="t" anchorCtr="0" compatLnSpc="1">
            <a:noAutofit/>
          </a:bodyPr>
          <a:lstStyle/>
          <a:p>
            <a:pPr defTabSz="895570">
              <a:lnSpc>
                <a:spcPct val="90000"/>
              </a:lnSpc>
              <a:spcBef>
                <a:spcPts val="588"/>
              </a:spcBef>
              <a:defRPr sz="1800" b="0" i="0" u="none" strike="noStrike" kern="0" cap="none" spc="0" baseline="0">
                <a:solidFill>
                  <a:srgbClr val="000000"/>
                </a:solidFill>
                <a:uFillTx/>
              </a:defRPr>
            </a:pPr>
            <a:r>
              <a:rPr lang="en-US" sz="1961" kern="0" dirty="0">
                <a:solidFill>
                  <a:srgbClr val="505050"/>
                </a:solidFill>
                <a:latin typeface="Segoe UI"/>
              </a:rPr>
              <a:t>Self-service password reset</a:t>
            </a:r>
          </a:p>
        </p:txBody>
      </p:sp>
      <p:sp>
        <p:nvSpPr>
          <p:cNvPr id="20" name="Rectangle 136">
            <a:extLst>
              <a:ext uri="{FF2B5EF4-FFF2-40B4-BE49-F238E27FC236}">
                <a16:creationId xmlns:a16="http://schemas.microsoft.com/office/drawing/2014/main" id="{4EB5F83F-ADFC-4F7B-8C50-D474C556A7BE}"/>
              </a:ext>
            </a:extLst>
          </p:cNvPr>
          <p:cNvSpPr/>
          <p:nvPr/>
        </p:nvSpPr>
        <p:spPr>
          <a:xfrm>
            <a:off x="363536" y="4582452"/>
            <a:ext cx="4955248" cy="511043"/>
          </a:xfrm>
          <a:prstGeom prst="rect">
            <a:avLst/>
          </a:prstGeom>
          <a:noFill/>
          <a:ln cap="flat">
            <a:noFill/>
            <a:prstDash val="solid"/>
          </a:ln>
        </p:spPr>
        <p:txBody>
          <a:bodyPr vert="horz" wrap="square" lIns="179204" tIns="143364" rIns="179204" bIns="143364" anchor="t" anchorCtr="0" compatLnSpc="1">
            <a:noAutofit/>
          </a:bodyPr>
          <a:lstStyle/>
          <a:p>
            <a:pPr defTabSz="895570">
              <a:lnSpc>
                <a:spcPct val="90000"/>
              </a:lnSpc>
              <a:spcBef>
                <a:spcPts val="588"/>
              </a:spcBef>
              <a:defRPr sz="1800" b="0" i="0" u="none" strike="noStrike" kern="0" cap="none" spc="0" baseline="0">
                <a:solidFill>
                  <a:srgbClr val="000000"/>
                </a:solidFill>
                <a:uFillTx/>
              </a:defRPr>
            </a:pPr>
            <a:r>
              <a:rPr lang="en-US" sz="1961" kern="0" dirty="0">
                <a:solidFill>
                  <a:srgbClr val="505050"/>
                </a:solidFill>
                <a:latin typeface="Segoe UI"/>
              </a:rPr>
              <a:t>Application access requests</a:t>
            </a:r>
          </a:p>
        </p:txBody>
      </p:sp>
      <p:sp>
        <p:nvSpPr>
          <p:cNvPr id="21" name="Rectangle 137">
            <a:extLst>
              <a:ext uri="{FF2B5EF4-FFF2-40B4-BE49-F238E27FC236}">
                <a16:creationId xmlns:a16="http://schemas.microsoft.com/office/drawing/2014/main" id="{AF166B74-FC04-422C-8B9B-176A47150515}"/>
              </a:ext>
            </a:extLst>
          </p:cNvPr>
          <p:cNvSpPr/>
          <p:nvPr/>
        </p:nvSpPr>
        <p:spPr>
          <a:xfrm>
            <a:off x="363536" y="2729236"/>
            <a:ext cx="4955248" cy="511043"/>
          </a:xfrm>
          <a:prstGeom prst="rect">
            <a:avLst/>
          </a:prstGeom>
          <a:noFill/>
          <a:ln cap="flat">
            <a:noFill/>
            <a:prstDash val="solid"/>
          </a:ln>
        </p:spPr>
        <p:txBody>
          <a:bodyPr vert="horz" wrap="square" lIns="179204" tIns="143364" rIns="179204" bIns="143364" anchor="t" anchorCtr="0" compatLnSpc="1">
            <a:noAutofit/>
          </a:bodyPr>
          <a:lstStyle/>
          <a:p>
            <a:pPr defTabSz="895570">
              <a:lnSpc>
                <a:spcPct val="90000"/>
              </a:lnSpc>
              <a:spcBef>
                <a:spcPts val="588"/>
              </a:spcBef>
              <a:defRPr sz="1800" b="0" i="0" u="none" strike="noStrike" kern="0" cap="none" spc="0" baseline="0">
                <a:solidFill>
                  <a:srgbClr val="000000"/>
                </a:solidFill>
                <a:uFillTx/>
              </a:defRPr>
            </a:pPr>
            <a:r>
              <a:rPr lang="en-US" sz="1961" kern="0" dirty="0">
                <a:solidFill>
                  <a:srgbClr val="505050"/>
                </a:solidFill>
                <a:latin typeface="Segoe UI"/>
              </a:rPr>
              <a:t>Integrated Office 365 app launching</a:t>
            </a:r>
          </a:p>
        </p:txBody>
      </p:sp>
      <p:grpSp>
        <p:nvGrpSpPr>
          <p:cNvPr id="4096" name="Group 4095">
            <a:extLst>
              <a:ext uri="{FF2B5EF4-FFF2-40B4-BE49-F238E27FC236}">
                <a16:creationId xmlns:a16="http://schemas.microsoft.com/office/drawing/2014/main" id="{93AAC973-8799-47D7-A9A6-B9318038DE90}"/>
              </a:ext>
            </a:extLst>
          </p:cNvPr>
          <p:cNvGrpSpPr/>
          <p:nvPr/>
        </p:nvGrpSpPr>
        <p:grpSpPr>
          <a:xfrm>
            <a:off x="8953177" y="1648242"/>
            <a:ext cx="2473276" cy="3561517"/>
            <a:chOff x="9132707" y="2084875"/>
            <a:chExt cx="2522870" cy="3632933"/>
          </a:xfrm>
        </p:grpSpPr>
        <p:pic>
          <p:nvPicPr>
            <p:cNvPr id="27" name="Picture 26" descr="A flat screen tv&#10;&#10;Description generated with high confidence">
              <a:extLst>
                <a:ext uri="{FF2B5EF4-FFF2-40B4-BE49-F238E27FC236}">
                  <a16:creationId xmlns:a16="http://schemas.microsoft.com/office/drawing/2014/main" id="{A29431C3-72EC-4A9C-841D-0D27E68A4ED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8577675" y="2639907"/>
              <a:ext cx="3632933" cy="2522870"/>
            </a:xfrm>
            <a:prstGeom prst="rect">
              <a:avLst/>
            </a:prstGeom>
          </p:spPr>
        </p:pic>
        <p:pic>
          <p:nvPicPr>
            <p:cNvPr id="23" name="Picture 22" descr="A screenshot of a cell phone&#10;&#10;Description generated with very high confidence">
              <a:extLst>
                <a:ext uri="{FF2B5EF4-FFF2-40B4-BE49-F238E27FC236}">
                  <a16:creationId xmlns:a16="http://schemas.microsoft.com/office/drawing/2014/main" id="{61AA54E1-C10D-4284-AA83-CE43E4C75B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381163" y="2320922"/>
              <a:ext cx="2048838" cy="3154328"/>
            </a:xfrm>
            <a:prstGeom prst="rect">
              <a:avLst/>
            </a:prstGeom>
          </p:spPr>
        </p:pic>
      </p:grpSp>
      <p:pic>
        <p:nvPicPr>
          <p:cNvPr id="28" name="Picture 132">
            <a:extLst>
              <a:ext uri="{FF2B5EF4-FFF2-40B4-BE49-F238E27FC236}">
                <a16:creationId xmlns:a16="http://schemas.microsoft.com/office/drawing/2014/main" id="{A65F168D-6192-4004-A8FB-78F179E9DD9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9925" y="2748698"/>
            <a:ext cx="3633041" cy="2046993"/>
          </a:xfrm>
          <a:prstGeom prst="rect">
            <a:avLst/>
          </a:prstGeom>
          <a:noFill/>
          <a:ln cap="flat">
            <a:noFill/>
          </a:ln>
        </p:spPr>
      </p:pic>
      <p:pic>
        <p:nvPicPr>
          <p:cNvPr id="25" name="Picture 24" descr="A screen shot of an open computer sitting on a desk&#10;&#10;Description generated with very high confidence">
            <a:extLst>
              <a:ext uri="{FF2B5EF4-FFF2-40B4-BE49-F238E27FC236}">
                <a16:creationId xmlns:a16="http://schemas.microsoft.com/office/drawing/2014/main" id="{970D0968-5B04-437C-9744-7CDA5F25D6B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162669" y="2555868"/>
            <a:ext cx="5114603" cy="3047511"/>
          </a:xfrm>
          <a:prstGeom prst="rect">
            <a:avLst/>
          </a:prstGeom>
        </p:spPr>
      </p:pic>
      <p:sp>
        <p:nvSpPr>
          <p:cNvPr id="35" name="Title 1">
            <a:extLst>
              <a:ext uri="{FF2B5EF4-FFF2-40B4-BE49-F238E27FC236}">
                <a16:creationId xmlns:a16="http://schemas.microsoft.com/office/drawing/2014/main" id="{D06AC056-FDAE-4B54-A48B-4ACEA5374FF4}"/>
              </a:ext>
            </a:extLst>
          </p:cNvPr>
          <p:cNvSpPr txBox="1">
            <a:spLocks/>
          </p:cNvSpPr>
          <p:nvPr/>
        </p:nvSpPr>
        <p:spPr>
          <a:xfrm>
            <a:off x="465821" y="19090"/>
            <a:ext cx="10123602"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b="1" spc="118" dirty="0">
                <a:solidFill>
                  <a:srgbClr val="505050"/>
                </a:solidFill>
              </a:rPr>
              <a:t>Access all your SaaS and on-premises apps</a:t>
            </a:r>
          </a:p>
        </p:txBody>
      </p:sp>
      <p:pic>
        <p:nvPicPr>
          <p:cNvPr id="22" name="Picture 21"/>
          <p:cNvPicPr preferRelativeResize="0">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44641" y="2759903"/>
            <a:ext cx="3608325" cy="2033071"/>
          </a:xfrm>
          <a:prstGeom prst="rect">
            <a:avLst/>
          </a:prstGeom>
        </p:spPr>
      </p:pic>
      <p:grpSp>
        <p:nvGrpSpPr>
          <p:cNvPr id="31" name="Group 30">
            <a:extLst>
              <a:ext uri="{FF2B5EF4-FFF2-40B4-BE49-F238E27FC236}">
                <a16:creationId xmlns:a16="http://schemas.microsoft.com/office/drawing/2014/main" id="{7CDBE2A8-513A-436B-9080-6ED088CF4BB6}"/>
              </a:ext>
            </a:extLst>
          </p:cNvPr>
          <p:cNvGrpSpPr/>
          <p:nvPr/>
        </p:nvGrpSpPr>
        <p:grpSpPr>
          <a:xfrm>
            <a:off x="9387548" y="3365001"/>
            <a:ext cx="1201876" cy="2410316"/>
            <a:chOff x="9481996" y="3857369"/>
            <a:chExt cx="1225976" cy="2458648"/>
          </a:xfrm>
        </p:grpSpPr>
        <p:pic>
          <p:nvPicPr>
            <p:cNvPr id="4098" name="Picture 2" descr="Image result for iphone 6">
              <a:extLst>
                <a:ext uri="{FF2B5EF4-FFF2-40B4-BE49-F238E27FC236}">
                  <a16:creationId xmlns:a16="http://schemas.microsoft.com/office/drawing/2014/main" id="{DE99A036-D4CC-49E5-8F2C-A55B0663566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481996" y="3857369"/>
              <a:ext cx="1225976" cy="245864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7">
              <a:extLst>
                <a:ext uri="{FF2B5EF4-FFF2-40B4-BE49-F238E27FC236}">
                  <a16:creationId xmlns:a16="http://schemas.microsoft.com/office/drawing/2014/main" id="{BDB25656-66D2-406A-9CDC-2CCDC4D51164}"/>
                </a:ext>
              </a:extLst>
            </p:cNvPr>
            <p:cNvPicPr>
              <a:picLocks noChangeAspect="1"/>
            </p:cNvPicPr>
            <p:nvPr/>
          </p:nvPicPr>
          <p:blipFill>
            <a:blip r:embed="rId9"/>
            <a:stretch>
              <a:fillRect/>
            </a:stretch>
          </p:blipFill>
          <p:spPr>
            <a:xfrm>
              <a:off x="9563739" y="4141395"/>
              <a:ext cx="1063621" cy="1773110"/>
            </a:xfrm>
            <a:prstGeom prst="rect">
              <a:avLst/>
            </a:prstGeom>
            <a:noFill/>
            <a:ln cap="flat">
              <a:noFill/>
            </a:ln>
          </p:spPr>
        </p:pic>
        <p:sp>
          <p:nvSpPr>
            <p:cNvPr id="29" name="Rectangle 28">
              <a:extLst>
                <a:ext uri="{FF2B5EF4-FFF2-40B4-BE49-F238E27FC236}">
                  <a16:creationId xmlns:a16="http://schemas.microsoft.com/office/drawing/2014/main" id="{852F5DD5-121C-4945-BD78-715053C86EB5}"/>
                </a:ext>
              </a:extLst>
            </p:cNvPr>
            <p:cNvSpPr/>
            <p:nvPr/>
          </p:nvSpPr>
          <p:spPr>
            <a:xfrm>
              <a:off x="9563739" y="5895455"/>
              <a:ext cx="1063621" cy="1393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srgbClr val="FFFFFF"/>
                </a:solidFill>
                <a:latin typeface="Segoe UI"/>
              </a:endParaRPr>
            </a:p>
          </p:txBody>
        </p:sp>
      </p:grpSp>
      <p:pic>
        <p:nvPicPr>
          <p:cNvPr id="24" name="Picture 2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467684" y="3640290"/>
            <a:ext cx="1042538" cy="1737961"/>
          </a:xfrm>
          <a:prstGeom prst="rect">
            <a:avLst/>
          </a:prstGeom>
        </p:spPr>
      </p:pic>
    </p:spTree>
    <p:extLst>
      <p:ext uri="{BB962C8B-B14F-4D97-AF65-F5344CB8AC3E}">
        <p14:creationId xmlns:p14="http://schemas.microsoft.com/office/powerpoint/2010/main" val="2441315082"/>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0773568" y="1476903"/>
            <a:ext cx="208134" cy="412314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10534477" y="2327573"/>
            <a:ext cx="196487" cy="327247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10293494" y="2955261"/>
            <a:ext cx="208134" cy="264597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3" name="Group 22"/>
          <p:cNvGrpSpPr/>
          <p:nvPr/>
        </p:nvGrpSpPr>
        <p:grpSpPr>
          <a:xfrm>
            <a:off x="6785900" y="3222898"/>
            <a:ext cx="3498823" cy="2257651"/>
            <a:chOff x="6950474" y="3230488"/>
            <a:chExt cx="3499767" cy="2258260"/>
          </a:xfrm>
        </p:grpSpPr>
        <p:sp>
          <p:nvSpPr>
            <p:cNvPr id="72" name="Freeform 71"/>
            <p:cNvSpPr/>
            <p:nvPr/>
          </p:nvSpPr>
          <p:spPr bwMode="auto">
            <a:xfrm>
              <a:off x="6950474" y="5298085"/>
              <a:ext cx="845105" cy="190663"/>
            </a:xfrm>
            <a:custGeom>
              <a:avLst/>
              <a:gdLst>
                <a:gd name="connsiteX0" fmla="*/ 870933 w 870933"/>
                <a:gd name="connsiteY0" fmla="*/ 0 h 248442"/>
                <a:gd name="connsiteX1" fmla="*/ 870933 w 870933"/>
                <a:gd name="connsiteY1" fmla="*/ 248442 h 248442"/>
                <a:gd name="connsiteX2" fmla="*/ 0 w 870933"/>
                <a:gd name="connsiteY2" fmla="*/ 248442 h 248442"/>
                <a:gd name="connsiteX3" fmla="*/ 0 w 870933"/>
                <a:gd name="connsiteY3" fmla="*/ 223111 h 248442"/>
                <a:gd name="connsiteX4" fmla="*/ 210052 w 870933"/>
                <a:gd name="connsiteY4" fmla="*/ 190232 h 248442"/>
                <a:gd name="connsiteX5" fmla="*/ 851244 w 870933"/>
                <a:gd name="connsiteY5" fmla="*/ 8206 h 24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0933" h="248442">
                  <a:moveTo>
                    <a:pt x="870933" y="0"/>
                  </a:moveTo>
                  <a:lnTo>
                    <a:pt x="870933" y="248442"/>
                  </a:lnTo>
                  <a:lnTo>
                    <a:pt x="0" y="248442"/>
                  </a:lnTo>
                  <a:lnTo>
                    <a:pt x="0" y="223111"/>
                  </a:lnTo>
                  <a:lnTo>
                    <a:pt x="210052" y="190232"/>
                  </a:lnTo>
                  <a:cubicBezTo>
                    <a:pt x="429511" y="148927"/>
                    <a:pt x="643658" y="87739"/>
                    <a:pt x="851244" y="8206"/>
                  </a:cubicBezTo>
                  <a:close/>
                </a:path>
              </a:pathLst>
            </a:custGeom>
            <a:pattFill prst="ltUpDiag">
              <a:fgClr>
                <a:srgbClr val="FF0000"/>
              </a:fgClr>
              <a:bgClr>
                <a:schemeClr val="bg1">
                  <a:lumMod val="95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Freeform 72"/>
            <p:cNvSpPr/>
            <p:nvPr/>
          </p:nvSpPr>
          <p:spPr bwMode="auto">
            <a:xfrm>
              <a:off x="7821502" y="5016788"/>
              <a:ext cx="845772" cy="342284"/>
            </a:xfrm>
            <a:custGeom>
              <a:avLst/>
              <a:gdLst>
                <a:gd name="connsiteX0" fmla="*/ 701686 w 870933"/>
                <a:gd name="connsiteY0" fmla="*/ 0 h 446010"/>
                <a:gd name="connsiteX1" fmla="*/ 870933 w 870933"/>
                <a:gd name="connsiteY1" fmla="*/ 0 h 446010"/>
                <a:gd name="connsiteX2" fmla="*/ 870933 w 870933"/>
                <a:gd name="connsiteY2" fmla="*/ 446010 h 446010"/>
                <a:gd name="connsiteX3" fmla="*/ 0 w 870933"/>
                <a:gd name="connsiteY3" fmla="*/ 446010 h 446010"/>
                <a:gd name="connsiteX4" fmla="*/ 0 w 870933"/>
                <a:gd name="connsiteY4" fmla="*/ 357407 h 446010"/>
                <a:gd name="connsiteX5" fmla="*/ 194529 w 870933"/>
                <a:gd name="connsiteY5" fmla="*/ 276329 h 446010"/>
                <a:gd name="connsiteX6" fmla="*/ 591001 w 870933"/>
                <a:gd name="connsiteY6" fmla="*/ 69830 h 44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933" h="446010">
                  <a:moveTo>
                    <a:pt x="701686" y="0"/>
                  </a:moveTo>
                  <a:lnTo>
                    <a:pt x="870933" y="0"/>
                  </a:lnTo>
                  <a:lnTo>
                    <a:pt x="870933" y="446010"/>
                  </a:lnTo>
                  <a:lnTo>
                    <a:pt x="0" y="446010"/>
                  </a:lnTo>
                  <a:lnTo>
                    <a:pt x="0" y="357407"/>
                  </a:lnTo>
                  <a:lnTo>
                    <a:pt x="194529" y="276329"/>
                  </a:lnTo>
                  <a:cubicBezTo>
                    <a:pt x="329911" y="215268"/>
                    <a:pt x="462192" y="146283"/>
                    <a:pt x="591001" y="69830"/>
                  </a:cubicBezTo>
                  <a:close/>
                </a:path>
              </a:pathLst>
            </a:custGeom>
            <a:pattFill prst="ltUpDiag">
              <a:fgClr>
                <a:srgbClr val="FF0000"/>
              </a:fgClr>
              <a:bgClr>
                <a:schemeClr val="bg1">
                  <a:lumMod val="95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Freeform 77"/>
            <p:cNvSpPr/>
            <p:nvPr/>
          </p:nvSpPr>
          <p:spPr bwMode="auto">
            <a:xfrm>
              <a:off x="8700066" y="4328489"/>
              <a:ext cx="849367" cy="666412"/>
            </a:xfrm>
            <a:custGeom>
              <a:avLst/>
              <a:gdLst>
                <a:gd name="connsiteX0" fmla="*/ 870933 w 870933"/>
                <a:gd name="connsiteY0" fmla="*/ 0 h 772070"/>
                <a:gd name="connsiteX1" fmla="*/ 870933 w 870933"/>
                <a:gd name="connsiteY1" fmla="*/ 772070 h 772070"/>
                <a:gd name="connsiteX2" fmla="*/ 841963 w 870933"/>
                <a:gd name="connsiteY2" fmla="*/ 772070 h 772070"/>
                <a:gd name="connsiteX3" fmla="*/ 841963 w 870933"/>
                <a:gd name="connsiteY3" fmla="*/ 661650 h 772070"/>
                <a:gd name="connsiteX4" fmla="*/ 0 w 870933"/>
                <a:gd name="connsiteY4" fmla="*/ 661650 h 772070"/>
                <a:gd name="connsiteX5" fmla="*/ 0 w 870933"/>
                <a:gd name="connsiteY5" fmla="*/ 605982 h 772070"/>
                <a:gd name="connsiteX6" fmla="*/ 130489 w 870933"/>
                <a:gd name="connsiteY6" fmla="*/ 535055 h 772070"/>
                <a:gd name="connsiteX7" fmla="*/ 810404 w 870933"/>
                <a:gd name="connsiteY7" fmla="*/ 54553 h 772070"/>
                <a:gd name="connsiteX0" fmla="*/ 870933 w 870933"/>
                <a:gd name="connsiteY0" fmla="*/ 0 h 772070"/>
                <a:gd name="connsiteX1" fmla="*/ 870933 w 870933"/>
                <a:gd name="connsiteY1" fmla="*/ 772070 h 772070"/>
                <a:gd name="connsiteX2" fmla="*/ 841963 w 870933"/>
                <a:gd name="connsiteY2" fmla="*/ 661650 h 772070"/>
                <a:gd name="connsiteX3" fmla="*/ 0 w 870933"/>
                <a:gd name="connsiteY3" fmla="*/ 661650 h 772070"/>
                <a:gd name="connsiteX4" fmla="*/ 0 w 870933"/>
                <a:gd name="connsiteY4" fmla="*/ 605982 h 772070"/>
                <a:gd name="connsiteX5" fmla="*/ 130489 w 870933"/>
                <a:gd name="connsiteY5" fmla="*/ 535055 h 772070"/>
                <a:gd name="connsiteX6" fmla="*/ 810404 w 870933"/>
                <a:gd name="connsiteY6" fmla="*/ 54553 h 772070"/>
                <a:gd name="connsiteX7" fmla="*/ 870933 w 870933"/>
                <a:gd name="connsiteY7" fmla="*/ 0 h 772070"/>
                <a:gd name="connsiteX0" fmla="*/ 870933 w 870933"/>
                <a:gd name="connsiteY0" fmla="*/ 0 h 661650"/>
                <a:gd name="connsiteX1" fmla="*/ 841963 w 870933"/>
                <a:gd name="connsiteY1" fmla="*/ 661650 h 661650"/>
                <a:gd name="connsiteX2" fmla="*/ 0 w 870933"/>
                <a:gd name="connsiteY2" fmla="*/ 661650 h 661650"/>
                <a:gd name="connsiteX3" fmla="*/ 0 w 870933"/>
                <a:gd name="connsiteY3" fmla="*/ 605982 h 661650"/>
                <a:gd name="connsiteX4" fmla="*/ 130489 w 870933"/>
                <a:gd name="connsiteY4" fmla="*/ 535055 h 661650"/>
                <a:gd name="connsiteX5" fmla="*/ 810404 w 870933"/>
                <a:gd name="connsiteY5" fmla="*/ 54553 h 661650"/>
                <a:gd name="connsiteX6" fmla="*/ 870933 w 870933"/>
                <a:gd name="connsiteY6" fmla="*/ 0 h 661650"/>
                <a:gd name="connsiteX0" fmla="*/ 870933 w 877002"/>
                <a:gd name="connsiteY0" fmla="*/ 0 h 666412"/>
                <a:gd name="connsiteX1" fmla="*/ 877002 w 877002"/>
                <a:gd name="connsiteY1" fmla="*/ 666412 h 666412"/>
                <a:gd name="connsiteX2" fmla="*/ 0 w 877002"/>
                <a:gd name="connsiteY2" fmla="*/ 661650 h 666412"/>
                <a:gd name="connsiteX3" fmla="*/ 0 w 877002"/>
                <a:gd name="connsiteY3" fmla="*/ 605982 h 666412"/>
                <a:gd name="connsiteX4" fmla="*/ 130489 w 877002"/>
                <a:gd name="connsiteY4" fmla="*/ 535055 h 666412"/>
                <a:gd name="connsiteX5" fmla="*/ 810404 w 877002"/>
                <a:gd name="connsiteY5" fmla="*/ 54553 h 666412"/>
                <a:gd name="connsiteX6" fmla="*/ 870933 w 877002"/>
                <a:gd name="connsiteY6" fmla="*/ 0 h 66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02" h="666412">
                  <a:moveTo>
                    <a:pt x="870933" y="0"/>
                  </a:moveTo>
                  <a:lnTo>
                    <a:pt x="877002" y="666412"/>
                  </a:lnTo>
                  <a:lnTo>
                    <a:pt x="0" y="661650"/>
                  </a:lnTo>
                  <a:lnTo>
                    <a:pt x="0" y="605982"/>
                  </a:lnTo>
                  <a:lnTo>
                    <a:pt x="130489" y="535055"/>
                  </a:lnTo>
                  <a:cubicBezTo>
                    <a:pt x="373481" y="395481"/>
                    <a:pt x="601107" y="234380"/>
                    <a:pt x="810404" y="54553"/>
                  </a:cubicBezTo>
                  <a:lnTo>
                    <a:pt x="870933" y="0"/>
                  </a:lnTo>
                  <a:close/>
                </a:path>
              </a:pathLst>
            </a:custGeom>
            <a:pattFill prst="ltUpDiag">
              <a:fgClr>
                <a:srgbClr val="FF0000"/>
              </a:fgClr>
              <a:bgClr>
                <a:schemeClr val="bg1">
                  <a:lumMod val="95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Freeform 78"/>
            <p:cNvSpPr/>
            <p:nvPr/>
          </p:nvSpPr>
          <p:spPr bwMode="auto">
            <a:xfrm>
              <a:off x="9580694" y="3230488"/>
              <a:ext cx="869547" cy="1406308"/>
            </a:xfrm>
            <a:custGeom>
              <a:avLst/>
              <a:gdLst>
                <a:gd name="connsiteX0" fmla="*/ 895339 w 895339"/>
                <a:gd name="connsiteY0" fmla="*/ 0 h 1390348"/>
                <a:gd name="connsiteX1" fmla="*/ 870933 w 895339"/>
                <a:gd name="connsiteY1" fmla="*/ 533400 h 1390348"/>
                <a:gd name="connsiteX2" fmla="*/ 870933 w 895339"/>
                <a:gd name="connsiteY2" fmla="*/ 1390348 h 1390348"/>
                <a:gd name="connsiteX3" fmla="*/ 852897 w 895339"/>
                <a:gd name="connsiteY3" fmla="*/ 1390348 h 1390348"/>
                <a:gd name="connsiteX4" fmla="*/ 852897 w 895339"/>
                <a:gd name="connsiteY4" fmla="*/ 1091681 h 1390348"/>
                <a:gd name="connsiteX5" fmla="*/ 29745 w 895339"/>
                <a:gd name="connsiteY5" fmla="*/ 1091681 h 1390348"/>
                <a:gd name="connsiteX6" fmla="*/ 29745 w 895339"/>
                <a:gd name="connsiteY6" fmla="*/ 1390348 h 1390348"/>
                <a:gd name="connsiteX7" fmla="*/ 0 w 895339"/>
                <a:gd name="connsiteY7" fmla="*/ 1390348 h 1390348"/>
                <a:gd name="connsiteX8" fmla="*/ 0 w 895339"/>
                <a:gd name="connsiteY8" fmla="*/ 1087420 h 1390348"/>
                <a:gd name="connsiteX9" fmla="*/ 151676 w 895339"/>
                <a:gd name="connsiteY9" fmla="*/ 950717 h 1390348"/>
                <a:gd name="connsiteX10" fmla="*/ 436925 w 895339"/>
                <a:gd name="connsiteY10" fmla="*/ 654024 h 1390348"/>
                <a:gd name="connsiteX11" fmla="*/ 895339 w 895339"/>
                <a:gd name="connsiteY11" fmla="*/ 0 h 13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339" h="1390348">
                  <a:moveTo>
                    <a:pt x="895339" y="0"/>
                  </a:moveTo>
                  <a:lnTo>
                    <a:pt x="870933" y="533400"/>
                  </a:lnTo>
                  <a:lnTo>
                    <a:pt x="870933" y="1390348"/>
                  </a:lnTo>
                  <a:lnTo>
                    <a:pt x="852897" y="1390348"/>
                  </a:lnTo>
                  <a:lnTo>
                    <a:pt x="852897" y="1091681"/>
                  </a:lnTo>
                  <a:lnTo>
                    <a:pt x="29745" y="1091681"/>
                  </a:lnTo>
                  <a:lnTo>
                    <a:pt x="29745" y="1390348"/>
                  </a:lnTo>
                  <a:lnTo>
                    <a:pt x="0" y="1390348"/>
                  </a:lnTo>
                  <a:lnTo>
                    <a:pt x="0" y="1087420"/>
                  </a:lnTo>
                  <a:lnTo>
                    <a:pt x="151676" y="950717"/>
                  </a:lnTo>
                  <a:cubicBezTo>
                    <a:pt x="251650" y="856209"/>
                    <a:pt x="346856" y="757195"/>
                    <a:pt x="436925" y="654024"/>
                  </a:cubicBezTo>
                  <a:cubicBezTo>
                    <a:pt x="470350" y="613816"/>
                    <a:pt x="861914" y="40208"/>
                    <a:pt x="895339" y="0"/>
                  </a:cubicBezTo>
                  <a:close/>
                </a:path>
              </a:pathLst>
            </a:custGeom>
            <a:pattFill prst="ltUpDiag">
              <a:fgClr>
                <a:srgbClr val="FF0000"/>
              </a:fgClr>
              <a:bgClr>
                <a:schemeClr val="bg1">
                  <a:lumMod val="95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solidFill>
                  <a:srgbClr val="FF0000"/>
                </a:solidFill>
                <a:latin typeface="Segoe UI Semilight"/>
                <a:ea typeface="Segoe UI" pitchFamily="34" charset="0"/>
                <a:cs typeface="Segoe UI" pitchFamily="34" charset="0"/>
              </a:endParaRPr>
            </a:p>
          </p:txBody>
        </p:sp>
      </p:grpSp>
      <p:sp>
        <p:nvSpPr>
          <p:cNvPr id="3" name="L-Shape 2"/>
          <p:cNvSpPr/>
          <p:nvPr/>
        </p:nvSpPr>
        <p:spPr bwMode="auto">
          <a:xfrm>
            <a:off x="6737894" y="1254080"/>
            <a:ext cx="4896972" cy="4390908"/>
          </a:xfrm>
          <a:prstGeom prst="corner">
            <a:avLst>
              <a:gd name="adj1" fmla="val 861"/>
              <a:gd name="adj2" fmla="val 861"/>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p:cNvSpPr/>
          <p:nvPr/>
        </p:nvSpPr>
        <p:spPr>
          <a:xfrm>
            <a:off x="7199869" y="6089937"/>
            <a:ext cx="1890637" cy="241605"/>
          </a:xfrm>
          <a:prstGeom prst="rect">
            <a:avLst/>
          </a:prstGeom>
        </p:spPr>
        <p:txBody>
          <a:bodyPr wrap="square">
            <a:spAutoFit/>
          </a:bodyPr>
          <a:lstStyle/>
          <a:p>
            <a:pPr defTabSz="896386">
              <a:lnSpc>
                <a:spcPct val="90000"/>
              </a:lnSpc>
              <a:spcAft>
                <a:spcPts val="600"/>
              </a:spcAft>
              <a:defRPr/>
            </a:pPr>
            <a:r>
              <a:rPr lang="en-US" sz="1078" kern="0" cap="all" spc="294" dirty="0">
                <a:ln w="3175">
                  <a:noFill/>
                </a:ln>
                <a:solidFill>
                  <a:sysClr val="windowText" lastClr="000000"/>
                </a:solidFill>
                <a:latin typeface="Segoe UI Semilight"/>
                <a:cs typeface="Segoe UI" pitchFamily="34" charset="0"/>
              </a:rPr>
              <a:t>Product Release</a:t>
            </a:r>
          </a:p>
        </p:txBody>
      </p:sp>
      <p:sp>
        <p:nvSpPr>
          <p:cNvPr id="28" name="Rectangle 27"/>
          <p:cNvSpPr/>
          <p:nvPr/>
        </p:nvSpPr>
        <p:spPr bwMode="auto">
          <a:xfrm>
            <a:off x="6915365" y="6163413"/>
            <a:ext cx="234164" cy="242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00" kern="0" dirty="0" err="1">
              <a:ln w="0"/>
              <a:solidFill>
                <a:schemeClr val="accent1"/>
              </a:solidFill>
              <a:effectLst>
                <a:outerShdw blurRad="38100" dist="25400" dir="5400000" algn="ctr" rotWithShape="0">
                  <a:srgbClr val="6E747A">
                    <a:alpha val="43000"/>
                  </a:srgbClr>
                </a:outerShdw>
              </a:effectLst>
              <a:latin typeface="Segoe UI Semilight"/>
              <a:ea typeface="Segoe UI" pitchFamily="34" charset="0"/>
              <a:cs typeface="Segoe UI" pitchFamily="34" charset="0"/>
            </a:endParaRPr>
          </a:p>
        </p:txBody>
      </p:sp>
      <p:sp>
        <p:nvSpPr>
          <p:cNvPr id="27" name="Rectangle 26"/>
          <p:cNvSpPr/>
          <p:nvPr/>
        </p:nvSpPr>
        <p:spPr>
          <a:xfrm>
            <a:off x="9626668" y="6058914"/>
            <a:ext cx="2092083" cy="389227"/>
          </a:xfrm>
          <a:prstGeom prst="rect">
            <a:avLst/>
          </a:prstGeom>
        </p:spPr>
        <p:txBody>
          <a:bodyPr wrap="square">
            <a:spAutoFit/>
          </a:bodyPr>
          <a:lstStyle/>
          <a:p>
            <a:pPr defTabSz="896386">
              <a:lnSpc>
                <a:spcPct val="90000"/>
              </a:lnSpc>
              <a:spcAft>
                <a:spcPts val="600"/>
              </a:spcAft>
              <a:defRPr/>
            </a:pPr>
            <a:r>
              <a:rPr lang="en-US" sz="1078" kern="0" cap="all" spc="294" dirty="0">
                <a:ln w="3175">
                  <a:noFill/>
                </a:ln>
                <a:solidFill>
                  <a:sysClr val="windowText" lastClr="000000"/>
                </a:solidFill>
                <a:latin typeface="Segoe UI Semilight"/>
                <a:cs typeface="Segoe UI" pitchFamily="34" charset="0"/>
              </a:rPr>
              <a:t>Threat sophistication</a:t>
            </a:r>
          </a:p>
        </p:txBody>
      </p:sp>
      <p:sp>
        <p:nvSpPr>
          <p:cNvPr id="29" name="Rectangle 28"/>
          <p:cNvSpPr/>
          <p:nvPr/>
        </p:nvSpPr>
        <p:spPr bwMode="auto">
          <a:xfrm>
            <a:off x="9342161" y="6132391"/>
            <a:ext cx="234164" cy="242274"/>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Arc 8"/>
          <p:cNvSpPr/>
          <p:nvPr/>
        </p:nvSpPr>
        <p:spPr>
          <a:xfrm flipV="1">
            <a:off x="2262637" y="-5432431"/>
            <a:ext cx="8839865" cy="10878428"/>
          </a:xfrm>
          <a:prstGeom prst="arc">
            <a:avLst>
              <a:gd name="adj1" fmla="val 16271809"/>
              <a:gd name="adj2" fmla="val 19262628"/>
            </a:avLst>
          </a:prstGeom>
          <a:ln w="76200">
            <a:solidFill>
              <a:srgbClr val="FF0000"/>
            </a:solidFill>
            <a:headEnd type="none"/>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latin typeface="Segoe UI Semilight"/>
            </a:endParaRPr>
          </a:p>
        </p:txBody>
      </p:sp>
      <p:sp>
        <p:nvSpPr>
          <p:cNvPr id="2" name="Rectangle 1"/>
          <p:cNvSpPr/>
          <p:nvPr/>
        </p:nvSpPr>
        <p:spPr bwMode="auto">
          <a:xfrm>
            <a:off x="6785904" y="5483467"/>
            <a:ext cx="844877" cy="11917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Rectangle 20"/>
          <p:cNvSpPr/>
          <p:nvPr/>
        </p:nvSpPr>
        <p:spPr bwMode="auto">
          <a:xfrm>
            <a:off x="7656695" y="5350910"/>
            <a:ext cx="849138" cy="25151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p:cNvSpPr/>
          <p:nvPr/>
        </p:nvSpPr>
        <p:spPr bwMode="auto">
          <a:xfrm>
            <a:off x="8529482" y="4986841"/>
            <a:ext cx="849138" cy="61440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Rectangle 29"/>
          <p:cNvSpPr/>
          <p:nvPr/>
        </p:nvSpPr>
        <p:spPr bwMode="auto">
          <a:xfrm>
            <a:off x="9409873" y="4320605"/>
            <a:ext cx="849138" cy="128063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TextBox 3"/>
          <p:cNvSpPr txBox="1"/>
          <p:nvPr/>
        </p:nvSpPr>
        <p:spPr>
          <a:xfrm>
            <a:off x="6737894" y="5601240"/>
            <a:ext cx="4896972" cy="489246"/>
          </a:xfrm>
          <a:prstGeom prst="rect">
            <a:avLst/>
          </a:prstGeom>
          <a:noFill/>
        </p:spPr>
        <p:txBody>
          <a:bodyPr wrap="square" lIns="182831" tIns="146265" rIns="182831" bIns="146265" rtlCol="0">
            <a:spAutoFit/>
          </a:bodyPr>
          <a:lstStyle/>
          <a:p>
            <a:pPr algn="ctr" defTabSz="896386">
              <a:lnSpc>
                <a:spcPct val="90000"/>
              </a:lnSpc>
              <a:spcAft>
                <a:spcPts val="600"/>
              </a:spcAft>
              <a:defRPr/>
            </a:pPr>
            <a:r>
              <a:rPr lang="en-US" sz="1400" kern="0" cap="all" spc="294" dirty="0">
                <a:ln w="3175">
                  <a:noFill/>
                </a:ln>
                <a:solidFill>
                  <a:srgbClr val="353535"/>
                </a:solidFill>
                <a:latin typeface="Segoe UI Semilight"/>
                <a:cs typeface="Segoe UI" pitchFamily="34" charset="0"/>
              </a:rPr>
              <a:t>Time</a:t>
            </a:r>
          </a:p>
        </p:txBody>
      </p:sp>
      <p:sp>
        <p:nvSpPr>
          <p:cNvPr id="31" name="TextBox 30"/>
          <p:cNvSpPr txBox="1"/>
          <p:nvPr/>
        </p:nvSpPr>
        <p:spPr>
          <a:xfrm rot="16200000">
            <a:off x="3785930" y="2856194"/>
            <a:ext cx="5088343" cy="489246"/>
          </a:xfrm>
          <a:prstGeom prst="rect">
            <a:avLst/>
          </a:prstGeom>
          <a:noFill/>
        </p:spPr>
        <p:txBody>
          <a:bodyPr wrap="square" lIns="182831" tIns="146265" rIns="182831" bIns="146265" rtlCol="0">
            <a:spAutoFit/>
          </a:bodyPr>
          <a:lstStyle/>
          <a:p>
            <a:pPr algn="ctr" defTabSz="896386">
              <a:lnSpc>
                <a:spcPct val="90000"/>
              </a:lnSpc>
              <a:spcAft>
                <a:spcPts val="600"/>
              </a:spcAft>
              <a:defRPr/>
            </a:pPr>
            <a:r>
              <a:rPr lang="en-US" sz="1400" kern="0" cap="all" spc="294" dirty="0">
                <a:ln w="3175">
                  <a:noFill/>
                </a:ln>
                <a:solidFill>
                  <a:sysClr val="windowText" lastClr="000000"/>
                </a:solidFill>
                <a:latin typeface="Segoe UI Semilight"/>
                <a:cs typeface="Segoe UI" pitchFamily="34" charset="0"/>
              </a:rPr>
              <a:t>Capability</a:t>
            </a:r>
          </a:p>
        </p:txBody>
      </p:sp>
      <p:sp>
        <p:nvSpPr>
          <p:cNvPr id="46" name="Arc 45"/>
          <p:cNvSpPr/>
          <p:nvPr/>
        </p:nvSpPr>
        <p:spPr>
          <a:xfrm flipV="1">
            <a:off x="2247696" y="-5432431"/>
            <a:ext cx="8839865" cy="10878428"/>
          </a:xfrm>
          <a:prstGeom prst="arc">
            <a:avLst>
              <a:gd name="adj1" fmla="val 16271809"/>
              <a:gd name="adj2" fmla="val 20581619"/>
            </a:avLst>
          </a:prstGeom>
          <a:ln w="76200">
            <a:solidFill>
              <a:srgbClr val="FF0000"/>
            </a:solidFill>
            <a:headEnd type="none"/>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latin typeface="Segoe UI Semilight"/>
            </a:endParaRPr>
          </a:p>
        </p:txBody>
      </p:sp>
      <p:grpSp>
        <p:nvGrpSpPr>
          <p:cNvPr id="12" name="Group 11"/>
          <p:cNvGrpSpPr/>
          <p:nvPr/>
        </p:nvGrpSpPr>
        <p:grpSpPr>
          <a:xfrm>
            <a:off x="7485939" y="3219981"/>
            <a:ext cx="2274152" cy="1584495"/>
            <a:chOff x="7636047" y="3284051"/>
            <a:chExt cx="2319753" cy="1616267"/>
          </a:xfrm>
        </p:grpSpPr>
        <p:cxnSp>
          <p:nvCxnSpPr>
            <p:cNvPr id="8" name="Straight Arrow Connector 7"/>
            <p:cNvCxnSpPr>
              <a:cxnSpLocks/>
            </p:cNvCxnSpPr>
            <p:nvPr/>
          </p:nvCxnSpPr>
          <p:spPr>
            <a:xfrm>
              <a:off x="8718263" y="3857043"/>
              <a:ext cx="572360" cy="1043275"/>
            </a:xfrm>
            <a:prstGeom prst="straightConnector1">
              <a:avLst/>
            </a:prstGeom>
            <a:ln w="47625">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636047" y="3284051"/>
              <a:ext cx="2319753" cy="5724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961" dirty="0">
                  <a:solidFill>
                    <a:srgbClr val="353535">
                      <a:lumMod val="50000"/>
                    </a:srgbClr>
                  </a:solidFill>
                  <a:latin typeface="Segoe UI Semilight"/>
                </a:rPr>
                <a:t>Protection Gap</a:t>
              </a:r>
            </a:p>
          </p:txBody>
        </p:sp>
      </p:grpSp>
      <p:sp>
        <p:nvSpPr>
          <p:cNvPr id="7" name="Title 6"/>
          <p:cNvSpPr>
            <a:spLocks noGrp="1"/>
          </p:cNvSpPr>
          <p:nvPr>
            <p:ph type="title"/>
          </p:nvPr>
        </p:nvSpPr>
        <p:spPr>
          <a:xfrm>
            <a:off x="269241" y="213699"/>
            <a:ext cx="11655840" cy="899537"/>
          </a:xfrm>
        </p:spPr>
        <p:txBody>
          <a:bodyPr/>
          <a:lstStyle/>
          <a:p>
            <a:r>
              <a:rPr lang="en-US" dirty="0"/>
              <a:t>Staying Secure with </a:t>
            </a:r>
            <a:r>
              <a:rPr lang="en-US" spc="0" dirty="0">
                <a:ln w="0"/>
                <a:solidFill>
                  <a:schemeClr val="accent1"/>
                </a:solidFill>
                <a:effectLst>
                  <a:outerShdw blurRad="38100" dist="25400" dir="5400000" algn="ctr" rotWithShape="0">
                    <a:srgbClr val="6E747A">
                      <a:alpha val="43000"/>
                    </a:srgbClr>
                  </a:outerShdw>
                </a:effectLst>
              </a:rPr>
              <a:t>Windows</a:t>
            </a:r>
            <a:r>
              <a:rPr lang="en-US" dirty="0"/>
              <a:t> 10</a:t>
            </a:r>
          </a:p>
        </p:txBody>
      </p:sp>
      <p:sp>
        <p:nvSpPr>
          <p:cNvPr id="33" name="Rectangle 32"/>
          <p:cNvSpPr/>
          <p:nvPr/>
        </p:nvSpPr>
        <p:spPr>
          <a:xfrm>
            <a:off x="413172" y="2129787"/>
            <a:ext cx="4300008" cy="2675558"/>
          </a:xfrm>
          <a:prstGeom prst="rect">
            <a:avLst/>
          </a:prstGeom>
        </p:spPr>
        <p:txBody>
          <a:bodyPr wrap="square">
            <a:spAutoFit/>
          </a:bodyPr>
          <a:lstStyle/>
          <a:p>
            <a:pPr defTabSz="896386">
              <a:defRPr/>
            </a:pPr>
            <a:r>
              <a:rPr lang="en-US" sz="2800" kern="0" spc="-100" dirty="0">
                <a:ln w="3175">
                  <a:noFill/>
                </a:ln>
                <a:solidFill>
                  <a:sysClr val="windowText" lastClr="000000"/>
                </a:solidFill>
                <a:latin typeface="Segoe UI Light"/>
                <a:cs typeface="Segoe UI" pitchFamily="34" charset="0"/>
              </a:rPr>
              <a:t>Attackers take advantage of periods between releases</a:t>
            </a:r>
          </a:p>
          <a:p>
            <a:pPr defTabSz="896386">
              <a:defRPr/>
            </a:pPr>
            <a:endParaRPr lang="en-US" sz="2800" kern="0" spc="-100" dirty="0">
              <a:ln w="3175">
                <a:noFill/>
              </a:ln>
              <a:solidFill>
                <a:sysClr val="windowText" lastClr="000000"/>
              </a:solidFill>
              <a:latin typeface="Segoe UI Light"/>
              <a:cs typeface="Segoe UI" pitchFamily="34" charset="0"/>
            </a:endParaRPr>
          </a:p>
          <a:p>
            <a:pPr defTabSz="896386">
              <a:defRPr/>
            </a:pPr>
            <a:r>
              <a:rPr lang="en-US" sz="2800" kern="0" spc="-100" dirty="0">
                <a:ln w="3175">
                  <a:noFill/>
                </a:ln>
                <a:solidFill>
                  <a:sysClr val="windowText" lastClr="000000"/>
                </a:solidFill>
                <a:latin typeface="Segoe UI Light"/>
                <a:cs typeface="Segoe UI" pitchFamily="34" charset="0"/>
              </a:rPr>
              <a:t>Stay ahead of the attackers with continual Windows 10 improvements</a:t>
            </a:r>
          </a:p>
        </p:txBody>
      </p:sp>
      <p:pic>
        <p:nvPicPr>
          <p:cNvPr id="6" name="Picture 5">
            <a:extLst>
              <a:ext uri="{FF2B5EF4-FFF2-40B4-BE49-F238E27FC236}">
                <a16:creationId xmlns:a16="http://schemas.microsoft.com/office/drawing/2014/main" id="{544D6F91-B721-4D31-874D-ED07C923D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494" y="0"/>
            <a:ext cx="9650506" cy="6858000"/>
          </a:xfrm>
          <a:prstGeom prst="rect">
            <a:avLst/>
          </a:prstGeom>
        </p:spPr>
      </p:pic>
      <p:sp>
        <p:nvSpPr>
          <p:cNvPr id="10" name="Rectangle 9">
            <a:extLst>
              <a:ext uri="{FF2B5EF4-FFF2-40B4-BE49-F238E27FC236}">
                <a16:creationId xmlns:a16="http://schemas.microsoft.com/office/drawing/2014/main" id="{661BBCA2-290D-43F9-A1A2-338A3754E88E}"/>
              </a:ext>
            </a:extLst>
          </p:cNvPr>
          <p:cNvSpPr/>
          <p:nvPr/>
        </p:nvSpPr>
        <p:spPr bwMode="auto">
          <a:xfrm>
            <a:off x="0" y="0"/>
            <a:ext cx="8688997" cy="6858000"/>
          </a:xfrm>
          <a:prstGeom prst="rect">
            <a:avLst/>
          </a:prstGeom>
          <a:gradFill flip="none" rotWithShape="1">
            <a:gsLst>
              <a:gs pos="100000">
                <a:schemeClr val="accent1">
                  <a:shade val="30000"/>
                  <a:satMod val="115000"/>
                  <a:alpha val="0"/>
                </a:schemeClr>
              </a:gs>
              <a:gs pos="49000">
                <a:schemeClr val="accent1">
                  <a:lumMod val="27000"/>
                </a:schemeClr>
              </a:gs>
              <a:gs pos="0">
                <a:schemeClr val="accent1">
                  <a:lumMod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59799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10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par>
                          <p:cTn id="56" fill="hold">
                            <p:stCondLst>
                              <p:cond delay="5000"/>
                            </p:stCondLst>
                            <p:childTnLst>
                              <p:par>
                                <p:cTn id="57" presetID="10" presetClass="exit" presetSubtype="0" fill="hold" grpId="1" nodeType="afterEffect">
                                  <p:stCondLst>
                                    <p:cond delay="250"/>
                                  </p:stCondLst>
                                  <p:childTnLst>
                                    <p:animEffect transition="out" filter="fade">
                                      <p:cBhvr>
                                        <p:cTn id="58" dur="750"/>
                                        <p:tgtEl>
                                          <p:spTgt spid="9"/>
                                        </p:tgtEl>
                                      </p:cBhvr>
                                    </p:animEffect>
                                    <p:set>
                                      <p:cBhvr>
                                        <p:cTn id="59" dur="1" fill="hold">
                                          <p:stCondLst>
                                            <p:cond delay="749"/>
                                          </p:stCondLst>
                                        </p:cTn>
                                        <p:tgtEl>
                                          <p:spTgt spid="9"/>
                                        </p:tgtEl>
                                        <p:attrNameLst>
                                          <p:attrName>style.visibility</p:attrName>
                                        </p:attrNameLst>
                                      </p:cBhvr>
                                      <p:to>
                                        <p:strVal val="hidden"/>
                                      </p:to>
                                    </p:set>
                                  </p:childTnLst>
                                </p:cTn>
                              </p:par>
                              <p:par>
                                <p:cTn id="60" presetID="22" presetClass="entr" presetSubtype="4"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27" grpId="0"/>
      <p:bldP spid="29" grpId="0" animBg="1"/>
      <p:bldP spid="9" grpId="0" animBg="1"/>
      <p:bldP spid="9" grpId="1" animBg="1"/>
      <p:bldP spid="2" grpId="0" animBg="1"/>
      <p:bldP spid="21" grpId="0" animBg="1"/>
      <p:bldP spid="22" grpId="0" animBg="1"/>
      <p:bldP spid="30" grpId="0" animBg="1"/>
      <p:bldP spid="46"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3" descr="A person sitting at a table&#10;&#10;Description generated with high confidence">
            <a:extLst>
              <a:ext uri="{FF2B5EF4-FFF2-40B4-BE49-F238E27FC236}">
                <a16:creationId xmlns:a16="http://schemas.microsoft.com/office/drawing/2014/main" id="{C93ABF4A-341B-4920-974B-74BB5A28C5D3}"/>
              </a:ext>
            </a:extLst>
          </p:cNvPr>
          <p:cNvPicPr>
            <a:picLocks noGrp="1" noChangeAspect="1"/>
          </p:cNvPicPr>
          <p:nvPr>
            <p:ph type="pic" idx="4294967295"/>
          </p:nvPr>
        </p:nvPicPr>
        <p:blipFill>
          <a:blip r:embed="rId3" cstate="email">
            <a:grayscl/>
            <a:extLst>
              <a:ext uri="{28A0092B-C50C-407E-A947-70E740481C1C}">
                <a14:useLocalDpi xmlns:a14="http://schemas.microsoft.com/office/drawing/2010/main"/>
              </a:ext>
            </a:extLst>
          </a:blip>
          <a:srcRect/>
          <a:stretch>
            <a:fillRect/>
          </a:stretch>
        </p:blipFill>
        <p:spPr>
          <a:xfrm>
            <a:off x="6097588" y="0"/>
            <a:ext cx="6094412" cy="6856413"/>
          </a:xfrm>
          <a:blipFill>
            <a:blip r:embed="rId4" cstate="email">
              <a:extLst>
                <a:ext uri="{28A0092B-C50C-407E-A947-70E740481C1C}">
                  <a14:useLocalDpi xmlns:a14="http://schemas.microsoft.com/office/drawing/2010/main"/>
                </a:ext>
              </a:extLst>
            </a:blip>
            <a:stretch>
              <a:fillRect/>
            </a:stretch>
          </a:blipFill>
        </p:spPr>
      </p:pic>
      <p:sp>
        <p:nvSpPr>
          <p:cNvPr id="3" name="Rectangle 27">
            <a:extLst>
              <a:ext uri="{FF2B5EF4-FFF2-40B4-BE49-F238E27FC236}">
                <a16:creationId xmlns:a16="http://schemas.microsoft.com/office/drawing/2014/main" id="{6B3B2E87-E4EB-4461-91FA-744F606BBDFF}"/>
              </a:ext>
            </a:extLst>
          </p:cNvPr>
          <p:cNvSpPr/>
          <p:nvPr/>
        </p:nvSpPr>
        <p:spPr>
          <a:xfrm>
            <a:off x="552799" y="4553617"/>
            <a:ext cx="4980231"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How are the credentials stored in your devices?</a:t>
            </a:r>
          </a:p>
        </p:txBody>
      </p:sp>
      <p:sp>
        <p:nvSpPr>
          <p:cNvPr id="4" name="Rectangle 24">
            <a:extLst>
              <a:ext uri="{FF2B5EF4-FFF2-40B4-BE49-F238E27FC236}">
                <a16:creationId xmlns:a16="http://schemas.microsoft.com/office/drawing/2014/main" id="{868A772B-CC0D-47CF-9A55-EEBF4FA82C8E}"/>
              </a:ext>
            </a:extLst>
          </p:cNvPr>
          <p:cNvSpPr/>
          <p:nvPr/>
        </p:nvSpPr>
        <p:spPr>
          <a:xfrm>
            <a:off x="728346" y="1391703"/>
            <a:ext cx="4804675"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Can you protect credentials against Pass-the-Hash and other similar classes of attacks?</a:t>
            </a:r>
          </a:p>
        </p:txBody>
      </p:sp>
      <p:sp>
        <p:nvSpPr>
          <p:cNvPr id="5" name="Rectangle 25">
            <a:extLst>
              <a:ext uri="{FF2B5EF4-FFF2-40B4-BE49-F238E27FC236}">
                <a16:creationId xmlns:a16="http://schemas.microsoft.com/office/drawing/2014/main" id="{2644B9E9-6467-44D0-B4ED-5B4CC5D572EC}"/>
              </a:ext>
            </a:extLst>
          </p:cNvPr>
          <p:cNvSpPr/>
          <p:nvPr/>
        </p:nvSpPr>
        <p:spPr>
          <a:xfrm>
            <a:off x="1002302" y="2971866"/>
            <a:ext cx="4530719" cy="914272"/>
          </a:xfrm>
          <a:prstGeom prst="rect">
            <a:avLst/>
          </a:prstGeom>
          <a:noFill/>
          <a:ln cap="flat">
            <a:noFill/>
            <a:prstDash val="solid"/>
          </a:ln>
        </p:spPr>
        <p:txBody>
          <a:bodyPr vert="horz" wrap="square" lIns="91426" tIns="46632" rIns="91426" bIns="46632" anchor="ctr" anchorCtr="0" compatLnSpc="1">
            <a:noAutofit/>
          </a:bodyPr>
          <a:lstStyle/>
          <a:p>
            <a:pPr algn="r" defTabSz="932295">
              <a:spcAft>
                <a:spcPts val="588"/>
              </a:spcAft>
              <a:defRPr sz="1800" b="0" i="0" u="none" strike="noStrike" kern="0" cap="none" spc="0" baseline="0">
                <a:solidFill>
                  <a:srgbClr val="000000"/>
                </a:solidFill>
                <a:uFillTx/>
              </a:defRPr>
            </a:pPr>
            <a:r>
              <a:rPr lang="en-US">
                <a:solidFill>
                  <a:srgbClr val="505050"/>
                </a:solidFill>
                <a:latin typeface="Segoe UI"/>
              </a:rPr>
              <a:t>Can you restrict and monitor the use of privileged credentials?</a:t>
            </a:r>
          </a:p>
        </p:txBody>
      </p:sp>
      <p:grpSp>
        <p:nvGrpSpPr>
          <p:cNvPr id="6" name="Group 81">
            <a:extLst>
              <a:ext uri="{FF2B5EF4-FFF2-40B4-BE49-F238E27FC236}">
                <a16:creationId xmlns:a16="http://schemas.microsoft.com/office/drawing/2014/main" id="{C14CC741-C5C6-440B-BA11-1BD2B8A332CD}"/>
              </a:ext>
            </a:extLst>
          </p:cNvPr>
          <p:cNvGrpSpPr/>
          <p:nvPr/>
        </p:nvGrpSpPr>
        <p:grpSpPr>
          <a:xfrm>
            <a:off x="5580675" y="1333884"/>
            <a:ext cx="1026729" cy="1026729"/>
            <a:chOff x="5692578" y="1360134"/>
            <a:chExt cx="1047317" cy="1047317"/>
          </a:xfrm>
        </p:grpSpPr>
        <p:grpSp>
          <p:nvGrpSpPr>
            <p:cNvPr id="7" name="Group 61">
              <a:extLst>
                <a:ext uri="{FF2B5EF4-FFF2-40B4-BE49-F238E27FC236}">
                  <a16:creationId xmlns:a16="http://schemas.microsoft.com/office/drawing/2014/main" id="{DF9B7586-1461-4C7A-A61F-471B13B899AC}"/>
                </a:ext>
              </a:extLst>
            </p:cNvPr>
            <p:cNvGrpSpPr/>
            <p:nvPr/>
          </p:nvGrpSpPr>
          <p:grpSpPr>
            <a:xfrm>
              <a:off x="5692578" y="1360134"/>
              <a:ext cx="1047317" cy="1047317"/>
              <a:chOff x="5692578" y="1360134"/>
              <a:chExt cx="1047317" cy="1047317"/>
            </a:xfrm>
          </p:grpSpPr>
          <p:sp>
            <p:nvSpPr>
              <p:cNvPr id="8" name="Oval 57">
                <a:extLst>
                  <a:ext uri="{FF2B5EF4-FFF2-40B4-BE49-F238E27FC236}">
                    <a16:creationId xmlns:a16="http://schemas.microsoft.com/office/drawing/2014/main" id="{BEF280D0-C63C-4B47-BA99-160231BF439B}"/>
                  </a:ext>
                </a:extLst>
              </p:cNvPr>
              <p:cNvSpPr/>
              <p:nvPr/>
            </p:nvSpPr>
            <p:spPr>
              <a:xfrm rot="5400013">
                <a:off x="5692578" y="1360134"/>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9" name="Oval 6">
                <a:extLst>
                  <a:ext uri="{FF2B5EF4-FFF2-40B4-BE49-F238E27FC236}">
                    <a16:creationId xmlns:a16="http://schemas.microsoft.com/office/drawing/2014/main" id="{6A49CD86-4D2A-4376-82C0-65965E03E1D4}"/>
                  </a:ext>
                </a:extLst>
              </p:cNvPr>
              <p:cNvSpPr/>
              <p:nvPr/>
            </p:nvSpPr>
            <p:spPr>
              <a:xfrm>
                <a:off x="5774929" y="1442045"/>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grpSp>
        <p:grpSp>
          <p:nvGrpSpPr>
            <p:cNvPr id="10" name="Group 45">
              <a:extLst>
                <a:ext uri="{FF2B5EF4-FFF2-40B4-BE49-F238E27FC236}">
                  <a16:creationId xmlns:a16="http://schemas.microsoft.com/office/drawing/2014/main" id="{D250F8C7-F208-4C50-ABC0-EE432EC1A283}"/>
                </a:ext>
              </a:extLst>
            </p:cNvPr>
            <p:cNvGrpSpPr/>
            <p:nvPr/>
          </p:nvGrpSpPr>
          <p:grpSpPr>
            <a:xfrm>
              <a:off x="6033229" y="1714929"/>
              <a:ext cx="365997" cy="337734"/>
              <a:chOff x="6033229" y="1714929"/>
              <a:chExt cx="365997" cy="337734"/>
            </a:xfrm>
          </p:grpSpPr>
          <p:sp>
            <p:nvSpPr>
              <p:cNvPr id="11" name="Freeform 2205">
                <a:extLst>
                  <a:ext uri="{FF2B5EF4-FFF2-40B4-BE49-F238E27FC236}">
                    <a16:creationId xmlns:a16="http://schemas.microsoft.com/office/drawing/2014/main" id="{A4E2AC37-51BB-4B49-A0E6-0EA30586054D}"/>
                  </a:ext>
                </a:extLst>
              </p:cNvPr>
              <p:cNvSpPr/>
              <p:nvPr/>
            </p:nvSpPr>
            <p:spPr>
              <a:xfrm>
                <a:off x="6033229" y="1771467"/>
                <a:ext cx="365997" cy="281196"/>
              </a:xfrm>
              <a:custGeom>
                <a:avLst/>
                <a:gdLst>
                  <a:gd name="f0" fmla="val 10800000"/>
                  <a:gd name="f1" fmla="val 5400000"/>
                  <a:gd name="f2" fmla="val 180"/>
                  <a:gd name="f3" fmla="val w"/>
                  <a:gd name="f4" fmla="val h"/>
                  <a:gd name="f5" fmla="val 0"/>
                  <a:gd name="f6" fmla="val 246"/>
                  <a:gd name="f7" fmla="val 189"/>
                  <a:gd name="f8" fmla="val 19"/>
                  <a:gd name="f9" fmla="val 171"/>
                  <a:gd name="f10" fmla="val 227"/>
                  <a:gd name="f11" fmla="+- 0 0 -90"/>
                  <a:gd name="f12" fmla="*/ f3 1 246"/>
                  <a:gd name="f13" fmla="*/ f4 1 189"/>
                  <a:gd name="f14" fmla="val f5"/>
                  <a:gd name="f15" fmla="val f6"/>
                  <a:gd name="f16" fmla="val f7"/>
                  <a:gd name="f17" fmla="*/ f11 f0 1"/>
                  <a:gd name="f18" fmla="+- f16 0 f14"/>
                  <a:gd name="f19" fmla="+- f15 0 f14"/>
                  <a:gd name="f20" fmla="*/ f17 1 f2"/>
                  <a:gd name="f21" fmla="*/ f19 1 246"/>
                  <a:gd name="f22" fmla="*/ f18 1 189"/>
                  <a:gd name="f23" fmla="*/ 246 f19 1"/>
                  <a:gd name="f24" fmla="*/ 189 f18 1"/>
                  <a:gd name="f25" fmla="*/ 0 f19 1"/>
                  <a:gd name="f26" fmla="*/ 0 f18 1"/>
                  <a:gd name="f27" fmla="*/ 19 f19 1"/>
                  <a:gd name="f28" fmla="*/ 171 f18 1"/>
                  <a:gd name="f29" fmla="*/ 227 f19 1"/>
                  <a:gd name="f30" fmla="*/ 19 f18 1"/>
                  <a:gd name="f31" fmla="+- f20 0 f1"/>
                  <a:gd name="f32" fmla="*/ f23 1 246"/>
                  <a:gd name="f33" fmla="*/ f24 1 189"/>
                  <a:gd name="f34" fmla="*/ f25 1 246"/>
                  <a:gd name="f35" fmla="*/ f26 1 189"/>
                  <a:gd name="f36" fmla="*/ f27 1 246"/>
                  <a:gd name="f37" fmla="*/ f28 1 189"/>
                  <a:gd name="f38" fmla="*/ f29 1 246"/>
                  <a:gd name="f39" fmla="*/ f30 1 189"/>
                  <a:gd name="f40" fmla="*/ 0 1 f21"/>
                  <a:gd name="f41" fmla="*/ f15 1 f21"/>
                  <a:gd name="f42" fmla="*/ 0 1 f22"/>
                  <a:gd name="f43" fmla="*/ f16 1 f22"/>
                  <a:gd name="f44" fmla="*/ f32 1 f21"/>
                  <a:gd name="f45" fmla="*/ f33 1 f22"/>
                  <a:gd name="f46" fmla="*/ f34 1 f21"/>
                  <a:gd name="f47" fmla="*/ f35 1 f22"/>
                  <a:gd name="f48" fmla="*/ f36 1 f21"/>
                  <a:gd name="f49" fmla="*/ f37 1 f22"/>
                  <a:gd name="f50" fmla="*/ f38 1 f21"/>
                  <a:gd name="f51" fmla="*/ f39 1 f22"/>
                  <a:gd name="f52" fmla="*/ f40 f12 1"/>
                  <a:gd name="f53" fmla="*/ f41 f12 1"/>
                  <a:gd name="f54" fmla="*/ f43 f13 1"/>
                  <a:gd name="f55" fmla="*/ f42 f13 1"/>
                  <a:gd name="f56" fmla="*/ f44 f12 1"/>
                  <a:gd name="f57" fmla="*/ f45 f13 1"/>
                  <a:gd name="f58" fmla="*/ f46 f12 1"/>
                  <a:gd name="f59" fmla="*/ f47 f13 1"/>
                  <a:gd name="f60" fmla="*/ f48 f12 1"/>
                  <a:gd name="f61" fmla="*/ f49 f13 1"/>
                  <a:gd name="f62" fmla="*/ f50 f12 1"/>
                  <a:gd name="f63" fmla="*/ f51 f13 1"/>
                </a:gdLst>
                <a:ahLst/>
                <a:cxnLst>
                  <a:cxn ang="3cd4">
                    <a:pos x="hc" y="t"/>
                  </a:cxn>
                  <a:cxn ang="0">
                    <a:pos x="r" y="vc"/>
                  </a:cxn>
                  <a:cxn ang="cd4">
                    <a:pos x="hc" y="b"/>
                  </a:cxn>
                  <a:cxn ang="cd2">
                    <a:pos x="l" y="vc"/>
                  </a:cxn>
                  <a:cxn ang="f31">
                    <a:pos x="f56" y="f57"/>
                  </a:cxn>
                  <a:cxn ang="f31">
                    <a:pos x="f58" y="f57"/>
                  </a:cxn>
                  <a:cxn ang="f31">
                    <a:pos x="f58" y="f59"/>
                  </a:cxn>
                  <a:cxn ang="f31">
                    <a:pos x="f56" y="f59"/>
                  </a:cxn>
                  <a:cxn ang="f31">
                    <a:pos x="f56" y="f57"/>
                  </a:cxn>
                  <a:cxn ang="f31">
                    <a:pos x="f60" y="f61"/>
                  </a:cxn>
                  <a:cxn ang="f31">
                    <a:pos x="f62" y="f61"/>
                  </a:cxn>
                  <a:cxn ang="f31">
                    <a:pos x="f62" y="f63"/>
                  </a:cxn>
                  <a:cxn ang="f31">
                    <a:pos x="f60" y="f63"/>
                  </a:cxn>
                  <a:cxn ang="f31">
                    <a:pos x="f60" y="f61"/>
                  </a:cxn>
                </a:cxnLst>
                <a:rect l="f52" t="f55" r="f53" b="f54"/>
                <a:pathLst>
                  <a:path w="246" h="189">
                    <a:moveTo>
                      <a:pt x="f6" y="f7"/>
                    </a:moveTo>
                    <a:lnTo>
                      <a:pt x="f5" y="f7"/>
                    </a:lnTo>
                    <a:lnTo>
                      <a:pt x="f5" y="f5"/>
                    </a:lnTo>
                    <a:lnTo>
                      <a:pt x="f6" y="f5"/>
                    </a:lnTo>
                    <a:lnTo>
                      <a:pt x="f6" y="f7"/>
                    </a:lnTo>
                    <a:close/>
                    <a:moveTo>
                      <a:pt x="f8" y="f9"/>
                    </a:moveTo>
                    <a:lnTo>
                      <a:pt x="f10" y="f9"/>
                    </a:lnTo>
                    <a:lnTo>
                      <a:pt x="f10" y="f8"/>
                    </a:lnTo>
                    <a:lnTo>
                      <a:pt x="f8" y="f8"/>
                    </a:lnTo>
                    <a:lnTo>
                      <a:pt x="f8" y="f9"/>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2" name="Rectangle 2206">
                <a:extLst>
                  <a:ext uri="{FF2B5EF4-FFF2-40B4-BE49-F238E27FC236}">
                    <a16:creationId xmlns:a16="http://schemas.microsoft.com/office/drawing/2014/main" id="{32FCB760-6D95-4409-8FB9-03CEFC2DA21F}"/>
                  </a:ext>
                </a:extLst>
              </p:cNvPr>
              <p:cNvSpPr/>
              <p:nvPr/>
            </p:nvSpPr>
            <p:spPr>
              <a:xfrm>
                <a:off x="6048115" y="1941079"/>
                <a:ext cx="337733" cy="28273"/>
              </a:xfrm>
              <a:prstGeom prst="rect">
                <a:avLst/>
              </a:pr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3" name="Rectangle 2207">
                <a:extLst>
                  <a:ext uri="{FF2B5EF4-FFF2-40B4-BE49-F238E27FC236}">
                    <a16:creationId xmlns:a16="http://schemas.microsoft.com/office/drawing/2014/main" id="{CA536C1E-81CB-474C-84E0-AE30053579A8}"/>
                  </a:ext>
                </a:extLst>
              </p:cNvPr>
              <p:cNvSpPr/>
              <p:nvPr/>
            </p:nvSpPr>
            <p:spPr>
              <a:xfrm>
                <a:off x="6048115" y="1856268"/>
                <a:ext cx="337733" cy="28273"/>
              </a:xfrm>
              <a:prstGeom prst="rect">
                <a:avLst/>
              </a:pr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4" name="Rectangle 2208">
                <a:extLst>
                  <a:ext uri="{FF2B5EF4-FFF2-40B4-BE49-F238E27FC236}">
                    <a16:creationId xmlns:a16="http://schemas.microsoft.com/office/drawing/2014/main" id="{7055C056-2395-4715-9B9F-9C0E5F27156E}"/>
                  </a:ext>
                </a:extLst>
              </p:cNvPr>
              <p:cNvSpPr/>
              <p:nvPr/>
            </p:nvSpPr>
            <p:spPr>
              <a:xfrm>
                <a:off x="6146304" y="1786344"/>
                <a:ext cx="28273" cy="83320"/>
              </a:xfrm>
              <a:prstGeom prst="rect">
                <a:avLst/>
              </a:pr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5" name="Rectangle 2209">
                <a:extLst>
                  <a:ext uri="{FF2B5EF4-FFF2-40B4-BE49-F238E27FC236}">
                    <a16:creationId xmlns:a16="http://schemas.microsoft.com/office/drawing/2014/main" id="{144B1B53-56E1-4FBA-B610-03D7A34940C3}"/>
                  </a:ext>
                </a:extLst>
              </p:cNvPr>
              <p:cNvSpPr/>
              <p:nvPr/>
            </p:nvSpPr>
            <p:spPr>
              <a:xfrm>
                <a:off x="6259378" y="1786344"/>
                <a:ext cx="28273" cy="83320"/>
              </a:xfrm>
              <a:prstGeom prst="rect">
                <a:avLst/>
              </a:pr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6" name="Rectangle 2210">
                <a:extLst>
                  <a:ext uri="{FF2B5EF4-FFF2-40B4-BE49-F238E27FC236}">
                    <a16:creationId xmlns:a16="http://schemas.microsoft.com/office/drawing/2014/main" id="{313F0F79-6917-4245-9E0E-0D3E8CBA520B}"/>
                  </a:ext>
                </a:extLst>
              </p:cNvPr>
              <p:cNvSpPr/>
              <p:nvPr/>
            </p:nvSpPr>
            <p:spPr>
              <a:xfrm>
                <a:off x="6202841" y="1863711"/>
                <a:ext cx="28273" cy="90754"/>
              </a:xfrm>
              <a:prstGeom prst="rect">
                <a:avLst/>
              </a:pr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7" name="Rectangle 2211">
                <a:extLst>
                  <a:ext uri="{FF2B5EF4-FFF2-40B4-BE49-F238E27FC236}">
                    <a16:creationId xmlns:a16="http://schemas.microsoft.com/office/drawing/2014/main" id="{6D33008B-DEF0-4126-8E63-E82E6C66E90C}"/>
                  </a:ext>
                </a:extLst>
              </p:cNvPr>
              <p:cNvSpPr/>
              <p:nvPr/>
            </p:nvSpPr>
            <p:spPr>
              <a:xfrm>
                <a:off x="6146304" y="1954465"/>
                <a:ext cx="28273" cy="84801"/>
              </a:xfrm>
              <a:prstGeom prst="rect">
                <a:avLst/>
              </a:pr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8" name="Rectangle 2212">
                <a:extLst>
                  <a:ext uri="{FF2B5EF4-FFF2-40B4-BE49-F238E27FC236}">
                    <a16:creationId xmlns:a16="http://schemas.microsoft.com/office/drawing/2014/main" id="{5F4C1495-E447-4970-A225-1F478031675B}"/>
                  </a:ext>
                </a:extLst>
              </p:cNvPr>
              <p:cNvSpPr/>
              <p:nvPr/>
            </p:nvSpPr>
            <p:spPr>
              <a:xfrm>
                <a:off x="6259378" y="1954465"/>
                <a:ext cx="28273" cy="84801"/>
              </a:xfrm>
              <a:prstGeom prst="rect">
                <a:avLst/>
              </a:pr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9" name="Freeform 2213">
                <a:extLst>
                  <a:ext uri="{FF2B5EF4-FFF2-40B4-BE49-F238E27FC236}">
                    <a16:creationId xmlns:a16="http://schemas.microsoft.com/office/drawing/2014/main" id="{14936096-6F40-4F05-82EA-9FADC7DEC00C}"/>
                  </a:ext>
                </a:extLst>
              </p:cNvPr>
              <p:cNvSpPr/>
              <p:nvPr/>
            </p:nvSpPr>
            <p:spPr>
              <a:xfrm>
                <a:off x="6033229" y="1714929"/>
                <a:ext cx="84801" cy="84801"/>
              </a:xfrm>
              <a:custGeom>
                <a:avLst/>
                <a:gdLst>
                  <a:gd name="f0" fmla="val 10800000"/>
                  <a:gd name="f1" fmla="val 5400000"/>
                  <a:gd name="f2" fmla="val 180"/>
                  <a:gd name="f3" fmla="val w"/>
                  <a:gd name="f4" fmla="val h"/>
                  <a:gd name="f5" fmla="val 0"/>
                  <a:gd name="f6" fmla="val 57"/>
                  <a:gd name="f7" fmla="val 19"/>
                  <a:gd name="f8" fmla="val 38"/>
                  <a:gd name="f9" fmla="+- 0 0 -90"/>
                  <a:gd name="f10" fmla="*/ f3 1 57"/>
                  <a:gd name="f11" fmla="*/ f4 1 57"/>
                  <a:gd name="f12" fmla="val f5"/>
                  <a:gd name="f13" fmla="val f6"/>
                  <a:gd name="f14" fmla="*/ f9 f0 1"/>
                  <a:gd name="f15" fmla="+- f13 0 f12"/>
                  <a:gd name="f16" fmla="*/ f14 1 f2"/>
                  <a:gd name="f17" fmla="*/ f15 1 57"/>
                  <a:gd name="f18" fmla="*/ 57 f15 1"/>
                  <a:gd name="f19" fmla="*/ 0 f15 1"/>
                  <a:gd name="f20" fmla="*/ 19 f15 1"/>
                  <a:gd name="f21" fmla="*/ 38 f15 1"/>
                  <a:gd name="f22" fmla="+- f16 0 f1"/>
                  <a:gd name="f23" fmla="*/ f18 1 57"/>
                  <a:gd name="f24" fmla="*/ f19 1 57"/>
                  <a:gd name="f25" fmla="*/ f20 1 57"/>
                  <a:gd name="f26" fmla="*/ f21 1 57"/>
                  <a:gd name="f27" fmla="*/ 0 1 f17"/>
                  <a:gd name="f28" fmla="*/ f13 1 f17"/>
                  <a:gd name="f29" fmla="*/ f23 1 f17"/>
                  <a:gd name="f30" fmla="*/ f24 1 f17"/>
                  <a:gd name="f31" fmla="*/ f25 1 f17"/>
                  <a:gd name="f32" fmla="*/ f26 1 f17"/>
                  <a:gd name="f33" fmla="*/ f27 f10 1"/>
                  <a:gd name="f34" fmla="*/ f28 f10 1"/>
                  <a:gd name="f35" fmla="*/ f28 f11 1"/>
                  <a:gd name="f36" fmla="*/ f27 f11 1"/>
                  <a:gd name="f37" fmla="*/ f29 f10 1"/>
                  <a:gd name="f38" fmla="*/ f29 f11 1"/>
                  <a:gd name="f39" fmla="*/ f30 f10 1"/>
                  <a:gd name="f40" fmla="*/ f30 f11 1"/>
                  <a:gd name="f41" fmla="*/ f31 f10 1"/>
                  <a:gd name="f42" fmla="*/ f32 f11 1"/>
                  <a:gd name="f43" fmla="*/ f32 f10 1"/>
                  <a:gd name="f44" fmla="*/ f31 f11 1"/>
                </a:gdLst>
                <a:ahLst/>
                <a:cxnLst>
                  <a:cxn ang="3cd4">
                    <a:pos x="hc" y="t"/>
                  </a:cxn>
                  <a:cxn ang="0">
                    <a:pos x="r" y="vc"/>
                  </a:cxn>
                  <a:cxn ang="cd4">
                    <a:pos x="hc" y="b"/>
                  </a:cxn>
                  <a:cxn ang="cd2">
                    <a:pos x="l" y="vc"/>
                  </a:cxn>
                  <a:cxn ang="f22">
                    <a:pos x="f37" y="f38"/>
                  </a:cxn>
                  <a:cxn ang="f22">
                    <a:pos x="f39" y="f38"/>
                  </a:cxn>
                  <a:cxn ang="f22">
                    <a:pos x="f39" y="f40"/>
                  </a:cxn>
                  <a:cxn ang="f22">
                    <a:pos x="f37" y="f40"/>
                  </a:cxn>
                  <a:cxn ang="f22">
                    <a:pos x="f37" y="f38"/>
                  </a:cxn>
                  <a:cxn ang="f22">
                    <a:pos x="f41" y="f42"/>
                  </a:cxn>
                  <a:cxn ang="f22">
                    <a:pos x="f43" y="f42"/>
                  </a:cxn>
                  <a:cxn ang="f22">
                    <a:pos x="f43" y="f44"/>
                  </a:cxn>
                  <a:cxn ang="f22">
                    <a:pos x="f41" y="f44"/>
                  </a:cxn>
                  <a:cxn ang="f22">
                    <a:pos x="f41" y="f42"/>
                  </a:cxn>
                </a:cxnLst>
                <a:rect l="f33" t="f36" r="f34" b="f35"/>
                <a:pathLst>
                  <a:path w="57" h="57">
                    <a:moveTo>
                      <a:pt x="f6" y="f6"/>
                    </a:moveTo>
                    <a:lnTo>
                      <a:pt x="f5" y="f6"/>
                    </a:lnTo>
                    <a:lnTo>
                      <a:pt x="f5" y="f5"/>
                    </a:lnTo>
                    <a:lnTo>
                      <a:pt x="f6" y="f5"/>
                    </a:lnTo>
                    <a:lnTo>
                      <a:pt x="f6" y="f6"/>
                    </a:lnTo>
                    <a:close/>
                    <a:moveTo>
                      <a:pt x="f7" y="f8"/>
                    </a:moveTo>
                    <a:lnTo>
                      <a:pt x="f8" y="f8"/>
                    </a:lnTo>
                    <a:lnTo>
                      <a:pt x="f8" y="f7"/>
                    </a:lnTo>
                    <a:lnTo>
                      <a:pt x="f7" y="f7"/>
                    </a:lnTo>
                    <a:lnTo>
                      <a:pt x="f7" y="f8"/>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20" name="Freeform 2214">
                <a:extLst>
                  <a:ext uri="{FF2B5EF4-FFF2-40B4-BE49-F238E27FC236}">
                    <a16:creationId xmlns:a16="http://schemas.microsoft.com/office/drawing/2014/main" id="{79A4DF3D-47E7-4444-9148-109939000CCA}"/>
                  </a:ext>
                </a:extLst>
              </p:cNvPr>
              <p:cNvSpPr/>
              <p:nvPr/>
            </p:nvSpPr>
            <p:spPr>
              <a:xfrm>
                <a:off x="6174577" y="1714929"/>
                <a:ext cx="84801" cy="84801"/>
              </a:xfrm>
              <a:custGeom>
                <a:avLst/>
                <a:gdLst>
                  <a:gd name="f0" fmla="val 10800000"/>
                  <a:gd name="f1" fmla="val 5400000"/>
                  <a:gd name="f2" fmla="val 180"/>
                  <a:gd name="f3" fmla="val w"/>
                  <a:gd name="f4" fmla="val h"/>
                  <a:gd name="f5" fmla="val 0"/>
                  <a:gd name="f6" fmla="val 57"/>
                  <a:gd name="f7" fmla="val 19"/>
                  <a:gd name="f8" fmla="val 38"/>
                  <a:gd name="f9" fmla="+- 0 0 -90"/>
                  <a:gd name="f10" fmla="*/ f3 1 57"/>
                  <a:gd name="f11" fmla="*/ f4 1 57"/>
                  <a:gd name="f12" fmla="val f5"/>
                  <a:gd name="f13" fmla="val f6"/>
                  <a:gd name="f14" fmla="*/ f9 f0 1"/>
                  <a:gd name="f15" fmla="+- f13 0 f12"/>
                  <a:gd name="f16" fmla="*/ f14 1 f2"/>
                  <a:gd name="f17" fmla="*/ f15 1 57"/>
                  <a:gd name="f18" fmla="*/ 57 f15 1"/>
                  <a:gd name="f19" fmla="*/ 0 f15 1"/>
                  <a:gd name="f20" fmla="*/ 19 f15 1"/>
                  <a:gd name="f21" fmla="*/ 38 f15 1"/>
                  <a:gd name="f22" fmla="+- f16 0 f1"/>
                  <a:gd name="f23" fmla="*/ f18 1 57"/>
                  <a:gd name="f24" fmla="*/ f19 1 57"/>
                  <a:gd name="f25" fmla="*/ f20 1 57"/>
                  <a:gd name="f26" fmla="*/ f21 1 57"/>
                  <a:gd name="f27" fmla="*/ 0 1 f17"/>
                  <a:gd name="f28" fmla="*/ f13 1 f17"/>
                  <a:gd name="f29" fmla="*/ f23 1 f17"/>
                  <a:gd name="f30" fmla="*/ f24 1 f17"/>
                  <a:gd name="f31" fmla="*/ f25 1 f17"/>
                  <a:gd name="f32" fmla="*/ f26 1 f17"/>
                  <a:gd name="f33" fmla="*/ f27 f10 1"/>
                  <a:gd name="f34" fmla="*/ f28 f10 1"/>
                  <a:gd name="f35" fmla="*/ f28 f11 1"/>
                  <a:gd name="f36" fmla="*/ f27 f11 1"/>
                  <a:gd name="f37" fmla="*/ f29 f10 1"/>
                  <a:gd name="f38" fmla="*/ f29 f11 1"/>
                  <a:gd name="f39" fmla="*/ f30 f10 1"/>
                  <a:gd name="f40" fmla="*/ f30 f11 1"/>
                  <a:gd name="f41" fmla="*/ f31 f10 1"/>
                  <a:gd name="f42" fmla="*/ f32 f11 1"/>
                  <a:gd name="f43" fmla="*/ f32 f10 1"/>
                  <a:gd name="f44" fmla="*/ f31 f11 1"/>
                </a:gdLst>
                <a:ahLst/>
                <a:cxnLst>
                  <a:cxn ang="3cd4">
                    <a:pos x="hc" y="t"/>
                  </a:cxn>
                  <a:cxn ang="0">
                    <a:pos x="r" y="vc"/>
                  </a:cxn>
                  <a:cxn ang="cd4">
                    <a:pos x="hc" y="b"/>
                  </a:cxn>
                  <a:cxn ang="cd2">
                    <a:pos x="l" y="vc"/>
                  </a:cxn>
                  <a:cxn ang="f22">
                    <a:pos x="f37" y="f38"/>
                  </a:cxn>
                  <a:cxn ang="f22">
                    <a:pos x="f39" y="f38"/>
                  </a:cxn>
                  <a:cxn ang="f22">
                    <a:pos x="f39" y="f40"/>
                  </a:cxn>
                  <a:cxn ang="f22">
                    <a:pos x="f37" y="f40"/>
                  </a:cxn>
                  <a:cxn ang="f22">
                    <a:pos x="f37" y="f38"/>
                  </a:cxn>
                  <a:cxn ang="f22">
                    <a:pos x="f41" y="f42"/>
                  </a:cxn>
                  <a:cxn ang="f22">
                    <a:pos x="f43" y="f42"/>
                  </a:cxn>
                  <a:cxn ang="f22">
                    <a:pos x="f43" y="f44"/>
                  </a:cxn>
                  <a:cxn ang="f22">
                    <a:pos x="f41" y="f44"/>
                  </a:cxn>
                  <a:cxn ang="f22">
                    <a:pos x="f41" y="f42"/>
                  </a:cxn>
                </a:cxnLst>
                <a:rect l="f33" t="f36" r="f34" b="f35"/>
                <a:pathLst>
                  <a:path w="57" h="57">
                    <a:moveTo>
                      <a:pt x="f6" y="f6"/>
                    </a:moveTo>
                    <a:lnTo>
                      <a:pt x="f5" y="f6"/>
                    </a:lnTo>
                    <a:lnTo>
                      <a:pt x="f5" y="f5"/>
                    </a:lnTo>
                    <a:lnTo>
                      <a:pt x="f6" y="f5"/>
                    </a:lnTo>
                    <a:lnTo>
                      <a:pt x="f6" y="f6"/>
                    </a:lnTo>
                    <a:close/>
                    <a:moveTo>
                      <a:pt x="f7" y="f8"/>
                    </a:moveTo>
                    <a:lnTo>
                      <a:pt x="f8" y="f8"/>
                    </a:lnTo>
                    <a:lnTo>
                      <a:pt x="f8" y="f7"/>
                    </a:lnTo>
                    <a:lnTo>
                      <a:pt x="f7" y="f7"/>
                    </a:lnTo>
                    <a:lnTo>
                      <a:pt x="f7" y="f8"/>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21" name="Freeform 2215">
                <a:extLst>
                  <a:ext uri="{FF2B5EF4-FFF2-40B4-BE49-F238E27FC236}">
                    <a16:creationId xmlns:a16="http://schemas.microsoft.com/office/drawing/2014/main" id="{8CDFBF2A-8C97-4C16-9111-E709DEE17DC8}"/>
                  </a:ext>
                </a:extLst>
              </p:cNvPr>
              <p:cNvSpPr/>
              <p:nvPr/>
            </p:nvSpPr>
            <p:spPr>
              <a:xfrm>
                <a:off x="6314425" y="1714929"/>
                <a:ext cx="84801" cy="84801"/>
              </a:xfrm>
              <a:custGeom>
                <a:avLst/>
                <a:gdLst>
                  <a:gd name="f0" fmla="val 10800000"/>
                  <a:gd name="f1" fmla="val 5400000"/>
                  <a:gd name="f2" fmla="val 180"/>
                  <a:gd name="f3" fmla="val w"/>
                  <a:gd name="f4" fmla="val h"/>
                  <a:gd name="f5" fmla="val 0"/>
                  <a:gd name="f6" fmla="val 57"/>
                  <a:gd name="f7" fmla="val 19"/>
                  <a:gd name="f8" fmla="val 38"/>
                  <a:gd name="f9" fmla="+- 0 0 -90"/>
                  <a:gd name="f10" fmla="*/ f3 1 57"/>
                  <a:gd name="f11" fmla="*/ f4 1 57"/>
                  <a:gd name="f12" fmla="val f5"/>
                  <a:gd name="f13" fmla="val f6"/>
                  <a:gd name="f14" fmla="*/ f9 f0 1"/>
                  <a:gd name="f15" fmla="+- f13 0 f12"/>
                  <a:gd name="f16" fmla="*/ f14 1 f2"/>
                  <a:gd name="f17" fmla="*/ f15 1 57"/>
                  <a:gd name="f18" fmla="*/ 57 f15 1"/>
                  <a:gd name="f19" fmla="*/ 0 f15 1"/>
                  <a:gd name="f20" fmla="*/ 19 f15 1"/>
                  <a:gd name="f21" fmla="*/ 38 f15 1"/>
                  <a:gd name="f22" fmla="+- f16 0 f1"/>
                  <a:gd name="f23" fmla="*/ f18 1 57"/>
                  <a:gd name="f24" fmla="*/ f19 1 57"/>
                  <a:gd name="f25" fmla="*/ f20 1 57"/>
                  <a:gd name="f26" fmla="*/ f21 1 57"/>
                  <a:gd name="f27" fmla="*/ 0 1 f17"/>
                  <a:gd name="f28" fmla="*/ f13 1 f17"/>
                  <a:gd name="f29" fmla="*/ f23 1 f17"/>
                  <a:gd name="f30" fmla="*/ f24 1 f17"/>
                  <a:gd name="f31" fmla="*/ f25 1 f17"/>
                  <a:gd name="f32" fmla="*/ f26 1 f17"/>
                  <a:gd name="f33" fmla="*/ f27 f10 1"/>
                  <a:gd name="f34" fmla="*/ f28 f10 1"/>
                  <a:gd name="f35" fmla="*/ f28 f11 1"/>
                  <a:gd name="f36" fmla="*/ f27 f11 1"/>
                  <a:gd name="f37" fmla="*/ f29 f10 1"/>
                  <a:gd name="f38" fmla="*/ f29 f11 1"/>
                  <a:gd name="f39" fmla="*/ f30 f10 1"/>
                  <a:gd name="f40" fmla="*/ f30 f11 1"/>
                  <a:gd name="f41" fmla="*/ f31 f10 1"/>
                  <a:gd name="f42" fmla="*/ f32 f11 1"/>
                  <a:gd name="f43" fmla="*/ f32 f10 1"/>
                  <a:gd name="f44" fmla="*/ f31 f11 1"/>
                </a:gdLst>
                <a:ahLst/>
                <a:cxnLst>
                  <a:cxn ang="3cd4">
                    <a:pos x="hc" y="t"/>
                  </a:cxn>
                  <a:cxn ang="0">
                    <a:pos x="r" y="vc"/>
                  </a:cxn>
                  <a:cxn ang="cd4">
                    <a:pos x="hc" y="b"/>
                  </a:cxn>
                  <a:cxn ang="cd2">
                    <a:pos x="l" y="vc"/>
                  </a:cxn>
                  <a:cxn ang="f22">
                    <a:pos x="f37" y="f38"/>
                  </a:cxn>
                  <a:cxn ang="f22">
                    <a:pos x="f39" y="f38"/>
                  </a:cxn>
                  <a:cxn ang="f22">
                    <a:pos x="f39" y="f40"/>
                  </a:cxn>
                  <a:cxn ang="f22">
                    <a:pos x="f37" y="f40"/>
                  </a:cxn>
                  <a:cxn ang="f22">
                    <a:pos x="f37" y="f38"/>
                  </a:cxn>
                  <a:cxn ang="f22">
                    <a:pos x="f41" y="f42"/>
                  </a:cxn>
                  <a:cxn ang="f22">
                    <a:pos x="f43" y="f42"/>
                  </a:cxn>
                  <a:cxn ang="f22">
                    <a:pos x="f43" y="f44"/>
                  </a:cxn>
                  <a:cxn ang="f22">
                    <a:pos x="f41" y="f44"/>
                  </a:cxn>
                  <a:cxn ang="f22">
                    <a:pos x="f41" y="f42"/>
                  </a:cxn>
                </a:cxnLst>
                <a:rect l="f33" t="f36" r="f34" b="f35"/>
                <a:pathLst>
                  <a:path w="57" h="57">
                    <a:moveTo>
                      <a:pt x="f6" y="f6"/>
                    </a:moveTo>
                    <a:lnTo>
                      <a:pt x="f5" y="f6"/>
                    </a:lnTo>
                    <a:lnTo>
                      <a:pt x="f5" y="f5"/>
                    </a:lnTo>
                    <a:lnTo>
                      <a:pt x="f6" y="f5"/>
                    </a:lnTo>
                    <a:lnTo>
                      <a:pt x="f6" y="f6"/>
                    </a:lnTo>
                    <a:close/>
                    <a:moveTo>
                      <a:pt x="f7" y="f8"/>
                    </a:moveTo>
                    <a:lnTo>
                      <a:pt x="f8" y="f8"/>
                    </a:lnTo>
                    <a:lnTo>
                      <a:pt x="f8" y="f7"/>
                    </a:lnTo>
                    <a:lnTo>
                      <a:pt x="f7" y="f7"/>
                    </a:lnTo>
                    <a:lnTo>
                      <a:pt x="f7" y="f8"/>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grpSp>
        <p:nvGrpSpPr>
          <p:cNvPr id="22" name="Group 78">
            <a:extLst>
              <a:ext uri="{FF2B5EF4-FFF2-40B4-BE49-F238E27FC236}">
                <a16:creationId xmlns:a16="http://schemas.microsoft.com/office/drawing/2014/main" id="{DEA23777-849B-46A5-A8AD-3F7386F15EAE}"/>
              </a:ext>
            </a:extLst>
          </p:cNvPr>
          <p:cNvGrpSpPr/>
          <p:nvPr/>
        </p:nvGrpSpPr>
        <p:grpSpPr>
          <a:xfrm>
            <a:off x="5580675" y="2915634"/>
            <a:ext cx="1026729" cy="1026729"/>
            <a:chOff x="5692578" y="2973601"/>
            <a:chExt cx="1047317" cy="1047317"/>
          </a:xfrm>
        </p:grpSpPr>
        <p:grpSp>
          <p:nvGrpSpPr>
            <p:cNvPr id="23" name="Group 63">
              <a:extLst>
                <a:ext uri="{FF2B5EF4-FFF2-40B4-BE49-F238E27FC236}">
                  <a16:creationId xmlns:a16="http://schemas.microsoft.com/office/drawing/2014/main" id="{0C4B8C97-52FD-4619-9E34-DA0BEBE46F50}"/>
                </a:ext>
              </a:extLst>
            </p:cNvPr>
            <p:cNvGrpSpPr/>
            <p:nvPr/>
          </p:nvGrpSpPr>
          <p:grpSpPr>
            <a:xfrm>
              <a:off x="5692578" y="2973601"/>
              <a:ext cx="1047317" cy="1047317"/>
              <a:chOff x="5692578" y="2973601"/>
              <a:chExt cx="1047317" cy="1047317"/>
            </a:xfrm>
          </p:grpSpPr>
          <p:sp>
            <p:nvSpPr>
              <p:cNvPr id="24" name="Oval 58">
                <a:extLst>
                  <a:ext uri="{FF2B5EF4-FFF2-40B4-BE49-F238E27FC236}">
                    <a16:creationId xmlns:a16="http://schemas.microsoft.com/office/drawing/2014/main" id="{8E994FA8-2100-4CC6-8D61-736E1CC3CA4E}"/>
                  </a:ext>
                </a:extLst>
              </p:cNvPr>
              <p:cNvSpPr/>
              <p:nvPr/>
            </p:nvSpPr>
            <p:spPr>
              <a:xfrm rot="5400013">
                <a:off x="5692578" y="2973601"/>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25" name="Oval 19">
                <a:extLst>
                  <a:ext uri="{FF2B5EF4-FFF2-40B4-BE49-F238E27FC236}">
                    <a16:creationId xmlns:a16="http://schemas.microsoft.com/office/drawing/2014/main" id="{520599D3-876D-45B4-AE81-7F86287A7C0E}"/>
                  </a:ext>
                </a:extLst>
              </p:cNvPr>
              <p:cNvSpPr/>
              <p:nvPr/>
            </p:nvSpPr>
            <p:spPr>
              <a:xfrm>
                <a:off x="5774929" y="3054132"/>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grpSp>
        <p:grpSp>
          <p:nvGrpSpPr>
            <p:cNvPr id="26" name="Group 62">
              <a:extLst>
                <a:ext uri="{FF2B5EF4-FFF2-40B4-BE49-F238E27FC236}">
                  <a16:creationId xmlns:a16="http://schemas.microsoft.com/office/drawing/2014/main" id="{3DC23C8D-57CF-4BE9-BC2E-B891D113EA81}"/>
                </a:ext>
              </a:extLst>
            </p:cNvPr>
            <p:cNvGrpSpPr/>
            <p:nvPr/>
          </p:nvGrpSpPr>
          <p:grpSpPr>
            <a:xfrm>
              <a:off x="6012006" y="3296302"/>
              <a:ext cx="398660" cy="399976"/>
              <a:chOff x="6012006" y="3296302"/>
              <a:chExt cx="398660" cy="399976"/>
            </a:xfrm>
          </p:grpSpPr>
          <p:sp>
            <p:nvSpPr>
              <p:cNvPr id="27" name="Freeform 2143">
                <a:extLst>
                  <a:ext uri="{FF2B5EF4-FFF2-40B4-BE49-F238E27FC236}">
                    <a16:creationId xmlns:a16="http://schemas.microsoft.com/office/drawing/2014/main" id="{0FB0999E-5DE1-45DA-8A60-53E3926A9D92}"/>
                  </a:ext>
                </a:extLst>
              </p:cNvPr>
              <p:cNvSpPr/>
              <p:nvPr/>
            </p:nvSpPr>
            <p:spPr>
              <a:xfrm>
                <a:off x="6012006" y="3296302"/>
                <a:ext cx="398660" cy="399976"/>
              </a:xfrm>
              <a:custGeom>
                <a:avLst/>
                <a:gdLst>
                  <a:gd name="f0" fmla="val 10800000"/>
                  <a:gd name="f1" fmla="val 5400000"/>
                  <a:gd name="f2" fmla="val 180"/>
                  <a:gd name="f3" fmla="val w"/>
                  <a:gd name="f4" fmla="val h"/>
                  <a:gd name="f5" fmla="val 0"/>
                  <a:gd name="f6" fmla="val 128"/>
                  <a:gd name="f7" fmla="val 96"/>
                  <a:gd name="f8" fmla="val 112"/>
                  <a:gd name="f9" fmla="val 80"/>
                  <a:gd name="f10" fmla="val 64"/>
                  <a:gd name="f11" fmla="val 83"/>
                  <a:gd name="f12" fmla="val 58"/>
                  <a:gd name="f13" fmla="val 87"/>
                  <a:gd name="f14" fmla="val 51"/>
                  <a:gd name="f15" fmla="val 88"/>
                  <a:gd name="f16" fmla="val 44"/>
                  <a:gd name="f17" fmla="val 20"/>
                  <a:gd name="f18" fmla="val 68"/>
                  <a:gd name="f19" fmla="val 48"/>
                  <a:gd name="f20" fmla="val 52"/>
                  <a:gd name="f21" fmla="val 86"/>
                  <a:gd name="f22" fmla="val 57"/>
                  <a:gd name="f23" fmla="val 99"/>
                  <a:gd name="f24" fmla="val 104"/>
                  <a:gd name="f25" fmla="val 120"/>
                  <a:gd name="f26" fmla="val 102"/>
                  <a:gd name="f27" fmla="val 77"/>
                  <a:gd name="f28" fmla="val 59"/>
                  <a:gd name="f29" fmla="val 78"/>
                  <a:gd name="f30" fmla="val 56"/>
                  <a:gd name="f31" fmla="val 79"/>
                  <a:gd name="f32" fmla="val 24"/>
                  <a:gd name="f33" fmla="val 8"/>
                  <a:gd name="f34" fmla="val 66"/>
                  <a:gd name="f35" fmla="val 73"/>
                  <a:gd name="f36" fmla="val 67"/>
                  <a:gd name="f37" fmla="val 72"/>
                  <a:gd name="f38" fmla="val 76"/>
                  <a:gd name="f39" fmla="+- 0 0 -90"/>
                  <a:gd name="f40" fmla="*/ f3 1 128"/>
                  <a:gd name="f41" fmla="*/ f4 1 128"/>
                  <a:gd name="f42" fmla="val f5"/>
                  <a:gd name="f43" fmla="val f6"/>
                  <a:gd name="f44" fmla="*/ f39 f0 1"/>
                  <a:gd name="f45" fmla="+- f43 0 f42"/>
                  <a:gd name="f46" fmla="*/ f44 1 f2"/>
                  <a:gd name="f47" fmla="*/ f45 1 128"/>
                  <a:gd name="f48" fmla="*/ 128 f45 1"/>
                  <a:gd name="f49" fmla="*/ 96 f45 1"/>
                  <a:gd name="f50" fmla="*/ 112 f45 1"/>
                  <a:gd name="f51" fmla="*/ 80 f45 1"/>
                  <a:gd name="f52" fmla="*/ 64 f45 1"/>
                  <a:gd name="f53" fmla="*/ 83 f45 1"/>
                  <a:gd name="f54" fmla="*/ 44 f45 1"/>
                  <a:gd name="f55" fmla="*/ 88 f45 1"/>
                  <a:gd name="f56" fmla="*/ 0 f45 1"/>
                  <a:gd name="f57" fmla="*/ 86 f45 1"/>
                  <a:gd name="f58" fmla="*/ 57 f45 1"/>
                  <a:gd name="f59" fmla="*/ 99 f45 1"/>
                  <a:gd name="f60" fmla="*/ 104 f45 1"/>
                  <a:gd name="f61" fmla="*/ 120 f45 1"/>
                  <a:gd name="f62" fmla="*/ 102 f45 1"/>
                  <a:gd name="f63" fmla="*/ 77 f45 1"/>
                  <a:gd name="f64" fmla="*/ 59 f45 1"/>
                  <a:gd name="f65" fmla="*/ 78 f45 1"/>
                  <a:gd name="f66" fmla="*/ 56 f45 1"/>
                  <a:gd name="f67" fmla="*/ 8 f45 1"/>
                  <a:gd name="f68" fmla="*/ 66 f45 1"/>
                  <a:gd name="f69" fmla="*/ 73 f45 1"/>
                  <a:gd name="f70" fmla="*/ 67 f45 1"/>
                  <a:gd name="f71" fmla="*/ 72 f45 1"/>
                  <a:gd name="f72" fmla="*/ 76 f45 1"/>
                  <a:gd name="f73" fmla="+- f46 0 f1"/>
                  <a:gd name="f74" fmla="*/ f48 1 128"/>
                  <a:gd name="f75" fmla="*/ f49 1 128"/>
                  <a:gd name="f76" fmla="*/ f50 1 128"/>
                  <a:gd name="f77" fmla="*/ f51 1 128"/>
                  <a:gd name="f78" fmla="*/ f52 1 128"/>
                  <a:gd name="f79" fmla="*/ f53 1 128"/>
                  <a:gd name="f80" fmla="*/ f54 1 128"/>
                  <a:gd name="f81" fmla="*/ f55 1 128"/>
                  <a:gd name="f82" fmla="*/ f56 1 128"/>
                  <a:gd name="f83" fmla="*/ f57 1 128"/>
                  <a:gd name="f84" fmla="*/ f58 1 128"/>
                  <a:gd name="f85" fmla="*/ f59 1 128"/>
                  <a:gd name="f86" fmla="*/ f60 1 128"/>
                  <a:gd name="f87" fmla="*/ f61 1 128"/>
                  <a:gd name="f88" fmla="*/ f62 1 128"/>
                  <a:gd name="f89" fmla="*/ f63 1 128"/>
                  <a:gd name="f90" fmla="*/ f64 1 128"/>
                  <a:gd name="f91" fmla="*/ f65 1 128"/>
                  <a:gd name="f92" fmla="*/ f66 1 128"/>
                  <a:gd name="f93" fmla="*/ f67 1 128"/>
                  <a:gd name="f94" fmla="*/ f68 1 128"/>
                  <a:gd name="f95" fmla="*/ f69 1 128"/>
                  <a:gd name="f96" fmla="*/ f70 1 128"/>
                  <a:gd name="f97" fmla="*/ f71 1 128"/>
                  <a:gd name="f98" fmla="*/ f72 1 128"/>
                  <a:gd name="f99" fmla="*/ 0 1 f47"/>
                  <a:gd name="f100" fmla="*/ f43 1 f47"/>
                  <a:gd name="f101" fmla="*/ f74 1 f47"/>
                  <a:gd name="f102" fmla="*/ f75 1 f47"/>
                  <a:gd name="f103" fmla="*/ f76 1 f47"/>
                  <a:gd name="f104" fmla="*/ f77 1 f47"/>
                  <a:gd name="f105" fmla="*/ f78 1 f47"/>
                  <a:gd name="f106" fmla="*/ f79 1 f47"/>
                  <a:gd name="f107" fmla="*/ f80 1 f47"/>
                  <a:gd name="f108" fmla="*/ f81 1 f47"/>
                  <a:gd name="f109" fmla="*/ f82 1 f47"/>
                  <a:gd name="f110" fmla="*/ f83 1 f47"/>
                  <a:gd name="f111" fmla="*/ f84 1 f47"/>
                  <a:gd name="f112" fmla="*/ f85 1 f47"/>
                  <a:gd name="f113" fmla="*/ f86 1 f47"/>
                  <a:gd name="f114" fmla="*/ f87 1 f47"/>
                  <a:gd name="f115" fmla="*/ f88 1 f47"/>
                  <a:gd name="f116" fmla="*/ f89 1 f47"/>
                  <a:gd name="f117" fmla="*/ f90 1 f47"/>
                  <a:gd name="f118" fmla="*/ f91 1 f47"/>
                  <a:gd name="f119" fmla="*/ f92 1 f47"/>
                  <a:gd name="f120" fmla="*/ f93 1 f47"/>
                  <a:gd name="f121" fmla="*/ f94 1 f47"/>
                  <a:gd name="f122" fmla="*/ f95 1 f47"/>
                  <a:gd name="f123" fmla="*/ f96 1 f47"/>
                  <a:gd name="f124" fmla="*/ f97 1 f47"/>
                  <a:gd name="f125" fmla="*/ f98 1 f47"/>
                  <a:gd name="f126" fmla="*/ f99 f40 1"/>
                  <a:gd name="f127" fmla="*/ f100 f40 1"/>
                  <a:gd name="f128" fmla="*/ f100 f41 1"/>
                  <a:gd name="f129" fmla="*/ f99 f41 1"/>
                  <a:gd name="f130" fmla="*/ f101 f40 1"/>
                  <a:gd name="f131" fmla="*/ f101 f41 1"/>
                  <a:gd name="f132" fmla="*/ f102 f40 1"/>
                  <a:gd name="f133" fmla="*/ f103 f41 1"/>
                  <a:gd name="f134" fmla="*/ f104 f40 1"/>
                  <a:gd name="f135" fmla="*/ f102 f41 1"/>
                  <a:gd name="f136" fmla="*/ f105 f40 1"/>
                  <a:gd name="f137" fmla="*/ f106 f41 1"/>
                  <a:gd name="f138" fmla="*/ f107 f40 1"/>
                  <a:gd name="f139" fmla="*/ f108 f41 1"/>
                  <a:gd name="f140" fmla="*/ f109 f40 1"/>
                  <a:gd name="f141" fmla="*/ f107 f41 1"/>
                  <a:gd name="f142" fmla="*/ f109 f41 1"/>
                  <a:gd name="f143" fmla="*/ f108 f40 1"/>
                  <a:gd name="f144" fmla="*/ f110 f40 1"/>
                  <a:gd name="f145" fmla="*/ f111 f41 1"/>
                  <a:gd name="f146" fmla="*/ f112 f41 1"/>
                  <a:gd name="f147" fmla="*/ f113 f40 1"/>
                  <a:gd name="f148" fmla="*/ f114 f41 1"/>
                  <a:gd name="f149" fmla="*/ f114 f40 1"/>
                  <a:gd name="f150" fmla="*/ f115 f41 1"/>
                  <a:gd name="f151" fmla="*/ f116 f40 1"/>
                  <a:gd name="f152" fmla="*/ f117 f41 1"/>
                  <a:gd name="f153" fmla="*/ f118 f40 1"/>
                  <a:gd name="f154" fmla="*/ f119 f41 1"/>
                  <a:gd name="f155" fmla="*/ f120 f41 1"/>
                  <a:gd name="f156" fmla="*/ f120 f40 1"/>
                  <a:gd name="f157" fmla="*/ f104 f41 1"/>
                  <a:gd name="f158" fmla="*/ f121 f40 1"/>
                  <a:gd name="f159" fmla="*/ f122 f41 1"/>
                  <a:gd name="f160" fmla="*/ f123 f40 1"/>
                  <a:gd name="f161" fmla="*/ f124 f41 1"/>
                  <a:gd name="f162" fmla="*/ f124 f40 1"/>
                  <a:gd name="f163" fmla="*/ f125 f41 1"/>
                  <a:gd name="f164" fmla="*/ f113 f41 1"/>
                </a:gdLst>
                <a:ahLst/>
                <a:cxnLst>
                  <a:cxn ang="3cd4">
                    <a:pos x="hc" y="t"/>
                  </a:cxn>
                  <a:cxn ang="0">
                    <a:pos x="r" y="vc"/>
                  </a:cxn>
                  <a:cxn ang="cd4">
                    <a:pos x="hc" y="b"/>
                  </a:cxn>
                  <a:cxn ang="cd2">
                    <a:pos x="l" y="vc"/>
                  </a:cxn>
                  <a:cxn ang="f73">
                    <a:pos x="f130" y="f131"/>
                  </a:cxn>
                  <a:cxn ang="f73">
                    <a:pos x="f132" y="f131"/>
                  </a:cxn>
                  <a:cxn ang="f73">
                    <a:pos x="f132" y="f133"/>
                  </a:cxn>
                  <a:cxn ang="f73">
                    <a:pos x="f134" y="f133"/>
                  </a:cxn>
                  <a:cxn ang="f73">
                    <a:pos x="f134" y="f135"/>
                  </a:cxn>
                  <a:cxn ang="f73">
                    <a:pos x="f136" y="f135"/>
                  </a:cxn>
                  <a:cxn ang="f73">
                    <a:pos x="f136" y="f137"/>
                  </a:cxn>
                  <a:cxn ang="f73">
                    <a:pos x="f138" y="f139"/>
                  </a:cxn>
                  <a:cxn ang="f73">
                    <a:pos x="f140" y="f141"/>
                  </a:cxn>
                  <a:cxn ang="f73">
                    <a:pos x="f138" y="f142"/>
                  </a:cxn>
                  <a:cxn ang="f73">
                    <a:pos x="f143" y="f141"/>
                  </a:cxn>
                  <a:cxn ang="f73">
                    <a:pos x="f144" y="f145"/>
                  </a:cxn>
                  <a:cxn ang="f73">
                    <a:pos x="f130" y="f146"/>
                  </a:cxn>
                  <a:cxn ang="f73">
                    <a:pos x="f130" y="f131"/>
                  </a:cxn>
                  <a:cxn ang="f73">
                    <a:pos x="f147" y="f148"/>
                  </a:cxn>
                  <a:cxn ang="f73">
                    <a:pos x="f149" y="f148"/>
                  </a:cxn>
                  <a:cxn ang="f73">
                    <a:pos x="f149" y="f150"/>
                  </a:cxn>
                  <a:cxn ang="f73">
                    <a:pos x="f151" y="f152"/>
                  </a:cxn>
                  <a:cxn ang="f73">
                    <a:pos x="f153" y="f154"/>
                  </a:cxn>
                  <a:cxn ang="f73">
                    <a:pos x="f134" y="f141"/>
                  </a:cxn>
                  <a:cxn ang="f73">
                    <a:pos x="f138" y="f155"/>
                  </a:cxn>
                  <a:cxn ang="f73">
                    <a:pos x="f156" y="f141"/>
                  </a:cxn>
                  <a:cxn ang="f73">
                    <a:pos x="f138" y="f157"/>
                  </a:cxn>
                  <a:cxn ang="f73">
                    <a:pos x="f158" y="f159"/>
                  </a:cxn>
                  <a:cxn ang="f73">
                    <a:pos x="f160" y="f161"/>
                  </a:cxn>
                  <a:cxn ang="f73">
                    <a:pos x="f162" y="f161"/>
                  </a:cxn>
                  <a:cxn ang="f73">
                    <a:pos x="f162" y="f163"/>
                  </a:cxn>
                  <a:cxn ang="f73">
                    <a:pos x="f162" y="f139"/>
                  </a:cxn>
                  <a:cxn ang="f73">
                    <a:pos x="f143" y="f139"/>
                  </a:cxn>
                  <a:cxn ang="f73">
                    <a:pos x="f143" y="f164"/>
                  </a:cxn>
                  <a:cxn ang="f73">
                    <a:pos x="f147" y="f164"/>
                  </a:cxn>
                  <a:cxn ang="f73">
                    <a:pos x="f147" y="f148"/>
                  </a:cxn>
                </a:cxnLst>
                <a:rect l="f126" t="f129" r="f127" b="f128"/>
                <a:pathLst>
                  <a:path w="128" h="128">
                    <a:moveTo>
                      <a:pt x="f6" y="f6"/>
                    </a:moveTo>
                    <a:cubicBezTo>
                      <a:pt x="f7" y="f6"/>
                      <a:pt x="f7" y="f6"/>
                      <a:pt x="f7" y="f6"/>
                    </a:cubicBezTo>
                    <a:cubicBezTo>
                      <a:pt x="f7" y="f8"/>
                      <a:pt x="f7" y="f8"/>
                      <a:pt x="f7" y="f8"/>
                    </a:cubicBezTo>
                    <a:cubicBezTo>
                      <a:pt x="f9" y="f8"/>
                      <a:pt x="f9" y="f8"/>
                      <a:pt x="f9" y="f8"/>
                    </a:cubicBezTo>
                    <a:cubicBezTo>
                      <a:pt x="f9" y="f7"/>
                      <a:pt x="f9" y="f7"/>
                      <a:pt x="f9" y="f7"/>
                    </a:cubicBezTo>
                    <a:cubicBezTo>
                      <a:pt x="f10" y="f7"/>
                      <a:pt x="f10" y="f7"/>
                      <a:pt x="f10" y="f7"/>
                    </a:cubicBezTo>
                    <a:cubicBezTo>
                      <a:pt x="f10" y="f11"/>
                      <a:pt x="f10" y="f11"/>
                      <a:pt x="f10" y="f11"/>
                    </a:cubicBezTo>
                    <a:cubicBezTo>
                      <a:pt x="f12" y="f13"/>
                      <a:pt x="f14" y="f15"/>
                      <a:pt x="f16" y="f15"/>
                    </a:cubicBezTo>
                    <a:cubicBezTo>
                      <a:pt x="f17" y="f15"/>
                      <a:pt x="f5" y="f18"/>
                      <a:pt x="f5" y="f16"/>
                    </a:cubicBezTo>
                    <a:cubicBezTo>
                      <a:pt x="f5" y="f17"/>
                      <a:pt x="f17" y="f5"/>
                      <a:pt x="f16" y="f5"/>
                    </a:cubicBezTo>
                    <a:cubicBezTo>
                      <a:pt x="f18" y="f5"/>
                      <a:pt x="f15" y="f17"/>
                      <a:pt x="f15" y="f16"/>
                    </a:cubicBezTo>
                    <a:cubicBezTo>
                      <a:pt x="f15" y="f19"/>
                      <a:pt x="f15" y="f20"/>
                      <a:pt x="f21" y="f22"/>
                    </a:cubicBezTo>
                    <a:cubicBezTo>
                      <a:pt x="f6" y="f23"/>
                      <a:pt x="f6" y="f23"/>
                      <a:pt x="f6" y="f23"/>
                    </a:cubicBezTo>
                    <a:lnTo>
                      <a:pt x="f6" y="f6"/>
                    </a:lnTo>
                    <a:close/>
                    <a:moveTo>
                      <a:pt x="f24" y="f25"/>
                    </a:moveTo>
                    <a:cubicBezTo>
                      <a:pt x="f25" y="f25"/>
                      <a:pt x="f25" y="f25"/>
                      <a:pt x="f25" y="f25"/>
                    </a:cubicBezTo>
                    <a:cubicBezTo>
                      <a:pt x="f25" y="f26"/>
                      <a:pt x="f25" y="f26"/>
                      <a:pt x="f25" y="f26"/>
                    </a:cubicBezTo>
                    <a:cubicBezTo>
                      <a:pt x="f27" y="f28"/>
                      <a:pt x="f27" y="f28"/>
                      <a:pt x="f27" y="f28"/>
                    </a:cubicBezTo>
                    <a:cubicBezTo>
                      <a:pt x="f29" y="f30"/>
                      <a:pt x="f29" y="f30"/>
                      <a:pt x="f29" y="f30"/>
                    </a:cubicBezTo>
                    <a:cubicBezTo>
                      <a:pt x="f31" y="f20"/>
                      <a:pt x="f9" y="f19"/>
                      <a:pt x="f9" y="f16"/>
                    </a:cubicBezTo>
                    <a:cubicBezTo>
                      <a:pt x="f9" y="f32"/>
                      <a:pt x="f10" y="f33"/>
                      <a:pt x="f16" y="f33"/>
                    </a:cubicBezTo>
                    <a:cubicBezTo>
                      <a:pt x="f32" y="f33"/>
                      <a:pt x="f33" y="f32"/>
                      <a:pt x="f33" y="f16"/>
                    </a:cubicBezTo>
                    <a:cubicBezTo>
                      <a:pt x="f33" y="f10"/>
                      <a:pt x="f32" y="f9"/>
                      <a:pt x="f16" y="f9"/>
                    </a:cubicBezTo>
                    <a:cubicBezTo>
                      <a:pt x="f20" y="f9"/>
                      <a:pt x="f28" y="f29"/>
                      <a:pt x="f34" y="f35"/>
                    </a:cubicBezTo>
                    <a:cubicBezTo>
                      <a:pt x="f36" y="f37"/>
                      <a:pt x="f36" y="f37"/>
                      <a:pt x="f36" y="f37"/>
                    </a:cubicBezTo>
                    <a:cubicBezTo>
                      <a:pt x="f37" y="f37"/>
                      <a:pt x="f37" y="f37"/>
                      <a:pt x="f37" y="f37"/>
                    </a:cubicBezTo>
                    <a:cubicBezTo>
                      <a:pt x="f37" y="f38"/>
                      <a:pt x="f37" y="f38"/>
                      <a:pt x="f37" y="f38"/>
                    </a:cubicBezTo>
                    <a:cubicBezTo>
                      <a:pt x="f37" y="f15"/>
                      <a:pt x="f37" y="f15"/>
                      <a:pt x="f37" y="f15"/>
                    </a:cubicBezTo>
                    <a:cubicBezTo>
                      <a:pt x="f15" y="f15"/>
                      <a:pt x="f15" y="f15"/>
                      <a:pt x="f15" y="f15"/>
                    </a:cubicBezTo>
                    <a:cubicBezTo>
                      <a:pt x="f15" y="f24"/>
                      <a:pt x="f15" y="f24"/>
                      <a:pt x="f15" y="f24"/>
                    </a:cubicBezTo>
                    <a:cubicBezTo>
                      <a:pt x="f24" y="f24"/>
                      <a:pt x="f24" y="f24"/>
                      <a:pt x="f24" y="f24"/>
                    </a:cubicBezTo>
                    <a:lnTo>
                      <a:pt x="f24" y="f25"/>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28" name="Oval 2144">
                <a:extLst>
                  <a:ext uri="{FF2B5EF4-FFF2-40B4-BE49-F238E27FC236}">
                    <a16:creationId xmlns:a16="http://schemas.microsoft.com/office/drawing/2014/main" id="{34CAABFC-B48C-4527-98D8-53BE2CE52501}"/>
                  </a:ext>
                </a:extLst>
              </p:cNvPr>
              <p:cNvSpPr/>
              <p:nvPr/>
            </p:nvSpPr>
            <p:spPr>
              <a:xfrm>
                <a:off x="6085926" y="3371548"/>
                <a:ext cx="50163" cy="501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grpSp>
        <p:nvGrpSpPr>
          <p:cNvPr id="29" name="Group 91">
            <a:extLst>
              <a:ext uri="{FF2B5EF4-FFF2-40B4-BE49-F238E27FC236}">
                <a16:creationId xmlns:a16="http://schemas.microsoft.com/office/drawing/2014/main" id="{8C62BC51-53AE-4DA2-A9C0-5CB08BB8E447}"/>
              </a:ext>
            </a:extLst>
          </p:cNvPr>
          <p:cNvGrpSpPr/>
          <p:nvPr/>
        </p:nvGrpSpPr>
        <p:grpSpPr>
          <a:xfrm>
            <a:off x="5580675" y="4497384"/>
            <a:ext cx="1026729" cy="1026729"/>
            <a:chOff x="5692578" y="4587069"/>
            <a:chExt cx="1047317" cy="1047317"/>
          </a:xfrm>
        </p:grpSpPr>
        <p:grpSp>
          <p:nvGrpSpPr>
            <p:cNvPr id="30" name="Group 66">
              <a:extLst>
                <a:ext uri="{FF2B5EF4-FFF2-40B4-BE49-F238E27FC236}">
                  <a16:creationId xmlns:a16="http://schemas.microsoft.com/office/drawing/2014/main" id="{1F9C7ED3-A2F8-434D-BFBE-21F189D36E16}"/>
                </a:ext>
              </a:extLst>
            </p:cNvPr>
            <p:cNvGrpSpPr/>
            <p:nvPr/>
          </p:nvGrpSpPr>
          <p:grpSpPr>
            <a:xfrm>
              <a:off x="5692578" y="4587069"/>
              <a:ext cx="1047317" cy="1047317"/>
              <a:chOff x="5692578" y="4587069"/>
              <a:chExt cx="1047317" cy="1047317"/>
            </a:xfrm>
          </p:grpSpPr>
          <p:sp>
            <p:nvSpPr>
              <p:cNvPr id="31" name="Oval 56">
                <a:extLst>
                  <a:ext uri="{FF2B5EF4-FFF2-40B4-BE49-F238E27FC236}">
                    <a16:creationId xmlns:a16="http://schemas.microsoft.com/office/drawing/2014/main" id="{5144F557-3CB8-4EA3-B9DC-07D10CE480D3}"/>
                  </a:ext>
                </a:extLst>
              </p:cNvPr>
              <p:cNvSpPr/>
              <p:nvPr/>
            </p:nvSpPr>
            <p:spPr>
              <a:xfrm rot="5400013">
                <a:off x="5692578" y="4587069"/>
                <a:ext cx="1047317" cy="104731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32" name="Oval 10">
                <a:extLst>
                  <a:ext uri="{FF2B5EF4-FFF2-40B4-BE49-F238E27FC236}">
                    <a16:creationId xmlns:a16="http://schemas.microsoft.com/office/drawing/2014/main" id="{207CD95D-6872-4447-B9F7-D24FF88C6C14}"/>
                  </a:ext>
                </a:extLst>
              </p:cNvPr>
              <p:cNvSpPr/>
              <p:nvPr/>
            </p:nvSpPr>
            <p:spPr>
              <a:xfrm>
                <a:off x="5774938" y="4668030"/>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algn="ctr" defTabSz="931847">
                  <a:defRPr sz="1800" b="0" i="0" u="none" strike="noStrike" kern="0" cap="none" spc="0" baseline="0">
                    <a:solidFill>
                      <a:srgbClr val="000000"/>
                    </a:solidFill>
                    <a:uFillTx/>
                  </a:defRPr>
                </a:pPr>
                <a:endParaRPr lang="en-US" sz="2244">
                  <a:solidFill>
                    <a:srgbClr val="000000"/>
                  </a:solidFill>
                  <a:latin typeface="Segoe UI"/>
                  <a:ea typeface="Segoe UI" pitchFamily="34"/>
                  <a:cs typeface="Segoe UI" pitchFamily="34"/>
                </a:endParaRPr>
              </a:p>
            </p:txBody>
          </p:sp>
        </p:grpSp>
        <p:grpSp>
          <p:nvGrpSpPr>
            <p:cNvPr id="33" name="Group 82">
              <a:extLst>
                <a:ext uri="{FF2B5EF4-FFF2-40B4-BE49-F238E27FC236}">
                  <a16:creationId xmlns:a16="http://schemas.microsoft.com/office/drawing/2014/main" id="{3B5E1E84-39F2-4D2F-9E9E-1C384F63DC32}"/>
                </a:ext>
              </a:extLst>
            </p:cNvPr>
            <p:cNvGrpSpPr/>
            <p:nvPr/>
          </p:nvGrpSpPr>
          <p:grpSpPr>
            <a:xfrm>
              <a:off x="5995309" y="4972562"/>
              <a:ext cx="528139" cy="361434"/>
              <a:chOff x="5995309" y="4972562"/>
              <a:chExt cx="528139" cy="361434"/>
            </a:xfrm>
          </p:grpSpPr>
          <p:grpSp>
            <p:nvGrpSpPr>
              <p:cNvPr id="34" name="Group 83">
                <a:extLst>
                  <a:ext uri="{FF2B5EF4-FFF2-40B4-BE49-F238E27FC236}">
                    <a16:creationId xmlns:a16="http://schemas.microsoft.com/office/drawing/2014/main" id="{BFB72A5D-5B7D-4A8A-A563-416B56C4744B}"/>
                  </a:ext>
                </a:extLst>
              </p:cNvPr>
              <p:cNvGrpSpPr/>
              <p:nvPr/>
            </p:nvGrpSpPr>
            <p:grpSpPr>
              <a:xfrm>
                <a:off x="6277319" y="5087054"/>
                <a:ext cx="246129" cy="246942"/>
                <a:chOff x="6277319" y="5087054"/>
                <a:chExt cx="246129" cy="246942"/>
              </a:xfrm>
            </p:grpSpPr>
            <p:sp>
              <p:nvSpPr>
                <p:cNvPr id="35" name="Freeform 2143">
                  <a:extLst>
                    <a:ext uri="{FF2B5EF4-FFF2-40B4-BE49-F238E27FC236}">
                      <a16:creationId xmlns:a16="http://schemas.microsoft.com/office/drawing/2014/main" id="{EFF555C0-6088-4373-B564-285917715DFE}"/>
                    </a:ext>
                  </a:extLst>
                </p:cNvPr>
                <p:cNvSpPr/>
                <p:nvPr/>
              </p:nvSpPr>
              <p:spPr>
                <a:xfrm>
                  <a:off x="6277319" y="5087054"/>
                  <a:ext cx="246129" cy="246942"/>
                </a:xfrm>
                <a:custGeom>
                  <a:avLst/>
                  <a:gdLst>
                    <a:gd name="f0" fmla="val 10800000"/>
                    <a:gd name="f1" fmla="val 5400000"/>
                    <a:gd name="f2" fmla="val 180"/>
                    <a:gd name="f3" fmla="val w"/>
                    <a:gd name="f4" fmla="val h"/>
                    <a:gd name="f5" fmla="val 0"/>
                    <a:gd name="f6" fmla="val 128"/>
                    <a:gd name="f7" fmla="val 96"/>
                    <a:gd name="f8" fmla="val 112"/>
                    <a:gd name="f9" fmla="val 80"/>
                    <a:gd name="f10" fmla="val 64"/>
                    <a:gd name="f11" fmla="val 83"/>
                    <a:gd name="f12" fmla="val 58"/>
                    <a:gd name="f13" fmla="val 87"/>
                    <a:gd name="f14" fmla="val 51"/>
                    <a:gd name="f15" fmla="val 88"/>
                    <a:gd name="f16" fmla="val 44"/>
                    <a:gd name="f17" fmla="val 20"/>
                    <a:gd name="f18" fmla="val 68"/>
                    <a:gd name="f19" fmla="val 48"/>
                    <a:gd name="f20" fmla="val 52"/>
                    <a:gd name="f21" fmla="val 86"/>
                    <a:gd name="f22" fmla="val 57"/>
                    <a:gd name="f23" fmla="val 99"/>
                    <a:gd name="f24" fmla="val 104"/>
                    <a:gd name="f25" fmla="val 120"/>
                    <a:gd name="f26" fmla="val 102"/>
                    <a:gd name="f27" fmla="val 77"/>
                    <a:gd name="f28" fmla="val 59"/>
                    <a:gd name="f29" fmla="val 78"/>
                    <a:gd name="f30" fmla="val 56"/>
                    <a:gd name="f31" fmla="val 79"/>
                    <a:gd name="f32" fmla="val 24"/>
                    <a:gd name="f33" fmla="val 8"/>
                    <a:gd name="f34" fmla="val 66"/>
                    <a:gd name="f35" fmla="val 73"/>
                    <a:gd name="f36" fmla="val 67"/>
                    <a:gd name="f37" fmla="val 72"/>
                    <a:gd name="f38" fmla="val 76"/>
                    <a:gd name="f39" fmla="+- 0 0 -90"/>
                    <a:gd name="f40" fmla="*/ f3 1 128"/>
                    <a:gd name="f41" fmla="*/ f4 1 128"/>
                    <a:gd name="f42" fmla="val f5"/>
                    <a:gd name="f43" fmla="val f6"/>
                    <a:gd name="f44" fmla="*/ f39 f0 1"/>
                    <a:gd name="f45" fmla="+- f43 0 f42"/>
                    <a:gd name="f46" fmla="*/ f44 1 f2"/>
                    <a:gd name="f47" fmla="*/ f45 1 128"/>
                    <a:gd name="f48" fmla="*/ 128 f45 1"/>
                    <a:gd name="f49" fmla="*/ 96 f45 1"/>
                    <a:gd name="f50" fmla="*/ 112 f45 1"/>
                    <a:gd name="f51" fmla="*/ 80 f45 1"/>
                    <a:gd name="f52" fmla="*/ 64 f45 1"/>
                    <a:gd name="f53" fmla="*/ 83 f45 1"/>
                    <a:gd name="f54" fmla="*/ 44 f45 1"/>
                    <a:gd name="f55" fmla="*/ 88 f45 1"/>
                    <a:gd name="f56" fmla="*/ 0 f45 1"/>
                    <a:gd name="f57" fmla="*/ 86 f45 1"/>
                    <a:gd name="f58" fmla="*/ 57 f45 1"/>
                    <a:gd name="f59" fmla="*/ 99 f45 1"/>
                    <a:gd name="f60" fmla="*/ 104 f45 1"/>
                    <a:gd name="f61" fmla="*/ 120 f45 1"/>
                    <a:gd name="f62" fmla="*/ 102 f45 1"/>
                    <a:gd name="f63" fmla="*/ 77 f45 1"/>
                    <a:gd name="f64" fmla="*/ 59 f45 1"/>
                    <a:gd name="f65" fmla="*/ 78 f45 1"/>
                    <a:gd name="f66" fmla="*/ 56 f45 1"/>
                    <a:gd name="f67" fmla="*/ 8 f45 1"/>
                    <a:gd name="f68" fmla="*/ 66 f45 1"/>
                    <a:gd name="f69" fmla="*/ 73 f45 1"/>
                    <a:gd name="f70" fmla="*/ 67 f45 1"/>
                    <a:gd name="f71" fmla="*/ 72 f45 1"/>
                    <a:gd name="f72" fmla="*/ 76 f45 1"/>
                    <a:gd name="f73" fmla="+- f46 0 f1"/>
                    <a:gd name="f74" fmla="*/ f48 1 128"/>
                    <a:gd name="f75" fmla="*/ f49 1 128"/>
                    <a:gd name="f76" fmla="*/ f50 1 128"/>
                    <a:gd name="f77" fmla="*/ f51 1 128"/>
                    <a:gd name="f78" fmla="*/ f52 1 128"/>
                    <a:gd name="f79" fmla="*/ f53 1 128"/>
                    <a:gd name="f80" fmla="*/ f54 1 128"/>
                    <a:gd name="f81" fmla="*/ f55 1 128"/>
                    <a:gd name="f82" fmla="*/ f56 1 128"/>
                    <a:gd name="f83" fmla="*/ f57 1 128"/>
                    <a:gd name="f84" fmla="*/ f58 1 128"/>
                    <a:gd name="f85" fmla="*/ f59 1 128"/>
                    <a:gd name="f86" fmla="*/ f60 1 128"/>
                    <a:gd name="f87" fmla="*/ f61 1 128"/>
                    <a:gd name="f88" fmla="*/ f62 1 128"/>
                    <a:gd name="f89" fmla="*/ f63 1 128"/>
                    <a:gd name="f90" fmla="*/ f64 1 128"/>
                    <a:gd name="f91" fmla="*/ f65 1 128"/>
                    <a:gd name="f92" fmla="*/ f66 1 128"/>
                    <a:gd name="f93" fmla="*/ f67 1 128"/>
                    <a:gd name="f94" fmla="*/ f68 1 128"/>
                    <a:gd name="f95" fmla="*/ f69 1 128"/>
                    <a:gd name="f96" fmla="*/ f70 1 128"/>
                    <a:gd name="f97" fmla="*/ f71 1 128"/>
                    <a:gd name="f98" fmla="*/ f72 1 128"/>
                    <a:gd name="f99" fmla="*/ 0 1 f47"/>
                    <a:gd name="f100" fmla="*/ f43 1 f47"/>
                    <a:gd name="f101" fmla="*/ f74 1 f47"/>
                    <a:gd name="f102" fmla="*/ f75 1 f47"/>
                    <a:gd name="f103" fmla="*/ f76 1 f47"/>
                    <a:gd name="f104" fmla="*/ f77 1 f47"/>
                    <a:gd name="f105" fmla="*/ f78 1 f47"/>
                    <a:gd name="f106" fmla="*/ f79 1 f47"/>
                    <a:gd name="f107" fmla="*/ f80 1 f47"/>
                    <a:gd name="f108" fmla="*/ f81 1 f47"/>
                    <a:gd name="f109" fmla="*/ f82 1 f47"/>
                    <a:gd name="f110" fmla="*/ f83 1 f47"/>
                    <a:gd name="f111" fmla="*/ f84 1 f47"/>
                    <a:gd name="f112" fmla="*/ f85 1 f47"/>
                    <a:gd name="f113" fmla="*/ f86 1 f47"/>
                    <a:gd name="f114" fmla="*/ f87 1 f47"/>
                    <a:gd name="f115" fmla="*/ f88 1 f47"/>
                    <a:gd name="f116" fmla="*/ f89 1 f47"/>
                    <a:gd name="f117" fmla="*/ f90 1 f47"/>
                    <a:gd name="f118" fmla="*/ f91 1 f47"/>
                    <a:gd name="f119" fmla="*/ f92 1 f47"/>
                    <a:gd name="f120" fmla="*/ f93 1 f47"/>
                    <a:gd name="f121" fmla="*/ f94 1 f47"/>
                    <a:gd name="f122" fmla="*/ f95 1 f47"/>
                    <a:gd name="f123" fmla="*/ f96 1 f47"/>
                    <a:gd name="f124" fmla="*/ f97 1 f47"/>
                    <a:gd name="f125" fmla="*/ f98 1 f47"/>
                    <a:gd name="f126" fmla="*/ f99 f40 1"/>
                    <a:gd name="f127" fmla="*/ f100 f40 1"/>
                    <a:gd name="f128" fmla="*/ f100 f41 1"/>
                    <a:gd name="f129" fmla="*/ f99 f41 1"/>
                    <a:gd name="f130" fmla="*/ f101 f40 1"/>
                    <a:gd name="f131" fmla="*/ f101 f41 1"/>
                    <a:gd name="f132" fmla="*/ f102 f40 1"/>
                    <a:gd name="f133" fmla="*/ f103 f41 1"/>
                    <a:gd name="f134" fmla="*/ f104 f40 1"/>
                    <a:gd name="f135" fmla="*/ f102 f41 1"/>
                    <a:gd name="f136" fmla="*/ f105 f40 1"/>
                    <a:gd name="f137" fmla="*/ f106 f41 1"/>
                    <a:gd name="f138" fmla="*/ f107 f40 1"/>
                    <a:gd name="f139" fmla="*/ f108 f41 1"/>
                    <a:gd name="f140" fmla="*/ f109 f40 1"/>
                    <a:gd name="f141" fmla="*/ f107 f41 1"/>
                    <a:gd name="f142" fmla="*/ f109 f41 1"/>
                    <a:gd name="f143" fmla="*/ f108 f40 1"/>
                    <a:gd name="f144" fmla="*/ f110 f40 1"/>
                    <a:gd name="f145" fmla="*/ f111 f41 1"/>
                    <a:gd name="f146" fmla="*/ f112 f41 1"/>
                    <a:gd name="f147" fmla="*/ f113 f40 1"/>
                    <a:gd name="f148" fmla="*/ f114 f41 1"/>
                    <a:gd name="f149" fmla="*/ f114 f40 1"/>
                    <a:gd name="f150" fmla="*/ f115 f41 1"/>
                    <a:gd name="f151" fmla="*/ f116 f40 1"/>
                    <a:gd name="f152" fmla="*/ f117 f41 1"/>
                    <a:gd name="f153" fmla="*/ f118 f40 1"/>
                    <a:gd name="f154" fmla="*/ f119 f41 1"/>
                    <a:gd name="f155" fmla="*/ f120 f41 1"/>
                    <a:gd name="f156" fmla="*/ f120 f40 1"/>
                    <a:gd name="f157" fmla="*/ f104 f41 1"/>
                    <a:gd name="f158" fmla="*/ f121 f40 1"/>
                    <a:gd name="f159" fmla="*/ f122 f41 1"/>
                    <a:gd name="f160" fmla="*/ f123 f40 1"/>
                    <a:gd name="f161" fmla="*/ f124 f41 1"/>
                    <a:gd name="f162" fmla="*/ f124 f40 1"/>
                    <a:gd name="f163" fmla="*/ f125 f41 1"/>
                    <a:gd name="f164" fmla="*/ f113 f41 1"/>
                  </a:gdLst>
                  <a:ahLst/>
                  <a:cxnLst>
                    <a:cxn ang="3cd4">
                      <a:pos x="hc" y="t"/>
                    </a:cxn>
                    <a:cxn ang="0">
                      <a:pos x="r" y="vc"/>
                    </a:cxn>
                    <a:cxn ang="cd4">
                      <a:pos x="hc" y="b"/>
                    </a:cxn>
                    <a:cxn ang="cd2">
                      <a:pos x="l" y="vc"/>
                    </a:cxn>
                    <a:cxn ang="f73">
                      <a:pos x="f130" y="f131"/>
                    </a:cxn>
                    <a:cxn ang="f73">
                      <a:pos x="f132" y="f131"/>
                    </a:cxn>
                    <a:cxn ang="f73">
                      <a:pos x="f132" y="f133"/>
                    </a:cxn>
                    <a:cxn ang="f73">
                      <a:pos x="f134" y="f133"/>
                    </a:cxn>
                    <a:cxn ang="f73">
                      <a:pos x="f134" y="f135"/>
                    </a:cxn>
                    <a:cxn ang="f73">
                      <a:pos x="f136" y="f135"/>
                    </a:cxn>
                    <a:cxn ang="f73">
                      <a:pos x="f136" y="f137"/>
                    </a:cxn>
                    <a:cxn ang="f73">
                      <a:pos x="f138" y="f139"/>
                    </a:cxn>
                    <a:cxn ang="f73">
                      <a:pos x="f140" y="f141"/>
                    </a:cxn>
                    <a:cxn ang="f73">
                      <a:pos x="f138" y="f142"/>
                    </a:cxn>
                    <a:cxn ang="f73">
                      <a:pos x="f143" y="f141"/>
                    </a:cxn>
                    <a:cxn ang="f73">
                      <a:pos x="f144" y="f145"/>
                    </a:cxn>
                    <a:cxn ang="f73">
                      <a:pos x="f130" y="f146"/>
                    </a:cxn>
                    <a:cxn ang="f73">
                      <a:pos x="f130" y="f131"/>
                    </a:cxn>
                    <a:cxn ang="f73">
                      <a:pos x="f147" y="f148"/>
                    </a:cxn>
                    <a:cxn ang="f73">
                      <a:pos x="f149" y="f148"/>
                    </a:cxn>
                    <a:cxn ang="f73">
                      <a:pos x="f149" y="f150"/>
                    </a:cxn>
                    <a:cxn ang="f73">
                      <a:pos x="f151" y="f152"/>
                    </a:cxn>
                    <a:cxn ang="f73">
                      <a:pos x="f153" y="f154"/>
                    </a:cxn>
                    <a:cxn ang="f73">
                      <a:pos x="f134" y="f141"/>
                    </a:cxn>
                    <a:cxn ang="f73">
                      <a:pos x="f138" y="f155"/>
                    </a:cxn>
                    <a:cxn ang="f73">
                      <a:pos x="f156" y="f141"/>
                    </a:cxn>
                    <a:cxn ang="f73">
                      <a:pos x="f138" y="f157"/>
                    </a:cxn>
                    <a:cxn ang="f73">
                      <a:pos x="f158" y="f159"/>
                    </a:cxn>
                    <a:cxn ang="f73">
                      <a:pos x="f160" y="f161"/>
                    </a:cxn>
                    <a:cxn ang="f73">
                      <a:pos x="f162" y="f161"/>
                    </a:cxn>
                    <a:cxn ang="f73">
                      <a:pos x="f162" y="f163"/>
                    </a:cxn>
                    <a:cxn ang="f73">
                      <a:pos x="f162" y="f139"/>
                    </a:cxn>
                    <a:cxn ang="f73">
                      <a:pos x="f143" y="f139"/>
                    </a:cxn>
                    <a:cxn ang="f73">
                      <a:pos x="f143" y="f164"/>
                    </a:cxn>
                    <a:cxn ang="f73">
                      <a:pos x="f147" y="f164"/>
                    </a:cxn>
                    <a:cxn ang="f73">
                      <a:pos x="f147" y="f148"/>
                    </a:cxn>
                  </a:cxnLst>
                  <a:rect l="f126" t="f129" r="f127" b="f128"/>
                  <a:pathLst>
                    <a:path w="128" h="128">
                      <a:moveTo>
                        <a:pt x="f6" y="f6"/>
                      </a:moveTo>
                      <a:cubicBezTo>
                        <a:pt x="f7" y="f6"/>
                        <a:pt x="f7" y="f6"/>
                        <a:pt x="f7" y="f6"/>
                      </a:cubicBezTo>
                      <a:cubicBezTo>
                        <a:pt x="f7" y="f8"/>
                        <a:pt x="f7" y="f8"/>
                        <a:pt x="f7" y="f8"/>
                      </a:cubicBezTo>
                      <a:cubicBezTo>
                        <a:pt x="f9" y="f8"/>
                        <a:pt x="f9" y="f8"/>
                        <a:pt x="f9" y="f8"/>
                      </a:cubicBezTo>
                      <a:cubicBezTo>
                        <a:pt x="f9" y="f7"/>
                        <a:pt x="f9" y="f7"/>
                        <a:pt x="f9" y="f7"/>
                      </a:cubicBezTo>
                      <a:cubicBezTo>
                        <a:pt x="f10" y="f7"/>
                        <a:pt x="f10" y="f7"/>
                        <a:pt x="f10" y="f7"/>
                      </a:cubicBezTo>
                      <a:cubicBezTo>
                        <a:pt x="f10" y="f11"/>
                        <a:pt x="f10" y="f11"/>
                        <a:pt x="f10" y="f11"/>
                      </a:cubicBezTo>
                      <a:cubicBezTo>
                        <a:pt x="f12" y="f13"/>
                        <a:pt x="f14" y="f15"/>
                        <a:pt x="f16" y="f15"/>
                      </a:cubicBezTo>
                      <a:cubicBezTo>
                        <a:pt x="f17" y="f15"/>
                        <a:pt x="f5" y="f18"/>
                        <a:pt x="f5" y="f16"/>
                      </a:cubicBezTo>
                      <a:cubicBezTo>
                        <a:pt x="f5" y="f17"/>
                        <a:pt x="f17" y="f5"/>
                        <a:pt x="f16" y="f5"/>
                      </a:cubicBezTo>
                      <a:cubicBezTo>
                        <a:pt x="f18" y="f5"/>
                        <a:pt x="f15" y="f17"/>
                        <a:pt x="f15" y="f16"/>
                      </a:cubicBezTo>
                      <a:cubicBezTo>
                        <a:pt x="f15" y="f19"/>
                        <a:pt x="f15" y="f20"/>
                        <a:pt x="f21" y="f22"/>
                      </a:cubicBezTo>
                      <a:cubicBezTo>
                        <a:pt x="f6" y="f23"/>
                        <a:pt x="f6" y="f23"/>
                        <a:pt x="f6" y="f23"/>
                      </a:cubicBezTo>
                      <a:lnTo>
                        <a:pt x="f6" y="f6"/>
                      </a:lnTo>
                      <a:close/>
                      <a:moveTo>
                        <a:pt x="f24" y="f25"/>
                      </a:moveTo>
                      <a:cubicBezTo>
                        <a:pt x="f25" y="f25"/>
                        <a:pt x="f25" y="f25"/>
                        <a:pt x="f25" y="f25"/>
                      </a:cubicBezTo>
                      <a:cubicBezTo>
                        <a:pt x="f25" y="f26"/>
                        <a:pt x="f25" y="f26"/>
                        <a:pt x="f25" y="f26"/>
                      </a:cubicBezTo>
                      <a:cubicBezTo>
                        <a:pt x="f27" y="f28"/>
                        <a:pt x="f27" y="f28"/>
                        <a:pt x="f27" y="f28"/>
                      </a:cubicBezTo>
                      <a:cubicBezTo>
                        <a:pt x="f29" y="f30"/>
                        <a:pt x="f29" y="f30"/>
                        <a:pt x="f29" y="f30"/>
                      </a:cubicBezTo>
                      <a:cubicBezTo>
                        <a:pt x="f31" y="f20"/>
                        <a:pt x="f9" y="f19"/>
                        <a:pt x="f9" y="f16"/>
                      </a:cubicBezTo>
                      <a:cubicBezTo>
                        <a:pt x="f9" y="f32"/>
                        <a:pt x="f10" y="f33"/>
                        <a:pt x="f16" y="f33"/>
                      </a:cubicBezTo>
                      <a:cubicBezTo>
                        <a:pt x="f32" y="f33"/>
                        <a:pt x="f33" y="f32"/>
                        <a:pt x="f33" y="f16"/>
                      </a:cubicBezTo>
                      <a:cubicBezTo>
                        <a:pt x="f33" y="f10"/>
                        <a:pt x="f32" y="f9"/>
                        <a:pt x="f16" y="f9"/>
                      </a:cubicBezTo>
                      <a:cubicBezTo>
                        <a:pt x="f20" y="f9"/>
                        <a:pt x="f28" y="f29"/>
                        <a:pt x="f34" y="f35"/>
                      </a:cubicBezTo>
                      <a:cubicBezTo>
                        <a:pt x="f36" y="f37"/>
                        <a:pt x="f36" y="f37"/>
                        <a:pt x="f36" y="f37"/>
                      </a:cubicBezTo>
                      <a:cubicBezTo>
                        <a:pt x="f37" y="f37"/>
                        <a:pt x="f37" y="f37"/>
                        <a:pt x="f37" y="f37"/>
                      </a:cubicBezTo>
                      <a:cubicBezTo>
                        <a:pt x="f37" y="f38"/>
                        <a:pt x="f37" y="f38"/>
                        <a:pt x="f37" y="f38"/>
                      </a:cubicBezTo>
                      <a:cubicBezTo>
                        <a:pt x="f37" y="f15"/>
                        <a:pt x="f37" y="f15"/>
                        <a:pt x="f37" y="f15"/>
                      </a:cubicBezTo>
                      <a:cubicBezTo>
                        <a:pt x="f15" y="f15"/>
                        <a:pt x="f15" y="f15"/>
                        <a:pt x="f15" y="f15"/>
                      </a:cubicBezTo>
                      <a:cubicBezTo>
                        <a:pt x="f15" y="f24"/>
                        <a:pt x="f15" y="f24"/>
                        <a:pt x="f15" y="f24"/>
                      </a:cubicBezTo>
                      <a:cubicBezTo>
                        <a:pt x="f24" y="f24"/>
                        <a:pt x="f24" y="f24"/>
                        <a:pt x="f24" y="f24"/>
                      </a:cubicBezTo>
                      <a:lnTo>
                        <a:pt x="f24" y="f25"/>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36" name="Oval 2144">
                  <a:extLst>
                    <a:ext uri="{FF2B5EF4-FFF2-40B4-BE49-F238E27FC236}">
                      <a16:creationId xmlns:a16="http://schemas.microsoft.com/office/drawing/2014/main" id="{35304BD3-94FD-4F81-B4C1-6FFB17E57EE1}"/>
                    </a:ext>
                  </a:extLst>
                </p:cNvPr>
                <p:cNvSpPr/>
                <p:nvPr/>
              </p:nvSpPr>
              <p:spPr>
                <a:xfrm>
                  <a:off x="6322957" y="5133533"/>
                  <a:ext cx="30970" cy="3097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nvGrpSpPr>
              <p:cNvPr id="37" name="Group 84">
                <a:extLst>
                  <a:ext uri="{FF2B5EF4-FFF2-40B4-BE49-F238E27FC236}">
                    <a16:creationId xmlns:a16="http://schemas.microsoft.com/office/drawing/2014/main" id="{7B33B71E-589D-4F57-AB87-D49FD55E96A1}"/>
                  </a:ext>
                </a:extLst>
              </p:cNvPr>
              <p:cNvGrpSpPr/>
              <p:nvPr/>
            </p:nvGrpSpPr>
            <p:grpSpPr>
              <a:xfrm>
                <a:off x="5995309" y="4972562"/>
                <a:ext cx="419801" cy="239207"/>
                <a:chOff x="5995309" y="4972562"/>
                <a:chExt cx="419801" cy="239207"/>
              </a:xfrm>
            </p:grpSpPr>
            <p:sp>
              <p:nvSpPr>
                <p:cNvPr id="38" name="Freeform 2145">
                  <a:extLst>
                    <a:ext uri="{FF2B5EF4-FFF2-40B4-BE49-F238E27FC236}">
                      <a16:creationId xmlns:a16="http://schemas.microsoft.com/office/drawing/2014/main" id="{55097D88-BFF4-47A9-B839-FC090183FC36}"/>
                    </a:ext>
                  </a:extLst>
                </p:cNvPr>
                <p:cNvSpPr/>
                <p:nvPr/>
              </p:nvSpPr>
              <p:spPr>
                <a:xfrm>
                  <a:off x="5995309" y="4972562"/>
                  <a:ext cx="419801" cy="239207"/>
                </a:xfrm>
                <a:custGeom>
                  <a:avLst/>
                  <a:gdLst>
                    <a:gd name="f0" fmla="val 10800000"/>
                    <a:gd name="f1" fmla="val 5400000"/>
                    <a:gd name="f2" fmla="val 180"/>
                    <a:gd name="f3" fmla="val w"/>
                    <a:gd name="f4" fmla="val h"/>
                    <a:gd name="f5" fmla="val 0"/>
                    <a:gd name="f6" fmla="val 265"/>
                    <a:gd name="f7" fmla="val 151"/>
                    <a:gd name="f8" fmla="val 113"/>
                    <a:gd name="f9" fmla="val 52"/>
                    <a:gd name="f10" fmla="val 246"/>
                    <a:gd name="f11" fmla="val 19"/>
                    <a:gd name="f12" fmla="val 133"/>
                    <a:gd name="f13" fmla="+- 0 0 -90"/>
                    <a:gd name="f14" fmla="*/ f3 1 265"/>
                    <a:gd name="f15" fmla="*/ f4 1 151"/>
                    <a:gd name="f16" fmla="val f5"/>
                    <a:gd name="f17" fmla="val f6"/>
                    <a:gd name="f18" fmla="val f7"/>
                    <a:gd name="f19" fmla="*/ f13 f0 1"/>
                    <a:gd name="f20" fmla="+- f18 0 f16"/>
                    <a:gd name="f21" fmla="+- f17 0 f16"/>
                    <a:gd name="f22" fmla="*/ f19 1 f2"/>
                    <a:gd name="f23" fmla="*/ f21 1 265"/>
                    <a:gd name="f24" fmla="*/ f20 1 151"/>
                    <a:gd name="f25" fmla="*/ 113 f21 1"/>
                    <a:gd name="f26" fmla="*/ 151 f20 1"/>
                    <a:gd name="f27" fmla="*/ 0 f21 1"/>
                    <a:gd name="f28" fmla="*/ 0 f20 1"/>
                    <a:gd name="f29" fmla="*/ 265 f21 1"/>
                    <a:gd name="f30" fmla="*/ 52 f20 1"/>
                    <a:gd name="f31" fmla="*/ 246 f21 1"/>
                    <a:gd name="f32" fmla="*/ 19 f20 1"/>
                    <a:gd name="f33" fmla="*/ 19 f21 1"/>
                    <a:gd name="f34" fmla="*/ 133 f20 1"/>
                    <a:gd name="f35" fmla="+- f22 0 f1"/>
                    <a:gd name="f36" fmla="*/ f25 1 265"/>
                    <a:gd name="f37" fmla="*/ f26 1 151"/>
                    <a:gd name="f38" fmla="*/ f27 1 265"/>
                    <a:gd name="f39" fmla="*/ f28 1 151"/>
                    <a:gd name="f40" fmla="*/ f29 1 265"/>
                    <a:gd name="f41" fmla="*/ f30 1 151"/>
                    <a:gd name="f42" fmla="*/ f31 1 265"/>
                    <a:gd name="f43" fmla="*/ f32 1 151"/>
                    <a:gd name="f44" fmla="*/ f33 1 265"/>
                    <a:gd name="f45" fmla="*/ f34 1 151"/>
                    <a:gd name="f46" fmla="*/ 0 1 f23"/>
                    <a:gd name="f47" fmla="*/ f17 1 f23"/>
                    <a:gd name="f48" fmla="*/ 0 1 f24"/>
                    <a:gd name="f49" fmla="*/ f18 1 f24"/>
                    <a:gd name="f50" fmla="*/ f36 1 f23"/>
                    <a:gd name="f51" fmla="*/ f37 1 f24"/>
                    <a:gd name="f52" fmla="*/ f38 1 f23"/>
                    <a:gd name="f53" fmla="*/ f39 1 f24"/>
                    <a:gd name="f54" fmla="*/ f40 1 f23"/>
                    <a:gd name="f55" fmla="*/ f41 1 f24"/>
                    <a:gd name="f56" fmla="*/ f42 1 f23"/>
                    <a:gd name="f57" fmla="*/ f43 1 f24"/>
                    <a:gd name="f58" fmla="*/ f44 1 f23"/>
                    <a:gd name="f59" fmla="*/ f45 1 f24"/>
                    <a:gd name="f60" fmla="*/ f46 f14 1"/>
                    <a:gd name="f61" fmla="*/ f47 f14 1"/>
                    <a:gd name="f62" fmla="*/ f49 f15 1"/>
                    <a:gd name="f63" fmla="*/ f48 f15 1"/>
                    <a:gd name="f64" fmla="*/ f50 f14 1"/>
                    <a:gd name="f65" fmla="*/ f51 f15 1"/>
                    <a:gd name="f66" fmla="*/ f52 f14 1"/>
                    <a:gd name="f67" fmla="*/ f53 f15 1"/>
                    <a:gd name="f68" fmla="*/ f54 f14 1"/>
                    <a:gd name="f69" fmla="*/ f55 f15 1"/>
                    <a:gd name="f70" fmla="*/ f56 f14 1"/>
                    <a:gd name="f71" fmla="*/ f57 f15 1"/>
                    <a:gd name="f72" fmla="*/ f58 f14 1"/>
                    <a:gd name="f73" fmla="*/ f59 f15 1"/>
                  </a:gdLst>
                  <a:ahLst/>
                  <a:cxnLst>
                    <a:cxn ang="3cd4">
                      <a:pos x="hc" y="t"/>
                    </a:cxn>
                    <a:cxn ang="0">
                      <a:pos x="r" y="vc"/>
                    </a:cxn>
                    <a:cxn ang="cd4">
                      <a:pos x="hc" y="b"/>
                    </a:cxn>
                    <a:cxn ang="cd2">
                      <a:pos x="l" y="vc"/>
                    </a:cxn>
                    <a:cxn ang="f35">
                      <a:pos x="f64" y="f65"/>
                    </a:cxn>
                    <a:cxn ang="f35">
                      <a:pos x="f66" y="f65"/>
                    </a:cxn>
                    <a:cxn ang="f35">
                      <a:pos x="f66" y="f67"/>
                    </a:cxn>
                    <a:cxn ang="f35">
                      <a:pos x="f68" y="f67"/>
                    </a:cxn>
                    <a:cxn ang="f35">
                      <a:pos x="f68" y="f69"/>
                    </a:cxn>
                    <a:cxn ang="f35">
                      <a:pos x="f70" y="f69"/>
                    </a:cxn>
                    <a:cxn ang="f35">
                      <a:pos x="f70" y="f71"/>
                    </a:cxn>
                    <a:cxn ang="f35">
                      <a:pos x="f72" y="f71"/>
                    </a:cxn>
                    <a:cxn ang="f35">
                      <a:pos x="f72" y="f73"/>
                    </a:cxn>
                    <a:cxn ang="f35">
                      <a:pos x="f64" y="f73"/>
                    </a:cxn>
                    <a:cxn ang="f35">
                      <a:pos x="f64" y="f65"/>
                    </a:cxn>
                  </a:cxnLst>
                  <a:rect l="f60" t="f63" r="f61" b="f62"/>
                  <a:pathLst>
                    <a:path w="265" h="151">
                      <a:moveTo>
                        <a:pt x="f8" y="f7"/>
                      </a:moveTo>
                      <a:lnTo>
                        <a:pt x="f5" y="f7"/>
                      </a:lnTo>
                      <a:lnTo>
                        <a:pt x="f5" y="f5"/>
                      </a:lnTo>
                      <a:lnTo>
                        <a:pt x="f6" y="f5"/>
                      </a:lnTo>
                      <a:lnTo>
                        <a:pt x="f6" y="f9"/>
                      </a:lnTo>
                      <a:lnTo>
                        <a:pt x="f10" y="f9"/>
                      </a:lnTo>
                      <a:lnTo>
                        <a:pt x="f10" y="f11"/>
                      </a:lnTo>
                      <a:lnTo>
                        <a:pt x="f11" y="f11"/>
                      </a:lnTo>
                      <a:lnTo>
                        <a:pt x="f11" y="f12"/>
                      </a:lnTo>
                      <a:lnTo>
                        <a:pt x="f8" y="f12"/>
                      </a:lnTo>
                      <a:lnTo>
                        <a:pt x="f8"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39" name="Freeform 2147">
                  <a:extLst>
                    <a:ext uri="{FF2B5EF4-FFF2-40B4-BE49-F238E27FC236}">
                      <a16:creationId xmlns:a16="http://schemas.microsoft.com/office/drawing/2014/main" id="{9CEF3570-26AC-46C9-9203-8C0F8EF1589B}"/>
                    </a:ext>
                  </a:extLst>
                </p:cNvPr>
                <p:cNvSpPr/>
                <p:nvPr/>
              </p:nvSpPr>
              <p:spPr>
                <a:xfrm>
                  <a:off x="6385008" y="5054940"/>
                  <a:ext cx="30102" cy="15846"/>
                </a:xfrm>
                <a:custGeom>
                  <a:avLst/>
                  <a:gdLst>
                    <a:gd name="f0" fmla="val 10800000"/>
                    <a:gd name="f1" fmla="val 5400000"/>
                    <a:gd name="f2" fmla="val 180"/>
                    <a:gd name="f3" fmla="val w"/>
                    <a:gd name="f4" fmla="val h"/>
                    <a:gd name="f5" fmla="val 0"/>
                    <a:gd name="f6" fmla="val 8"/>
                    <a:gd name="f7" fmla="val 4"/>
                    <a:gd name="f8" fmla="val 7"/>
                    <a:gd name="f9" fmla="val 3"/>
                    <a:gd name="f10" fmla="val 6"/>
                    <a:gd name="f11" fmla="val 5"/>
                    <a:gd name="f12" fmla="val 1"/>
                    <a:gd name="f13" fmla="val 2"/>
                    <a:gd name="f14" fmla="+- 0 0 -90"/>
                    <a:gd name="f15" fmla="*/ f3 1 8"/>
                    <a:gd name="f16" fmla="*/ f4 1 4"/>
                    <a:gd name="f17" fmla="val f5"/>
                    <a:gd name="f18" fmla="val f6"/>
                    <a:gd name="f19" fmla="val f7"/>
                    <a:gd name="f20" fmla="*/ f14 f0 1"/>
                    <a:gd name="f21" fmla="+- f19 0 f17"/>
                    <a:gd name="f22" fmla="+- f18 0 f17"/>
                    <a:gd name="f23" fmla="*/ f20 1 f2"/>
                    <a:gd name="f24" fmla="*/ f21 1 4"/>
                    <a:gd name="f25" fmla="*/ f22 1 8"/>
                    <a:gd name="f26" fmla="*/ 8 f22 1"/>
                    <a:gd name="f27" fmla="*/ 4 f21 1"/>
                    <a:gd name="f28" fmla="*/ 5 f22 1"/>
                    <a:gd name="f29" fmla="*/ 3 f21 1"/>
                    <a:gd name="f30" fmla="*/ 0 f22 1"/>
                    <a:gd name="f31" fmla="*/ 0 f21 1"/>
                    <a:gd name="f32" fmla="+- f23 0 f1"/>
                    <a:gd name="f33" fmla="*/ f26 1 8"/>
                    <a:gd name="f34" fmla="*/ f27 1 4"/>
                    <a:gd name="f35" fmla="*/ f28 1 8"/>
                    <a:gd name="f36" fmla="*/ f29 1 4"/>
                    <a:gd name="f37" fmla="*/ f30 1 8"/>
                    <a:gd name="f38" fmla="*/ f31 1 4"/>
                    <a:gd name="f39" fmla="*/ 0 1 f25"/>
                    <a:gd name="f40" fmla="*/ f18 1 f25"/>
                    <a:gd name="f41" fmla="*/ 0 1 f24"/>
                    <a:gd name="f42" fmla="*/ f19 1 f24"/>
                    <a:gd name="f43" fmla="*/ f33 1 f25"/>
                    <a:gd name="f44" fmla="*/ f34 1 f24"/>
                    <a:gd name="f45" fmla="*/ f35 1 f25"/>
                    <a:gd name="f46" fmla="*/ f36 1 f24"/>
                    <a:gd name="f47" fmla="*/ f37 1 f25"/>
                    <a:gd name="f48" fmla="*/ f38 1 f24"/>
                    <a:gd name="f49" fmla="*/ f39 f15 1"/>
                    <a:gd name="f50" fmla="*/ f40 f15 1"/>
                    <a:gd name="f51" fmla="*/ f42 f16 1"/>
                    <a:gd name="f52" fmla="*/ f41 f16 1"/>
                    <a:gd name="f53" fmla="*/ f43 f15 1"/>
                    <a:gd name="f54" fmla="*/ f44 f16 1"/>
                    <a:gd name="f55" fmla="*/ f45 f15 1"/>
                    <a:gd name="f56" fmla="*/ f46 f16 1"/>
                    <a:gd name="f57" fmla="*/ f47 f15 1"/>
                    <a:gd name="f58" fmla="*/ f48 f16 1"/>
                  </a:gdLst>
                  <a:ahLst/>
                  <a:cxnLst>
                    <a:cxn ang="3cd4">
                      <a:pos x="hc" y="t"/>
                    </a:cxn>
                    <a:cxn ang="0">
                      <a:pos x="r" y="vc"/>
                    </a:cxn>
                    <a:cxn ang="cd4">
                      <a:pos x="hc" y="b"/>
                    </a:cxn>
                    <a:cxn ang="cd2">
                      <a:pos x="l" y="vc"/>
                    </a:cxn>
                    <a:cxn ang="f32">
                      <a:pos x="f53" y="f54"/>
                    </a:cxn>
                    <a:cxn ang="f32">
                      <a:pos x="f55" y="f56"/>
                    </a:cxn>
                    <a:cxn ang="f32">
                      <a:pos x="f57" y="f58"/>
                    </a:cxn>
                    <a:cxn ang="f32">
                      <a:pos x="f53" y="f58"/>
                    </a:cxn>
                    <a:cxn ang="f32">
                      <a:pos x="f53" y="f54"/>
                    </a:cxn>
                  </a:cxnLst>
                  <a:rect l="f49" t="f52" r="f50" b="f51"/>
                  <a:pathLst>
                    <a:path w="8" h="4">
                      <a:moveTo>
                        <a:pt x="f6" y="f7"/>
                      </a:moveTo>
                      <a:cubicBezTo>
                        <a:pt x="f8" y="f9"/>
                        <a:pt x="f10" y="f9"/>
                        <a:pt x="f11" y="f9"/>
                      </a:cubicBezTo>
                      <a:cubicBezTo>
                        <a:pt x="f9" y="f12"/>
                        <a:pt x="f13" y="f12"/>
                        <a:pt x="f5" y="f5"/>
                      </a:cubicBezTo>
                      <a:cubicBezTo>
                        <a:pt x="f6" y="f5"/>
                        <a:pt x="f6" y="f5"/>
                        <a:pt x="f6" y="f5"/>
                      </a:cubicBezTo>
                      <a:lnTo>
                        <a:pt x="f6" y="f7"/>
                      </a:lnTo>
                      <a:close/>
                    </a:path>
                  </a:pathLst>
                </a:cu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sp>
            <p:nvSpPr>
              <p:cNvPr id="40" name="Rectangle 2049">
                <a:extLst>
                  <a:ext uri="{FF2B5EF4-FFF2-40B4-BE49-F238E27FC236}">
                    <a16:creationId xmlns:a16="http://schemas.microsoft.com/office/drawing/2014/main" id="{0E91FA8F-BCFD-44DB-B883-FCBE12291077}"/>
                  </a:ext>
                </a:extLst>
              </p:cNvPr>
              <p:cNvSpPr/>
              <p:nvPr/>
            </p:nvSpPr>
            <p:spPr>
              <a:xfrm>
                <a:off x="6136648" y="5254288"/>
                <a:ext cx="136236" cy="30102"/>
              </a:xfrm>
              <a:prstGeom prst="rect">
                <a:avLst/>
              </a:pr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41" name="Rectangle 2049">
                <a:extLst>
                  <a:ext uri="{FF2B5EF4-FFF2-40B4-BE49-F238E27FC236}">
                    <a16:creationId xmlns:a16="http://schemas.microsoft.com/office/drawing/2014/main" id="{160D6EFA-6AFF-4B91-91F7-480708BD7F49}"/>
                  </a:ext>
                </a:extLst>
              </p:cNvPr>
              <p:cNvSpPr/>
              <p:nvPr/>
            </p:nvSpPr>
            <p:spPr>
              <a:xfrm>
                <a:off x="6112370" y="5181667"/>
                <a:ext cx="136236" cy="30102"/>
              </a:xfrm>
              <a:prstGeom prst="rect">
                <a:avLst/>
              </a:prstGeom>
              <a:solidFill>
                <a:srgbClr val="FFFFFF"/>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sp>
        <p:nvSpPr>
          <p:cNvPr id="42" name="Title 1">
            <a:extLst>
              <a:ext uri="{FF2B5EF4-FFF2-40B4-BE49-F238E27FC236}">
                <a16:creationId xmlns:a16="http://schemas.microsoft.com/office/drawing/2014/main" id="{78C52621-084E-44C7-8DAF-3245E3823FC9}"/>
              </a:ext>
            </a:extLst>
          </p:cNvPr>
          <p:cNvSpPr txBox="1">
            <a:spLocks/>
          </p:cNvSpPr>
          <p:nvPr/>
        </p:nvSpPr>
        <p:spPr>
          <a:xfrm>
            <a:off x="269242" y="3012618"/>
            <a:ext cx="5378549" cy="832760"/>
          </a:xfrm>
          <a:prstGeom prst="rect">
            <a:avLst/>
          </a:prstGeom>
          <a:noFill/>
          <a:ln>
            <a:noFill/>
          </a:ln>
        </p:spPr>
        <p:txBody>
          <a:bodyPr vert="horz" wrap="square" lIns="143428" tIns="89642" rIns="143428"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spc="118" dirty="0">
                <a:solidFill>
                  <a:srgbClr val="505050"/>
                </a:solidFill>
              </a:rPr>
              <a:t>How do you protect user &amp; administrator </a:t>
            </a:r>
            <a:r>
              <a:rPr lang="en-US" sz="2745" b="1" spc="118" dirty="0">
                <a:solidFill>
                  <a:srgbClr val="505050"/>
                </a:solidFill>
              </a:rPr>
              <a:t>credentials ?</a:t>
            </a:r>
          </a:p>
        </p:txBody>
      </p:sp>
    </p:spTree>
    <p:extLst>
      <p:ext uri="{BB962C8B-B14F-4D97-AF65-F5344CB8AC3E}">
        <p14:creationId xmlns:p14="http://schemas.microsoft.com/office/powerpoint/2010/main" val="7495150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2" nodeType="clickEffect">
                                  <p:stCondLst>
                                    <p:cond delay="0"/>
                                  </p:stCondLst>
                                  <p:childTnLst>
                                    <p:animEffect transition="out" filter="fad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childTnLst>
                          </p:cTn>
                        </p:par>
                        <p:par>
                          <p:cTn id="16" fill="hold">
                            <p:stCondLst>
                              <p:cond delay="500"/>
                            </p:stCondLst>
                            <p:childTnLst>
                              <p:par>
                                <p:cTn id="17" presetID="2" presetClass="entr" presetSubtype="4" decel="10000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750" fill="hold"/>
                                        <p:tgtEl>
                                          <p:spTgt spid="6"/>
                                        </p:tgtEl>
                                        <p:attrNameLst>
                                          <p:attrName>ppt_x</p:attrName>
                                        </p:attrNameLst>
                                      </p:cBhvr>
                                      <p:tavLst>
                                        <p:tav tm="0">
                                          <p:val>
                                            <p:strVal val="#ppt_x"/>
                                          </p:val>
                                        </p:tav>
                                        <p:tav tm="100000">
                                          <p:val>
                                            <p:strVal val="#ppt_x"/>
                                          </p:val>
                                        </p:tav>
                                      </p:tavLst>
                                    </p:anim>
                                    <p:anim calcmode="lin" valueType="num">
                                      <p:cBhvr>
                                        <p:cTn id="20" dur="750" fill="hold"/>
                                        <p:tgtEl>
                                          <p:spTgt spid="6"/>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2" presetClass="entr" presetSubtype="4" decel="100000" fill="hold" nodeType="withEffect">
                                  <p:stCondLst>
                                    <p:cond delay="250"/>
                                  </p:stCondLst>
                                  <p:childTnLst>
                                    <p:set>
                                      <p:cBhvr>
                                        <p:cTn id="25" dur="1" fill="hold">
                                          <p:stCondLst>
                                            <p:cond delay="0"/>
                                          </p:stCondLst>
                                        </p:cTn>
                                        <p:tgtEl>
                                          <p:spTgt spid="22"/>
                                        </p:tgtEl>
                                        <p:attrNameLst>
                                          <p:attrName>style.visibility</p:attrName>
                                        </p:attrNameLst>
                                      </p:cBhvr>
                                      <p:to>
                                        <p:strVal val="visible"/>
                                      </p:to>
                                    </p:set>
                                    <p:anim calcmode="lin" valueType="num">
                                      <p:cBhvr>
                                        <p:cTn id="26" dur="750" fill="hold"/>
                                        <p:tgtEl>
                                          <p:spTgt spid="22"/>
                                        </p:tgtEl>
                                        <p:attrNameLst>
                                          <p:attrName>ppt_x</p:attrName>
                                        </p:attrNameLst>
                                      </p:cBhvr>
                                      <p:tavLst>
                                        <p:tav tm="0">
                                          <p:val>
                                            <p:strVal val="#ppt_x"/>
                                          </p:val>
                                        </p:tav>
                                        <p:tav tm="100000">
                                          <p:val>
                                            <p:strVal val="#ppt_x"/>
                                          </p:val>
                                        </p:tav>
                                      </p:tavLst>
                                    </p:anim>
                                    <p:anim calcmode="lin" valueType="num">
                                      <p:cBhvr>
                                        <p:cTn id="27" dur="750" fill="hold"/>
                                        <p:tgtEl>
                                          <p:spTgt spid="22"/>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25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2" presetClass="entr" presetSubtype="4" decel="100000" fill="hold" nodeType="withEffect">
                                  <p:stCondLst>
                                    <p:cond delay="500"/>
                                  </p:stCondLst>
                                  <p:childTnLst>
                                    <p:set>
                                      <p:cBhvr>
                                        <p:cTn id="32" dur="1" fill="hold">
                                          <p:stCondLst>
                                            <p:cond delay="0"/>
                                          </p:stCondLst>
                                        </p:cTn>
                                        <p:tgtEl>
                                          <p:spTgt spid="29"/>
                                        </p:tgtEl>
                                        <p:attrNameLst>
                                          <p:attrName>style.visibility</p:attrName>
                                        </p:attrNameLst>
                                      </p:cBhvr>
                                      <p:to>
                                        <p:strVal val="visible"/>
                                      </p:to>
                                    </p:set>
                                    <p:anim calcmode="lin" valueType="num">
                                      <p:cBhvr>
                                        <p:cTn id="33" dur="750" fill="hold"/>
                                        <p:tgtEl>
                                          <p:spTgt spid="29"/>
                                        </p:tgtEl>
                                        <p:attrNameLst>
                                          <p:attrName>ppt_x</p:attrName>
                                        </p:attrNameLst>
                                      </p:cBhvr>
                                      <p:tavLst>
                                        <p:tav tm="0">
                                          <p:val>
                                            <p:strVal val="#ppt_x"/>
                                          </p:val>
                                        </p:tav>
                                        <p:tav tm="100000">
                                          <p:val>
                                            <p:strVal val="#ppt_x"/>
                                          </p:val>
                                        </p:tav>
                                      </p:tavLst>
                                    </p:anim>
                                    <p:anim calcmode="lin" valueType="num">
                                      <p:cBhvr>
                                        <p:cTn id="34" dur="750" fill="hold"/>
                                        <p:tgtEl>
                                          <p:spTgt spid="29"/>
                                        </p:tgtEl>
                                        <p:attrNameLst>
                                          <p:attrName>ppt_y</p:attrName>
                                        </p:attrNameLst>
                                      </p:cBhvr>
                                      <p:tavLst>
                                        <p:tav tm="0">
                                          <p:val>
                                            <p:strVal val="1+#ppt_h/2"/>
                                          </p:val>
                                        </p:tav>
                                        <p:tav tm="100000">
                                          <p:val>
                                            <p:strVal val="#ppt_y"/>
                                          </p:val>
                                        </p:tav>
                                      </p:tavLst>
                                    </p:anim>
                                  </p:childTnLst>
                                </p:cTn>
                              </p:par>
                              <p:par>
                                <p:cTn id="35" presetID="10" presetClass="entr" presetSubtype="0" fill="hold" grpId="0" nodeType="withEffect">
                                  <p:stCondLst>
                                    <p:cond delay="5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42" grpId="0"/>
      <p:bldP spid="42" grpId="1"/>
      <p:bldP spid="42" grpId="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5">
            <a:extLst>
              <a:ext uri="{FF2B5EF4-FFF2-40B4-BE49-F238E27FC236}">
                <a16:creationId xmlns:a16="http://schemas.microsoft.com/office/drawing/2014/main" id="{B66D413A-FF8A-46A3-84A9-D304040D3499}"/>
              </a:ext>
            </a:extLst>
          </p:cNvPr>
          <p:cNvGrpSpPr/>
          <p:nvPr/>
        </p:nvGrpSpPr>
        <p:grpSpPr>
          <a:xfrm>
            <a:off x="5113601" y="2320004"/>
            <a:ext cx="1728727" cy="1109917"/>
            <a:chOff x="5216139" y="2366028"/>
            <a:chExt cx="1763392" cy="1132173"/>
          </a:xfrm>
        </p:grpSpPr>
        <p:sp>
          <p:nvSpPr>
            <p:cNvPr id="4" name="Rounded Rectangle 4">
              <a:extLst>
                <a:ext uri="{FF2B5EF4-FFF2-40B4-BE49-F238E27FC236}">
                  <a16:creationId xmlns:a16="http://schemas.microsoft.com/office/drawing/2014/main" id="{C866BFC1-344A-4D11-8FA5-DCD65D502F55}"/>
                </a:ext>
              </a:extLst>
            </p:cNvPr>
            <p:cNvSpPr/>
            <p:nvPr/>
          </p:nvSpPr>
          <p:spPr>
            <a:xfrm>
              <a:off x="5820229" y="2600709"/>
              <a:ext cx="555214" cy="559128"/>
            </a:xfrm>
            <a:custGeom>
              <a:avLst/>
              <a:gdLst>
                <a:gd name="f0" fmla="val w"/>
                <a:gd name="f1" fmla="val h"/>
                <a:gd name="f2" fmla="val 0"/>
                <a:gd name="f3" fmla="val 1564585"/>
                <a:gd name="f4" fmla="val 1575614"/>
                <a:gd name="f5" fmla="val 1215054"/>
                <a:gd name="f6" fmla="val 1392565"/>
                <a:gd name="f7" fmla="val 1231805"/>
                <a:gd name="f8" fmla="val 1245384"/>
                <a:gd name="f9" fmla="val 1406144"/>
                <a:gd name="f10" fmla="val 1422895"/>
                <a:gd name="f11" fmla="val 1545284"/>
                <a:gd name="f12" fmla="val 1562035"/>
                <a:gd name="f13" fmla="val 1198303"/>
                <a:gd name="f14" fmla="val 1184724"/>
                <a:gd name="f15" fmla="val 999674"/>
                <a:gd name="f16" fmla="val 1016425"/>
                <a:gd name="f17" fmla="val 1030004"/>
                <a:gd name="f18" fmla="val 982923"/>
                <a:gd name="f19" fmla="val 969344"/>
                <a:gd name="f20" fmla="val 784295"/>
                <a:gd name="f21" fmla="val 801046"/>
                <a:gd name="f22" fmla="val 814625"/>
                <a:gd name="f23" fmla="val 767544"/>
                <a:gd name="f24" fmla="val 753965"/>
                <a:gd name="f25" fmla="val 568916"/>
                <a:gd name="f26" fmla="val 585667"/>
                <a:gd name="f27" fmla="val 599246"/>
                <a:gd name="f28" fmla="val 552165"/>
                <a:gd name="f29" fmla="val 538586"/>
                <a:gd name="f30" fmla="val 353537"/>
                <a:gd name="f31" fmla="val 370288"/>
                <a:gd name="f32" fmla="val 383867"/>
                <a:gd name="f33" fmla="val 336786"/>
                <a:gd name="f34" fmla="val 323207"/>
                <a:gd name="f35" fmla="val 1411866"/>
                <a:gd name="f36" fmla="val 1184859"/>
                <a:gd name="f37" fmla="val 1534255"/>
                <a:gd name="f38" fmla="val 1551006"/>
                <a:gd name="f39" fmla="val 1198438"/>
                <a:gd name="f40" fmla="val 1215189"/>
                <a:gd name="f41" fmla="val 1231940"/>
                <a:gd name="f42" fmla="val 1245519"/>
                <a:gd name="f43" fmla="val 1395115"/>
                <a:gd name="f44" fmla="val 1381536"/>
                <a:gd name="f45" fmla="val 30330"/>
                <a:gd name="f46" fmla="val 1184858"/>
                <a:gd name="f47" fmla="val 152719"/>
                <a:gd name="f48" fmla="val 169470"/>
                <a:gd name="f49" fmla="val 183049"/>
                <a:gd name="f50" fmla="val 1198437"/>
                <a:gd name="f51" fmla="val 1215188"/>
                <a:gd name="f52" fmla="val 1231939"/>
                <a:gd name="f53" fmla="val 1245518"/>
                <a:gd name="f54" fmla="val 13579"/>
                <a:gd name="f55" fmla="val 969674"/>
                <a:gd name="f56" fmla="val 983253"/>
                <a:gd name="f57" fmla="val 1000004"/>
                <a:gd name="f58" fmla="val 1016755"/>
                <a:gd name="f59" fmla="val 1030334"/>
                <a:gd name="f60" fmla="val 969673"/>
                <a:gd name="f61" fmla="val 983252"/>
                <a:gd name="f62" fmla="val 1000003"/>
                <a:gd name="f63" fmla="val 1016754"/>
                <a:gd name="f64" fmla="val 1030333"/>
                <a:gd name="f65" fmla="val 754489"/>
                <a:gd name="f66" fmla="val 768068"/>
                <a:gd name="f67" fmla="val 784819"/>
                <a:gd name="f68" fmla="val 801570"/>
                <a:gd name="f69" fmla="val 815149"/>
                <a:gd name="f70" fmla="val 754488"/>
                <a:gd name="f71" fmla="val 768067"/>
                <a:gd name="f72" fmla="val 784818"/>
                <a:gd name="f73" fmla="val 801569"/>
                <a:gd name="f74" fmla="val 815148"/>
                <a:gd name="f75" fmla="val 737960"/>
                <a:gd name="f76" fmla="val 689686"/>
                <a:gd name="f77" fmla="val 750866"/>
                <a:gd name="f78" fmla="val 689697"/>
                <a:gd name="f79" fmla="val 764415"/>
                <a:gd name="f80" fmla="val 689824"/>
                <a:gd name="f81" fmla="val 778995"/>
                <a:gd name="f82" fmla="val 690136"/>
                <a:gd name="f83" fmla="val 837315"/>
                <a:gd name="f84" fmla="val 691386"/>
                <a:gd name="f85" fmla="val 841871"/>
                <a:gd name="f86" fmla="val 769655"/>
                <a:gd name="f87" fmla="val 779701"/>
                <a:gd name="f88" fmla="val 770318"/>
                <a:gd name="f89" fmla="val 736163"/>
                <a:gd name="f90" fmla="val 770782"/>
                <a:gd name="f91" fmla="val 715854"/>
                <a:gd name="f92" fmla="val 770596"/>
                <a:gd name="f93" fmla="val 694372"/>
                <a:gd name="f94" fmla="val 770442"/>
                <a:gd name="f95" fmla="val 690026"/>
                <a:gd name="f96" fmla="val 708429"/>
                <a:gd name="f97" fmla="val 689822"/>
                <a:gd name="f98" fmla="val 722747"/>
                <a:gd name="f99" fmla="val 689673"/>
                <a:gd name="f100" fmla="val 627146"/>
                <a:gd name="f101" fmla="val 630802"/>
                <a:gd name="f102" fmla="val 950967"/>
                <a:gd name="f103" fmla="val 834465"/>
                <a:gd name="f104" fmla="val 797662"/>
                <a:gd name="f105" fmla="val 913769"/>
                <a:gd name="f106" fmla="val 835022"/>
                <a:gd name="f107" fmla="val 918695"/>
                <a:gd name="f108" fmla="val 631842"/>
                <a:gd name="f109" fmla="val 631763"/>
                <a:gd name="f110" fmla="val 335808"/>
                <a:gd name="f111" fmla="val 630799"/>
                <a:gd name="f112" fmla="val 689917"/>
                <a:gd name="f113" fmla="val 430282"/>
                <a:gd name="f114" fmla="val 950965"/>
                <a:gd name="f115" fmla="val 497509"/>
                <a:gd name="f116" fmla="val 591983"/>
                <a:gd name="f117" fmla="val 1008367"/>
                <a:gd name="f118" fmla="val 624513"/>
                <a:gd name="f119" fmla="val 976465"/>
                <a:gd name="f120" fmla="val 624748"/>
                <a:gd name="f121" fmla="val 944563"/>
                <a:gd name="f122" fmla="val 624983"/>
                <a:gd name="f123" fmla="val 912661"/>
                <a:gd name="f124" fmla="val 625218"/>
                <a:gd name="f125" fmla="val 654776"/>
                <a:gd name="f126" fmla="val 654777"/>
                <a:gd name="f127" fmla="val 951101"/>
                <a:gd name="f128" fmla="val 979888"/>
                <a:gd name="f129" fmla="val 735972"/>
                <a:gd name="f130" fmla="val 1030704"/>
                <a:gd name="f131" fmla="val 904794"/>
                <a:gd name="f132" fmla="val 1041960"/>
                <a:gd name="f133" fmla="val 1110930"/>
                <a:gd name="f134" fmla="val 1121497"/>
                <a:gd name="f135" fmla="val 901284"/>
                <a:gd name="f136" fmla="val 1161550"/>
                <a:gd name="f137" fmla="val 742420"/>
                <a:gd name="f138" fmla="val 1228776"/>
                <a:gd name="f139" fmla="val 650646"/>
                <a:gd name="f140" fmla="val 1228774"/>
                <a:gd name="f141" fmla="val 1130245"/>
                <a:gd name="f142" fmla="val 1127918"/>
                <a:gd name="f143" fmla="val 635434"/>
                <a:gd name="f144" fmla="val 1127577"/>
                <a:gd name="f145" fmla="val 635348"/>
                <a:gd name="f146" fmla="val 1074594"/>
                <a:gd name="f147" fmla="val 845502"/>
                <a:gd name="f148" fmla="val 1011652"/>
                <a:gd name="f149" fmla="val 636396"/>
                <a:gd name="f150" fmla="val 1011366"/>
                <a:gd name="f151" fmla="val 636481"/>
                <a:gd name="f152" fmla="val 539305"/>
                <a:gd name="f153" fmla="val 552884"/>
                <a:gd name="f154" fmla="val 569635"/>
                <a:gd name="f155" fmla="val 586386"/>
                <a:gd name="f156" fmla="val 599965"/>
                <a:gd name="f157" fmla="val 539304"/>
                <a:gd name="f158" fmla="val 552883"/>
                <a:gd name="f159" fmla="val 569634"/>
                <a:gd name="f160" fmla="val 586385"/>
                <a:gd name="f161" fmla="val 599964"/>
                <a:gd name="f162" fmla="val 324121"/>
                <a:gd name="f163" fmla="val 337700"/>
                <a:gd name="f164" fmla="val 354451"/>
                <a:gd name="f165" fmla="val 371202"/>
                <a:gd name="f166" fmla="val 384781"/>
                <a:gd name="f167" fmla="val 324120"/>
                <a:gd name="f168" fmla="val 337699"/>
                <a:gd name="f169" fmla="val 354450"/>
                <a:gd name="f170" fmla="val 371201"/>
                <a:gd name="f171" fmla="val 384780"/>
                <a:gd name="f172" fmla="val 311568"/>
                <a:gd name="f173" fmla="val 244964"/>
                <a:gd name="f174" fmla="val 1257884"/>
                <a:gd name="f175" fmla="val 1293127"/>
                <a:gd name="f176" fmla="val 1321698"/>
                <a:gd name="f177" fmla="val 273535"/>
                <a:gd name="f178" fmla="val 308778"/>
                <a:gd name="f179" fmla="val 1278430"/>
                <a:gd name="f180" fmla="val 1313673"/>
                <a:gd name="f181" fmla="val 1342244"/>
                <a:gd name="f182" fmla="val 276325"/>
                <a:gd name="f183" fmla="val 247754"/>
                <a:gd name="f184" fmla="*/ f0 1 1564585"/>
                <a:gd name="f185" fmla="*/ f1 1 1575614"/>
                <a:gd name="f186" fmla="val f2"/>
                <a:gd name="f187" fmla="val f3"/>
                <a:gd name="f188" fmla="val f4"/>
                <a:gd name="f189" fmla="+- f188 0 f186"/>
                <a:gd name="f190" fmla="+- f187 0 f186"/>
                <a:gd name="f191" fmla="*/ f190 1 1564585"/>
                <a:gd name="f192" fmla="*/ f189 1 1575614"/>
                <a:gd name="f193" fmla="*/ f186 1 f191"/>
                <a:gd name="f194" fmla="*/ f187 1 f191"/>
                <a:gd name="f195" fmla="*/ f186 1 f192"/>
                <a:gd name="f196" fmla="*/ f188 1 f192"/>
                <a:gd name="f197" fmla="*/ f193 f184 1"/>
                <a:gd name="f198" fmla="*/ f194 f184 1"/>
                <a:gd name="f199" fmla="*/ f196 f185 1"/>
                <a:gd name="f200" fmla="*/ f195 f185 1"/>
              </a:gdLst>
              <a:ahLst/>
              <a:cxnLst>
                <a:cxn ang="3cd4">
                  <a:pos x="hc" y="t"/>
                </a:cxn>
                <a:cxn ang="0">
                  <a:pos x="r" y="vc"/>
                </a:cxn>
                <a:cxn ang="cd4">
                  <a:pos x="hc" y="b"/>
                </a:cxn>
                <a:cxn ang="cd2">
                  <a:pos x="l" y="vc"/>
                </a:cxn>
              </a:cxnLst>
              <a:rect l="f197" t="f200" r="f198" b="f199"/>
              <a:pathLst>
                <a:path w="1564585" h="1575614">
                  <a:moveTo>
                    <a:pt x="f5" y="f6"/>
                  </a:moveTo>
                  <a:cubicBezTo>
                    <a:pt x="f7" y="f6"/>
                    <a:pt x="f8" y="f9"/>
                    <a:pt x="f8" y="f10"/>
                  </a:cubicBezTo>
                  <a:lnTo>
                    <a:pt x="f8" y="f11"/>
                  </a:lnTo>
                  <a:cubicBezTo>
                    <a:pt x="f8" y="f12"/>
                    <a:pt x="f7" y="f4"/>
                    <a:pt x="f5" y="f4"/>
                  </a:cubicBezTo>
                  <a:cubicBezTo>
                    <a:pt x="f13" y="f4"/>
                    <a:pt x="f14" y="f12"/>
                    <a:pt x="f14" y="f11"/>
                  </a:cubicBezTo>
                  <a:lnTo>
                    <a:pt x="f14" y="f10"/>
                  </a:lnTo>
                  <a:cubicBezTo>
                    <a:pt x="f14" y="f9"/>
                    <a:pt x="f13" y="f6"/>
                    <a:pt x="f5" y="f6"/>
                  </a:cubicBezTo>
                  <a:close/>
                  <a:moveTo>
                    <a:pt x="f15" y="f6"/>
                  </a:moveTo>
                  <a:cubicBezTo>
                    <a:pt x="f16" y="f6"/>
                    <a:pt x="f17" y="f9"/>
                    <a:pt x="f17" y="f10"/>
                  </a:cubicBezTo>
                  <a:lnTo>
                    <a:pt x="f17" y="f11"/>
                  </a:lnTo>
                  <a:cubicBezTo>
                    <a:pt x="f17" y="f12"/>
                    <a:pt x="f16" y="f4"/>
                    <a:pt x="f15" y="f4"/>
                  </a:cubicBezTo>
                  <a:cubicBezTo>
                    <a:pt x="f18" y="f4"/>
                    <a:pt x="f19" y="f12"/>
                    <a:pt x="f19" y="f11"/>
                  </a:cubicBezTo>
                  <a:lnTo>
                    <a:pt x="f19" y="f10"/>
                  </a:lnTo>
                  <a:cubicBezTo>
                    <a:pt x="f19" y="f9"/>
                    <a:pt x="f18" y="f6"/>
                    <a:pt x="f15" y="f6"/>
                  </a:cubicBezTo>
                  <a:close/>
                  <a:moveTo>
                    <a:pt x="f20" y="f6"/>
                  </a:moveTo>
                  <a:cubicBezTo>
                    <a:pt x="f21" y="f6"/>
                    <a:pt x="f22" y="f9"/>
                    <a:pt x="f22" y="f10"/>
                  </a:cubicBezTo>
                  <a:lnTo>
                    <a:pt x="f22" y="f11"/>
                  </a:lnTo>
                  <a:cubicBezTo>
                    <a:pt x="f22" y="f12"/>
                    <a:pt x="f21" y="f4"/>
                    <a:pt x="f20" y="f4"/>
                  </a:cubicBezTo>
                  <a:cubicBezTo>
                    <a:pt x="f23" y="f4"/>
                    <a:pt x="f24" y="f12"/>
                    <a:pt x="f24" y="f11"/>
                  </a:cubicBezTo>
                  <a:lnTo>
                    <a:pt x="f24" y="f10"/>
                  </a:lnTo>
                  <a:cubicBezTo>
                    <a:pt x="f24" y="f9"/>
                    <a:pt x="f23" y="f6"/>
                    <a:pt x="f20" y="f6"/>
                  </a:cubicBezTo>
                  <a:close/>
                  <a:moveTo>
                    <a:pt x="f25" y="f6"/>
                  </a:moveTo>
                  <a:cubicBezTo>
                    <a:pt x="f26" y="f6"/>
                    <a:pt x="f27" y="f9"/>
                    <a:pt x="f27" y="f10"/>
                  </a:cubicBezTo>
                  <a:lnTo>
                    <a:pt x="f27" y="f11"/>
                  </a:lnTo>
                  <a:cubicBezTo>
                    <a:pt x="f27" y="f12"/>
                    <a:pt x="f26" y="f4"/>
                    <a:pt x="f25" y="f4"/>
                  </a:cubicBezTo>
                  <a:cubicBezTo>
                    <a:pt x="f28" y="f4"/>
                    <a:pt x="f29" y="f12"/>
                    <a:pt x="f29" y="f11"/>
                  </a:cubicBezTo>
                  <a:lnTo>
                    <a:pt x="f29" y="f10"/>
                  </a:lnTo>
                  <a:cubicBezTo>
                    <a:pt x="f29" y="f9"/>
                    <a:pt x="f28" y="f6"/>
                    <a:pt x="f25" y="f6"/>
                  </a:cubicBezTo>
                  <a:close/>
                  <a:moveTo>
                    <a:pt x="f30" y="f6"/>
                  </a:moveTo>
                  <a:cubicBezTo>
                    <a:pt x="f31" y="f6"/>
                    <a:pt x="f32" y="f9"/>
                    <a:pt x="f32" y="f10"/>
                  </a:cubicBezTo>
                  <a:lnTo>
                    <a:pt x="f32" y="f11"/>
                  </a:lnTo>
                  <a:cubicBezTo>
                    <a:pt x="f32" y="f12"/>
                    <a:pt x="f31" y="f4"/>
                    <a:pt x="f30" y="f4"/>
                  </a:cubicBezTo>
                  <a:cubicBezTo>
                    <a:pt x="f33" y="f4"/>
                    <a:pt x="f34" y="f12"/>
                    <a:pt x="f34" y="f11"/>
                  </a:cubicBezTo>
                  <a:lnTo>
                    <a:pt x="f34" y="f10"/>
                  </a:lnTo>
                  <a:cubicBezTo>
                    <a:pt x="f34" y="f9"/>
                    <a:pt x="f33" y="f6"/>
                    <a:pt x="f30" y="f6"/>
                  </a:cubicBezTo>
                  <a:close/>
                  <a:moveTo>
                    <a:pt x="f35" y="f36"/>
                  </a:moveTo>
                  <a:lnTo>
                    <a:pt x="f37" y="f36"/>
                  </a:lnTo>
                  <a:cubicBezTo>
                    <a:pt x="f38" y="f36"/>
                    <a:pt x="f3" y="f39"/>
                    <a:pt x="f3" y="f40"/>
                  </a:cubicBezTo>
                  <a:cubicBezTo>
                    <a:pt x="f3" y="f41"/>
                    <a:pt x="f38" y="f42"/>
                    <a:pt x="f37" y="f42"/>
                  </a:cubicBezTo>
                  <a:lnTo>
                    <a:pt x="f35" y="f42"/>
                  </a:lnTo>
                  <a:cubicBezTo>
                    <a:pt x="f43" y="f42"/>
                    <a:pt x="f44" y="f41"/>
                    <a:pt x="f44" y="f40"/>
                  </a:cubicBezTo>
                  <a:cubicBezTo>
                    <a:pt x="f44" y="f39"/>
                    <a:pt x="f43" y="f36"/>
                    <a:pt x="f35" y="f36"/>
                  </a:cubicBezTo>
                  <a:close/>
                  <a:moveTo>
                    <a:pt x="f45" y="f46"/>
                  </a:moveTo>
                  <a:lnTo>
                    <a:pt x="f47" y="f46"/>
                  </a:lnTo>
                  <a:cubicBezTo>
                    <a:pt x="f48" y="f46"/>
                    <a:pt x="f49" y="f50"/>
                    <a:pt x="f49" y="f51"/>
                  </a:cubicBezTo>
                  <a:cubicBezTo>
                    <a:pt x="f49" y="f52"/>
                    <a:pt x="f48" y="f53"/>
                    <a:pt x="f47" y="f53"/>
                  </a:cubicBezTo>
                  <a:lnTo>
                    <a:pt x="f45" y="f53"/>
                  </a:lnTo>
                  <a:cubicBezTo>
                    <a:pt x="f54" y="f53"/>
                    <a:pt x="f2" y="f52"/>
                    <a:pt x="f2" y="f51"/>
                  </a:cubicBezTo>
                  <a:cubicBezTo>
                    <a:pt x="f2" y="f50"/>
                    <a:pt x="f54" y="f46"/>
                    <a:pt x="f45" y="f46"/>
                  </a:cubicBezTo>
                  <a:close/>
                  <a:moveTo>
                    <a:pt x="f35" y="f55"/>
                  </a:moveTo>
                  <a:lnTo>
                    <a:pt x="f37" y="f55"/>
                  </a:lnTo>
                  <a:cubicBezTo>
                    <a:pt x="f38" y="f55"/>
                    <a:pt x="f3" y="f56"/>
                    <a:pt x="f3" y="f57"/>
                  </a:cubicBezTo>
                  <a:cubicBezTo>
                    <a:pt x="f3" y="f58"/>
                    <a:pt x="f38" y="f59"/>
                    <a:pt x="f37" y="f59"/>
                  </a:cubicBezTo>
                  <a:lnTo>
                    <a:pt x="f35" y="f59"/>
                  </a:lnTo>
                  <a:cubicBezTo>
                    <a:pt x="f43" y="f59"/>
                    <a:pt x="f44" y="f58"/>
                    <a:pt x="f44" y="f57"/>
                  </a:cubicBezTo>
                  <a:cubicBezTo>
                    <a:pt x="f44" y="f56"/>
                    <a:pt x="f43" y="f55"/>
                    <a:pt x="f35" y="f55"/>
                  </a:cubicBezTo>
                  <a:close/>
                  <a:moveTo>
                    <a:pt x="f45" y="f60"/>
                  </a:moveTo>
                  <a:lnTo>
                    <a:pt x="f47" y="f60"/>
                  </a:lnTo>
                  <a:cubicBezTo>
                    <a:pt x="f48" y="f60"/>
                    <a:pt x="f49" y="f61"/>
                    <a:pt x="f49" y="f62"/>
                  </a:cubicBezTo>
                  <a:cubicBezTo>
                    <a:pt x="f49" y="f63"/>
                    <a:pt x="f48" y="f64"/>
                    <a:pt x="f47" y="f64"/>
                  </a:cubicBezTo>
                  <a:lnTo>
                    <a:pt x="f45" y="f64"/>
                  </a:lnTo>
                  <a:cubicBezTo>
                    <a:pt x="f54" y="f64"/>
                    <a:pt x="f2" y="f63"/>
                    <a:pt x="f2" y="f62"/>
                  </a:cubicBezTo>
                  <a:cubicBezTo>
                    <a:pt x="f2" y="f61"/>
                    <a:pt x="f54" y="f60"/>
                    <a:pt x="f45" y="f60"/>
                  </a:cubicBezTo>
                  <a:close/>
                  <a:moveTo>
                    <a:pt x="f35" y="f65"/>
                  </a:moveTo>
                  <a:lnTo>
                    <a:pt x="f37" y="f65"/>
                  </a:lnTo>
                  <a:cubicBezTo>
                    <a:pt x="f38" y="f65"/>
                    <a:pt x="f3" y="f66"/>
                    <a:pt x="f3" y="f67"/>
                  </a:cubicBezTo>
                  <a:cubicBezTo>
                    <a:pt x="f3" y="f68"/>
                    <a:pt x="f38" y="f69"/>
                    <a:pt x="f37" y="f69"/>
                  </a:cubicBezTo>
                  <a:lnTo>
                    <a:pt x="f35" y="f69"/>
                  </a:lnTo>
                  <a:cubicBezTo>
                    <a:pt x="f43" y="f69"/>
                    <a:pt x="f44" y="f68"/>
                    <a:pt x="f44" y="f67"/>
                  </a:cubicBezTo>
                  <a:cubicBezTo>
                    <a:pt x="f44" y="f66"/>
                    <a:pt x="f43" y="f65"/>
                    <a:pt x="f35" y="f65"/>
                  </a:cubicBezTo>
                  <a:close/>
                  <a:moveTo>
                    <a:pt x="f45" y="f70"/>
                  </a:moveTo>
                  <a:lnTo>
                    <a:pt x="f47" y="f70"/>
                  </a:lnTo>
                  <a:cubicBezTo>
                    <a:pt x="f48" y="f70"/>
                    <a:pt x="f49" y="f71"/>
                    <a:pt x="f49" y="f72"/>
                  </a:cubicBezTo>
                  <a:cubicBezTo>
                    <a:pt x="f49" y="f73"/>
                    <a:pt x="f48" y="f74"/>
                    <a:pt x="f47" y="f74"/>
                  </a:cubicBezTo>
                  <a:lnTo>
                    <a:pt x="f45" y="f74"/>
                  </a:lnTo>
                  <a:cubicBezTo>
                    <a:pt x="f54" y="f74"/>
                    <a:pt x="f2" y="f73"/>
                    <a:pt x="f2" y="f72"/>
                  </a:cubicBezTo>
                  <a:cubicBezTo>
                    <a:pt x="f2" y="f71"/>
                    <a:pt x="f54" y="f70"/>
                    <a:pt x="f45" y="f70"/>
                  </a:cubicBezTo>
                  <a:close/>
                  <a:moveTo>
                    <a:pt x="f75" y="f76"/>
                  </a:moveTo>
                  <a:cubicBezTo>
                    <a:pt x="f77" y="f78"/>
                    <a:pt x="f79" y="f80"/>
                    <a:pt x="f81" y="f82"/>
                  </a:cubicBezTo>
                  <a:cubicBezTo>
                    <a:pt x="f83" y="f84"/>
                    <a:pt x="f85" y="f86"/>
                    <a:pt x="f87" y="f88"/>
                  </a:cubicBezTo>
                  <a:cubicBezTo>
                    <a:pt x="f89" y="f90"/>
                    <a:pt x="f91" y="f92"/>
                    <a:pt x="f93" y="f94"/>
                  </a:cubicBezTo>
                  <a:lnTo>
                    <a:pt x="f93" y="f95"/>
                  </a:lnTo>
                  <a:cubicBezTo>
                    <a:pt x="f96" y="f97"/>
                    <a:pt x="f98" y="f99"/>
                    <a:pt x="f75" y="f76"/>
                  </a:cubicBezTo>
                  <a:close/>
                  <a:moveTo>
                    <a:pt x="f100" y="f101"/>
                  </a:moveTo>
                  <a:lnTo>
                    <a:pt x="f100" y="f102"/>
                  </a:lnTo>
                  <a:lnTo>
                    <a:pt x="f93" y="f102"/>
                  </a:lnTo>
                  <a:lnTo>
                    <a:pt x="f93" y="f103"/>
                  </a:lnTo>
                  <a:lnTo>
                    <a:pt x="f104" y="f103"/>
                  </a:lnTo>
                  <a:cubicBezTo>
                    <a:pt x="f105" y="f106"/>
                    <a:pt x="f107" y="f108"/>
                    <a:pt x="f104" y="f109"/>
                  </a:cubicBezTo>
                  <a:lnTo>
                    <a:pt x="f93" y="f109"/>
                  </a:lnTo>
                  <a:lnTo>
                    <a:pt x="f93" y="f101"/>
                  </a:lnTo>
                  <a:close/>
                  <a:moveTo>
                    <a:pt x="f110" y="f111"/>
                  </a:moveTo>
                  <a:lnTo>
                    <a:pt x="f110" y="f112"/>
                  </a:lnTo>
                  <a:lnTo>
                    <a:pt x="f113" y="f112"/>
                  </a:lnTo>
                  <a:lnTo>
                    <a:pt x="f113" y="f114"/>
                  </a:lnTo>
                  <a:lnTo>
                    <a:pt x="f115" y="f114"/>
                  </a:lnTo>
                  <a:lnTo>
                    <a:pt x="f115" y="f112"/>
                  </a:lnTo>
                  <a:lnTo>
                    <a:pt x="f116" y="f112"/>
                  </a:lnTo>
                  <a:lnTo>
                    <a:pt x="f116" y="f111"/>
                  </a:lnTo>
                  <a:close/>
                  <a:moveTo>
                    <a:pt x="f117" y="f118"/>
                  </a:moveTo>
                  <a:cubicBezTo>
                    <a:pt x="f119" y="f120"/>
                    <a:pt x="f121" y="f122"/>
                    <a:pt x="f123" y="f124"/>
                  </a:cubicBezTo>
                  <a:lnTo>
                    <a:pt x="f123" y="f125"/>
                  </a:lnTo>
                  <a:lnTo>
                    <a:pt x="f123" y="f126"/>
                  </a:lnTo>
                  <a:lnTo>
                    <a:pt x="f123" y="f127"/>
                  </a:lnTo>
                  <a:lnTo>
                    <a:pt x="f128" y="f127"/>
                  </a:lnTo>
                  <a:lnTo>
                    <a:pt x="f128" y="f129"/>
                  </a:lnTo>
                  <a:lnTo>
                    <a:pt x="f130" y="f131"/>
                  </a:lnTo>
                  <a:lnTo>
                    <a:pt x="f132" y="f127"/>
                  </a:lnTo>
                  <a:lnTo>
                    <a:pt x="f133" y="f127"/>
                  </a:lnTo>
                  <a:lnTo>
                    <a:pt x="f134" y="f135"/>
                  </a:lnTo>
                  <a:lnTo>
                    <a:pt x="f136" y="f137"/>
                  </a:lnTo>
                  <a:lnTo>
                    <a:pt x="f136" y="f127"/>
                  </a:lnTo>
                  <a:lnTo>
                    <a:pt x="f138" y="f127"/>
                  </a:lnTo>
                  <a:lnTo>
                    <a:pt x="f138" y="f139"/>
                  </a:lnTo>
                  <a:lnTo>
                    <a:pt x="f140" y="f139"/>
                  </a:lnTo>
                  <a:lnTo>
                    <a:pt x="f140" y="f124"/>
                  </a:lnTo>
                  <a:lnTo>
                    <a:pt x="f141" y="f124"/>
                  </a:lnTo>
                  <a:lnTo>
                    <a:pt x="f142" y="f143"/>
                  </a:lnTo>
                  <a:lnTo>
                    <a:pt x="f144" y="f145"/>
                  </a:lnTo>
                  <a:lnTo>
                    <a:pt x="f146" y="f147"/>
                  </a:lnTo>
                  <a:lnTo>
                    <a:pt x="f148" y="f149"/>
                  </a:lnTo>
                  <a:lnTo>
                    <a:pt x="f150" y="f151"/>
                  </a:lnTo>
                  <a:close/>
                  <a:moveTo>
                    <a:pt x="f35" y="f152"/>
                  </a:moveTo>
                  <a:lnTo>
                    <a:pt x="f37" y="f152"/>
                  </a:lnTo>
                  <a:cubicBezTo>
                    <a:pt x="f38" y="f152"/>
                    <a:pt x="f3" y="f153"/>
                    <a:pt x="f3" y="f154"/>
                  </a:cubicBezTo>
                  <a:cubicBezTo>
                    <a:pt x="f3" y="f155"/>
                    <a:pt x="f38" y="f156"/>
                    <a:pt x="f37" y="f156"/>
                  </a:cubicBezTo>
                  <a:lnTo>
                    <a:pt x="f35" y="f156"/>
                  </a:lnTo>
                  <a:cubicBezTo>
                    <a:pt x="f43" y="f156"/>
                    <a:pt x="f44" y="f155"/>
                    <a:pt x="f44" y="f154"/>
                  </a:cubicBezTo>
                  <a:cubicBezTo>
                    <a:pt x="f44" y="f153"/>
                    <a:pt x="f43" y="f152"/>
                    <a:pt x="f35" y="f152"/>
                  </a:cubicBezTo>
                  <a:close/>
                  <a:moveTo>
                    <a:pt x="f45" y="f157"/>
                  </a:moveTo>
                  <a:lnTo>
                    <a:pt x="f47" y="f157"/>
                  </a:lnTo>
                  <a:cubicBezTo>
                    <a:pt x="f48" y="f157"/>
                    <a:pt x="f49" y="f158"/>
                    <a:pt x="f49" y="f159"/>
                  </a:cubicBezTo>
                  <a:cubicBezTo>
                    <a:pt x="f49" y="f160"/>
                    <a:pt x="f48" y="f161"/>
                    <a:pt x="f47" y="f161"/>
                  </a:cubicBezTo>
                  <a:lnTo>
                    <a:pt x="f45" y="f161"/>
                  </a:lnTo>
                  <a:cubicBezTo>
                    <a:pt x="f54" y="f161"/>
                    <a:pt x="f2" y="f160"/>
                    <a:pt x="f2" y="f159"/>
                  </a:cubicBezTo>
                  <a:cubicBezTo>
                    <a:pt x="f2" y="f158"/>
                    <a:pt x="f54" y="f157"/>
                    <a:pt x="f45" y="f157"/>
                  </a:cubicBezTo>
                  <a:close/>
                  <a:moveTo>
                    <a:pt x="f35" y="f162"/>
                  </a:moveTo>
                  <a:lnTo>
                    <a:pt x="f37" y="f162"/>
                  </a:lnTo>
                  <a:cubicBezTo>
                    <a:pt x="f38" y="f162"/>
                    <a:pt x="f3" y="f163"/>
                    <a:pt x="f3" y="f164"/>
                  </a:cubicBezTo>
                  <a:cubicBezTo>
                    <a:pt x="f3" y="f165"/>
                    <a:pt x="f38" y="f166"/>
                    <a:pt x="f37" y="f166"/>
                  </a:cubicBezTo>
                  <a:lnTo>
                    <a:pt x="f35" y="f166"/>
                  </a:lnTo>
                  <a:cubicBezTo>
                    <a:pt x="f43" y="f166"/>
                    <a:pt x="f44" y="f165"/>
                    <a:pt x="f44" y="f164"/>
                  </a:cubicBezTo>
                  <a:cubicBezTo>
                    <a:pt x="f44" y="f163"/>
                    <a:pt x="f43" y="f162"/>
                    <a:pt x="f35" y="f162"/>
                  </a:cubicBezTo>
                  <a:close/>
                  <a:moveTo>
                    <a:pt x="f45" y="f167"/>
                  </a:moveTo>
                  <a:lnTo>
                    <a:pt x="f47" y="f167"/>
                  </a:lnTo>
                  <a:cubicBezTo>
                    <a:pt x="f48" y="f167"/>
                    <a:pt x="f49" y="f168"/>
                    <a:pt x="f49" y="f169"/>
                  </a:cubicBezTo>
                  <a:cubicBezTo>
                    <a:pt x="f49" y="f170"/>
                    <a:pt x="f48" y="f171"/>
                    <a:pt x="f47" y="f171"/>
                  </a:cubicBezTo>
                  <a:lnTo>
                    <a:pt x="f45" y="f171"/>
                  </a:lnTo>
                  <a:cubicBezTo>
                    <a:pt x="f54" y="f171"/>
                    <a:pt x="f2" y="f170"/>
                    <a:pt x="f2" y="f169"/>
                  </a:cubicBezTo>
                  <a:cubicBezTo>
                    <a:pt x="f2" y="f168"/>
                    <a:pt x="f54" y="f167"/>
                    <a:pt x="f45" y="f167"/>
                  </a:cubicBezTo>
                  <a:close/>
                  <a:moveTo>
                    <a:pt x="f172" y="f173"/>
                  </a:moveTo>
                  <a:lnTo>
                    <a:pt x="f174" y="f173"/>
                  </a:lnTo>
                  <a:cubicBezTo>
                    <a:pt x="f175" y="f173"/>
                    <a:pt x="f176" y="f177"/>
                    <a:pt x="f176" y="f178"/>
                  </a:cubicBezTo>
                  <a:lnTo>
                    <a:pt x="f176" y="f179"/>
                  </a:lnTo>
                  <a:cubicBezTo>
                    <a:pt x="f176" y="f180"/>
                    <a:pt x="f175" y="f181"/>
                    <a:pt x="f174" y="f181"/>
                  </a:cubicBezTo>
                  <a:lnTo>
                    <a:pt x="f172" y="f181"/>
                  </a:lnTo>
                  <a:cubicBezTo>
                    <a:pt x="f182" y="f181"/>
                    <a:pt x="f183" y="f180"/>
                    <a:pt x="f183" y="f179"/>
                  </a:cubicBezTo>
                  <a:lnTo>
                    <a:pt x="f183" y="f178"/>
                  </a:lnTo>
                  <a:cubicBezTo>
                    <a:pt x="f183" y="f177"/>
                    <a:pt x="f182" y="f173"/>
                    <a:pt x="f172" y="f173"/>
                  </a:cubicBezTo>
                  <a:close/>
                  <a:moveTo>
                    <a:pt x="f5" y="f2"/>
                  </a:moveTo>
                  <a:cubicBezTo>
                    <a:pt x="f7" y="f2"/>
                    <a:pt x="f8" y="f54"/>
                    <a:pt x="f8" y="f45"/>
                  </a:cubicBezTo>
                  <a:lnTo>
                    <a:pt x="f8" y="f47"/>
                  </a:lnTo>
                  <a:cubicBezTo>
                    <a:pt x="f8" y="f48"/>
                    <a:pt x="f7" y="f49"/>
                    <a:pt x="f5" y="f49"/>
                  </a:cubicBezTo>
                  <a:cubicBezTo>
                    <a:pt x="f13" y="f49"/>
                    <a:pt x="f14" y="f48"/>
                    <a:pt x="f14" y="f47"/>
                  </a:cubicBezTo>
                  <a:lnTo>
                    <a:pt x="f14" y="f45"/>
                  </a:lnTo>
                  <a:cubicBezTo>
                    <a:pt x="f14" y="f54"/>
                    <a:pt x="f13" y="f2"/>
                    <a:pt x="f5" y="f2"/>
                  </a:cubicBezTo>
                  <a:close/>
                  <a:moveTo>
                    <a:pt x="f15" y="f2"/>
                  </a:moveTo>
                  <a:cubicBezTo>
                    <a:pt x="f16" y="f2"/>
                    <a:pt x="f17" y="f54"/>
                    <a:pt x="f17" y="f45"/>
                  </a:cubicBezTo>
                  <a:lnTo>
                    <a:pt x="f17" y="f47"/>
                  </a:lnTo>
                  <a:cubicBezTo>
                    <a:pt x="f17" y="f48"/>
                    <a:pt x="f16" y="f49"/>
                    <a:pt x="f15" y="f49"/>
                  </a:cubicBezTo>
                  <a:cubicBezTo>
                    <a:pt x="f18" y="f49"/>
                    <a:pt x="f19" y="f48"/>
                    <a:pt x="f19" y="f47"/>
                  </a:cubicBezTo>
                  <a:lnTo>
                    <a:pt x="f19" y="f45"/>
                  </a:lnTo>
                  <a:cubicBezTo>
                    <a:pt x="f19" y="f54"/>
                    <a:pt x="f18" y="f2"/>
                    <a:pt x="f15" y="f2"/>
                  </a:cubicBezTo>
                  <a:close/>
                  <a:moveTo>
                    <a:pt x="f20" y="f2"/>
                  </a:moveTo>
                  <a:cubicBezTo>
                    <a:pt x="f21" y="f2"/>
                    <a:pt x="f22" y="f54"/>
                    <a:pt x="f22" y="f45"/>
                  </a:cubicBezTo>
                  <a:lnTo>
                    <a:pt x="f22" y="f47"/>
                  </a:lnTo>
                  <a:cubicBezTo>
                    <a:pt x="f22" y="f48"/>
                    <a:pt x="f21" y="f49"/>
                    <a:pt x="f20" y="f49"/>
                  </a:cubicBezTo>
                  <a:cubicBezTo>
                    <a:pt x="f23" y="f49"/>
                    <a:pt x="f24" y="f48"/>
                    <a:pt x="f24" y="f47"/>
                  </a:cubicBezTo>
                  <a:lnTo>
                    <a:pt x="f24" y="f45"/>
                  </a:lnTo>
                  <a:cubicBezTo>
                    <a:pt x="f24" y="f54"/>
                    <a:pt x="f23" y="f2"/>
                    <a:pt x="f20" y="f2"/>
                  </a:cubicBezTo>
                  <a:close/>
                  <a:moveTo>
                    <a:pt x="f25" y="f2"/>
                  </a:moveTo>
                  <a:cubicBezTo>
                    <a:pt x="f26" y="f2"/>
                    <a:pt x="f27" y="f54"/>
                    <a:pt x="f27" y="f45"/>
                  </a:cubicBezTo>
                  <a:lnTo>
                    <a:pt x="f27" y="f47"/>
                  </a:lnTo>
                  <a:cubicBezTo>
                    <a:pt x="f27" y="f48"/>
                    <a:pt x="f26" y="f49"/>
                    <a:pt x="f25" y="f49"/>
                  </a:cubicBezTo>
                  <a:cubicBezTo>
                    <a:pt x="f28" y="f49"/>
                    <a:pt x="f29" y="f48"/>
                    <a:pt x="f29" y="f47"/>
                  </a:cubicBezTo>
                  <a:lnTo>
                    <a:pt x="f29" y="f45"/>
                  </a:lnTo>
                  <a:cubicBezTo>
                    <a:pt x="f29" y="f54"/>
                    <a:pt x="f28" y="f2"/>
                    <a:pt x="f25" y="f2"/>
                  </a:cubicBezTo>
                  <a:close/>
                  <a:moveTo>
                    <a:pt x="f30" y="f2"/>
                  </a:moveTo>
                  <a:cubicBezTo>
                    <a:pt x="f31" y="f2"/>
                    <a:pt x="f32" y="f54"/>
                    <a:pt x="f32" y="f45"/>
                  </a:cubicBezTo>
                  <a:lnTo>
                    <a:pt x="f32" y="f47"/>
                  </a:lnTo>
                  <a:cubicBezTo>
                    <a:pt x="f32" y="f48"/>
                    <a:pt x="f31" y="f49"/>
                    <a:pt x="f30" y="f49"/>
                  </a:cubicBezTo>
                  <a:cubicBezTo>
                    <a:pt x="f33" y="f49"/>
                    <a:pt x="f34" y="f48"/>
                    <a:pt x="f34" y="f47"/>
                  </a:cubicBezTo>
                  <a:lnTo>
                    <a:pt x="f34" y="f45"/>
                  </a:lnTo>
                  <a:cubicBezTo>
                    <a:pt x="f34" y="f54"/>
                    <a:pt x="f33" y="f2"/>
                    <a:pt x="f30" y="f2"/>
                  </a:cubicBezTo>
                  <a:close/>
                </a:path>
              </a:pathLst>
            </a:custGeom>
            <a:solidFill>
              <a:srgbClr val="0078D7"/>
            </a:solidFill>
            <a:ln cap="flat">
              <a:noFill/>
              <a:prstDash val="solid"/>
            </a:ln>
          </p:spPr>
          <p:txBody>
            <a:bodyPr vert="horz" wrap="square" lIns="89633" tIns="44811" rIns="44811" bIns="89633" anchor="b" anchorCtr="1" compatLnSpc="1">
              <a:noAutofit/>
            </a:bodyPr>
            <a:lstStyle/>
            <a:p>
              <a:pPr algn="ctr" defTabSz="895920">
                <a:defRPr sz="1800" b="0" i="0" u="none" strike="noStrike" kern="0" cap="none" spc="0" baseline="0">
                  <a:solidFill>
                    <a:srgbClr val="000000"/>
                  </a:solidFill>
                  <a:uFillTx/>
                </a:defRPr>
              </a:pPr>
              <a:endParaRPr lang="en-US" sz="1765" spc="-49">
                <a:solidFill>
                  <a:srgbClr val="FFFFFF"/>
                </a:solidFill>
                <a:latin typeface="Segoe UI"/>
                <a:ea typeface="Segoe UI" pitchFamily="34"/>
                <a:cs typeface="Segoe UI" pitchFamily="34"/>
              </a:endParaRPr>
            </a:p>
          </p:txBody>
        </p:sp>
        <p:sp>
          <p:nvSpPr>
            <p:cNvPr id="5" name="Freeform 44">
              <a:extLst>
                <a:ext uri="{FF2B5EF4-FFF2-40B4-BE49-F238E27FC236}">
                  <a16:creationId xmlns:a16="http://schemas.microsoft.com/office/drawing/2014/main" id="{845BEF56-DC17-457C-B1D1-8F789B197C5B}"/>
                </a:ext>
              </a:extLst>
            </p:cNvPr>
            <p:cNvSpPr/>
            <p:nvPr/>
          </p:nvSpPr>
          <p:spPr>
            <a:xfrm flipH="1">
              <a:off x="5216139" y="2366028"/>
              <a:ext cx="1763392" cy="1132173"/>
            </a:xfrm>
            <a:custGeom>
              <a:avLst/>
              <a:gdLst>
                <a:gd name="f0" fmla="val 10800000"/>
                <a:gd name="f1" fmla="val 5400000"/>
                <a:gd name="f2" fmla="val 180"/>
                <a:gd name="f3" fmla="val w"/>
                <a:gd name="f4" fmla="val h"/>
                <a:gd name="f5" fmla="val 0"/>
                <a:gd name="f6" fmla="val 4635324"/>
                <a:gd name="f7" fmla="val 2974887"/>
                <a:gd name="f8" fmla="val 2786728"/>
                <a:gd name="f9" fmla="val 2813608"/>
                <a:gd name="f10" fmla="val 2894248"/>
                <a:gd name="f11" fmla="val 79463"/>
                <a:gd name="f12" fmla="val 185413"/>
                <a:gd name="f13" fmla="val 4449911"/>
                <a:gd name="f14" fmla="val 4555862"/>
                <a:gd name="f15" fmla="val 4005331"/>
                <a:gd name="f16" fmla="val 205988"/>
                <a:gd name="f17" fmla="val 2473188"/>
                <a:gd name="f18" fmla="val 630009"/>
                <a:gd name="f19" fmla="val 4115213"/>
                <a:gd name="f20" fmla="val 520123"/>
                <a:gd name="f21" fmla="val 449244"/>
                <a:gd name="f22" fmla="val 391787"/>
                <a:gd name="f23" fmla="val 57457"/>
                <a:gd name="f24" fmla="val 128336"/>
                <a:gd name="f25" fmla="val 2548645"/>
                <a:gd name="f26" fmla="val 2619524"/>
                <a:gd name="f27" fmla="val 2676981"/>
                <a:gd name="f28" fmla="val 4186092"/>
                <a:gd name="f29" fmla="val 4243549"/>
                <a:gd name="f30" fmla="+- 0 0 -90"/>
                <a:gd name="f31" fmla="*/ f3 1 4635324"/>
                <a:gd name="f32" fmla="*/ f4 1 2974887"/>
                <a:gd name="f33" fmla="val f5"/>
                <a:gd name="f34" fmla="val f6"/>
                <a:gd name="f35" fmla="val f7"/>
                <a:gd name="f36" fmla="*/ f30 f0 1"/>
                <a:gd name="f37" fmla="+- f35 0 f33"/>
                <a:gd name="f38" fmla="+- f34 0 f33"/>
                <a:gd name="f39" fmla="*/ f36 1 f2"/>
                <a:gd name="f40" fmla="*/ f38 1 4635324"/>
                <a:gd name="f41" fmla="*/ f37 1 2974887"/>
                <a:gd name="f42" fmla="*/ 4635324 f38 1"/>
                <a:gd name="f43" fmla="*/ 2786728 f37 1"/>
                <a:gd name="f44" fmla="*/ 0 f38 1"/>
                <a:gd name="f45" fmla="*/ 2813608 f37 1"/>
                <a:gd name="f46" fmla="*/ 185413 f38 1"/>
                <a:gd name="f47" fmla="*/ 2974887 f37 1"/>
                <a:gd name="f48" fmla="*/ 4449911 f38 1"/>
                <a:gd name="f49" fmla="*/ 4005331 f38 1"/>
                <a:gd name="f50" fmla="*/ 205988 f37 1"/>
                <a:gd name="f51" fmla="*/ 2473188 f37 1"/>
                <a:gd name="f52" fmla="*/ 630009 f38 1"/>
                <a:gd name="f53" fmla="*/ 4115213 f38 1"/>
                <a:gd name="f54" fmla="*/ 0 f37 1"/>
                <a:gd name="f55" fmla="*/ 520123 f38 1"/>
                <a:gd name="f56" fmla="*/ 391787 f38 1"/>
                <a:gd name="f57" fmla="*/ 128336 f37 1"/>
                <a:gd name="f58" fmla="*/ 2548645 f37 1"/>
                <a:gd name="f59" fmla="*/ 2676981 f37 1"/>
                <a:gd name="f60" fmla="*/ 4243549 f38 1"/>
                <a:gd name="f61" fmla="+- f39 0 f1"/>
                <a:gd name="f62" fmla="*/ f42 1 4635324"/>
                <a:gd name="f63" fmla="*/ f43 1 2974887"/>
                <a:gd name="f64" fmla="*/ f44 1 4635324"/>
                <a:gd name="f65" fmla="*/ f45 1 2974887"/>
                <a:gd name="f66" fmla="*/ f46 1 4635324"/>
                <a:gd name="f67" fmla="*/ f47 1 2974887"/>
                <a:gd name="f68" fmla="*/ f48 1 4635324"/>
                <a:gd name="f69" fmla="*/ f49 1 4635324"/>
                <a:gd name="f70" fmla="*/ f50 1 2974887"/>
                <a:gd name="f71" fmla="*/ f51 1 2974887"/>
                <a:gd name="f72" fmla="*/ f52 1 4635324"/>
                <a:gd name="f73" fmla="*/ f53 1 4635324"/>
                <a:gd name="f74" fmla="*/ f54 1 2974887"/>
                <a:gd name="f75" fmla="*/ f55 1 4635324"/>
                <a:gd name="f76" fmla="*/ f56 1 4635324"/>
                <a:gd name="f77" fmla="*/ f57 1 2974887"/>
                <a:gd name="f78" fmla="*/ f58 1 2974887"/>
                <a:gd name="f79" fmla="*/ f59 1 2974887"/>
                <a:gd name="f80" fmla="*/ f60 1 4635324"/>
                <a:gd name="f81" fmla="*/ f33 1 f40"/>
                <a:gd name="f82" fmla="*/ f34 1 f40"/>
                <a:gd name="f83" fmla="*/ f33 1 f41"/>
                <a:gd name="f84" fmla="*/ f35 1 f41"/>
                <a:gd name="f85" fmla="*/ f62 1 f40"/>
                <a:gd name="f86" fmla="*/ f63 1 f41"/>
                <a:gd name="f87" fmla="*/ f64 1 f40"/>
                <a:gd name="f88" fmla="*/ f65 1 f41"/>
                <a:gd name="f89" fmla="*/ f66 1 f40"/>
                <a:gd name="f90" fmla="*/ f67 1 f41"/>
                <a:gd name="f91" fmla="*/ f68 1 f40"/>
                <a:gd name="f92" fmla="*/ f69 1 f40"/>
                <a:gd name="f93" fmla="*/ f70 1 f41"/>
                <a:gd name="f94" fmla="*/ f71 1 f41"/>
                <a:gd name="f95" fmla="*/ f72 1 f40"/>
                <a:gd name="f96" fmla="*/ f73 1 f40"/>
                <a:gd name="f97" fmla="*/ f74 1 f41"/>
                <a:gd name="f98" fmla="*/ f75 1 f40"/>
                <a:gd name="f99" fmla="*/ f76 1 f40"/>
                <a:gd name="f100" fmla="*/ f77 1 f41"/>
                <a:gd name="f101" fmla="*/ f78 1 f41"/>
                <a:gd name="f102" fmla="*/ f79 1 f41"/>
                <a:gd name="f103" fmla="*/ f80 1 f40"/>
                <a:gd name="f104" fmla="*/ f81 f31 1"/>
                <a:gd name="f105" fmla="*/ f82 f31 1"/>
                <a:gd name="f106" fmla="*/ f84 f32 1"/>
                <a:gd name="f107" fmla="*/ f83 f32 1"/>
                <a:gd name="f108" fmla="*/ f85 f31 1"/>
                <a:gd name="f109" fmla="*/ f86 f32 1"/>
                <a:gd name="f110" fmla="*/ f87 f31 1"/>
                <a:gd name="f111" fmla="*/ f88 f32 1"/>
                <a:gd name="f112" fmla="*/ f89 f31 1"/>
                <a:gd name="f113" fmla="*/ f90 f32 1"/>
                <a:gd name="f114" fmla="*/ f91 f31 1"/>
                <a:gd name="f115" fmla="*/ f92 f31 1"/>
                <a:gd name="f116" fmla="*/ f93 f32 1"/>
                <a:gd name="f117" fmla="*/ f94 f32 1"/>
                <a:gd name="f118" fmla="*/ f95 f31 1"/>
                <a:gd name="f119" fmla="*/ f96 f31 1"/>
                <a:gd name="f120" fmla="*/ f97 f32 1"/>
                <a:gd name="f121" fmla="*/ f98 f31 1"/>
                <a:gd name="f122" fmla="*/ f99 f31 1"/>
                <a:gd name="f123" fmla="*/ f100 f32 1"/>
                <a:gd name="f124" fmla="*/ f101 f32 1"/>
                <a:gd name="f125" fmla="*/ f102 f32 1"/>
                <a:gd name="f126" fmla="*/ f103 f31 1"/>
              </a:gdLst>
              <a:ahLst/>
              <a:cxnLst>
                <a:cxn ang="3cd4">
                  <a:pos x="hc" y="t"/>
                </a:cxn>
                <a:cxn ang="0">
                  <a:pos x="r" y="vc"/>
                </a:cxn>
                <a:cxn ang="cd4">
                  <a:pos x="hc" y="b"/>
                </a:cxn>
                <a:cxn ang="cd2">
                  <a:pos x="l" y="vc"/>
                </a:cxn>
                <a:cxn ang="f61">
                  <a:pos x="f108" y="f109"/>
                </a:cxn>
                <a:cxn ang="f61">
                  <a:pos x="f110" y="f109"/>
                </a:cxn>
                <a:cxn ang="f61">
                  <a:pos x="f110" y="f111"/>
                </a:cxn>
                <a:cxn ang="f61">
                  <a:pos x="f112" y="f113"/>
                </a:cxn>
                <a:cxn ang="f61">
                  <a:pos x="f114" y="f113"/>
                </a:cxn>
                <a:cxn ang="f61">
                  <a:pos x="f108" y="f111"/>
                </a:cxn>
                <a:cxn ang="f61">
                  <a:pos x="f108" y="f109"/>
                </a:cxn>
                <a:cxn ang="f61">
                  <a:pos x="f115" y="f116"/>
                </a:cxn>
                <a:cxn ang="f61">
                  <a:pos x="f115" y="f117"/>
                </a:cxn>
                <a:cxn ang="f61">
                  <a:pos x="f118" y="f117"/>
                </a:cxn>
                <a:cxn ang="f61">
                  <a:pos x="f118" y="f116"/>
                </a:cxn>
                <a:cxn ang="f61">
                  <a:pos x="f119" y="f120"/>
                </a:cxn>
                <a:cxn ang="f61">
                  <a:pos x="f121" y="f120"/>
                </a:cxn>
                <a:cxn ang="f61">
                  <a:pos x="f122" y="f123"/>
                </a:cxn>
                <a:cxn ang="f61">
                  <a:pos x="f122" y="f124"/>
                </a:cxn>
                <a:cxn ang="f61">
                  <a:pos x="f121" y="f125"/>
                </a:cxn>
                <a:cxn ang="f61">
                  <a:pos x="f119" y="f125"/>
                </a:cxn>
                <a:cxn ang="f61">
                  <a:pos x="f126" y="f124"/>
                </a:cxn>
                <a:cxn ang="f61">
                  <a:pos x="f126" y="f123"/>
                </a:cxn>
                <a:cxn ang="f61">
                  <a:pos x="f119" y="f120"/>
                </a:cxn>
              </a:cxnLst>
              <a:rect l="f104" t="f107" r="f105" b="f106"/>
              <a:pathLst>
                <a:path w="4635324" h="2974887">
                  <a:moveTo>
                    <a:pt x="f6" y="f8"/>
                  </a:moveTo>
                  <a:lnTo>
                    <a:pt x="f5" y="f8"/>
                  </a:lnTo>
                  <a:cubicBezTo>
                    <a:pt x="f5" y="f9"/>
                    <a:pt x="f5" y="f9"/>
                    <a:pt x="f5" y="f9"/>
                  </a:cubicBezTo>
                  <a:cubicBezTo>
                    <a:pt x="f5" y="f10"/>
                    <a:pt x="f11" y="f7"/>
                    <a:pt x="f12" y="f7"/>
                  </a:cubicBezTo>
                  <a:cubicBezTo>
                    <a:pt x="f13" y="f7"/>
                    <a:pt x="f13" y="f7"/>
                    <a:pt x="f13" y="f7"/>
                  </a:cubicBezTo>
                  <a:cubicBezTo>
                    <a:pt x="f14" y="f7"/>
                    <a:pt x="f6" y="f10"/>
                    <a:pt x="f6" y="f9"/>
                  </a:cubicBezTo>
                  <a:cubicBezTo>
                    <a:pt x="f6" y="f8"/>
                    <a:pt x="f6" y="f8"/>
                    <a:pt x="f6" y="f8"/>
                  </a:cubicBezTo>
                  <a:close/>
                  <a:moveTo>
                    <a:pt x="f15" y="f16"/>
                  </a:moveTo>
                  <a:lnTo>
                    <a:pt x="f15" y="f17"/>
                  </a:lnTo>
                  <a:lnTo>
                    <a:pt x="f18" y="f17"/>
                  </a:lnTo>
                  <a:lnTo>
                    <a:pt x="f18" y="f16"/>
                  </a:lnTo>
                  <a:close/>
                  <a:moveTo>
                    <a:pt x="f19" y="f5"/>
                  </a:moveTo>
                  <a:lnTo>
                    <a:pt x="f20" y="f5"/>
                  </a:lnTo>
                  <a:cubicBezTo>
                    <a:pt x="f21" y="f5"/>
                    <a:pt x="f22" y="f23"/>
                    <a:pt x="f22" y="f24"/>
                  </a:cubicBezTo>
                  <a:lnTo>
                    <a:pt x="f22" y="f25"/>
                  </a:lnTo>
                  <a:cubicBezTo>
                    <a:pt x="f22" y="f26"/>
                    <a:pt x="f21" y="f27"/>
                    <a:pt x="f20" y="f27"/>
                  </a:cubicBezTo>
                  <a:lnTo>
                    <a:pt x="f19" y="f27"/>
                  </a:lnTo>
                  <a:cubicBezTo>
                    <a:pt x="f28" y="f27"/>
                    <a:pt x="f29" y="f26"/>
                    <a:pt x="f29" y="f25"/>
                  </a:cubicBezTo>
                  <a:lnTo>
                    <a:pt x="f29" y="f24"/>
                  </a:lnTo>
                  <a:cubicBezTo>
                    <a:pt x="f29" y="f23"/>
                    <a:pt x="f28" y="f5"/>
                    <a:pt x="f19" y="f5"/>
                  </a:cubicBezTo>
                  <a:close/>
                </a:path>
              </a:pathLst>
            </a:custGeom>
            <a:solidFill>
              <a:srgbClr val="0078D7"/>
            </a:solidFill>
            <a:ln cap="flat">
              <a:noFill/>
              <a:prstDash val="solid"/>
            </a:ln>
          </p:spPr>
          <p:txBody>
            <a:bodyPr vert="horz" wrap="square" lIns="87849" tIns="43924" rIns="87849" bIns="43924" anchor="t" anchorCtr="0" compatLnSpc="1">
              <a:noAutofit/>
            </a:bodyPr>
            <a:lstStyle/>
            <a:p>
              <a:pPr defTabSz="896000">
                <a:defRPr sz="1800" b="0" i="0" u="none" strike="noStrike" kern="0" cap="none" spc="0" baseline="0">
                  <a:solidFill>
                    <a:srgbClr val="000000"/>
                  </a:solidFill>
                  <a:uFillTx/>
                </a:defRPr>
              </a:pPr>
              <a:endParaRPr lang="en-US" sz="1765">
                <a:solidFill>
                  <a:srgbClr val="FFFFFF"/>
                </a:solidFill>
                <a:latin typeface="Segoe UI"/>
              </a:endParaRPr>
            </a:p>
          </p:txBody>
        </p:sp>
      </p:grpSp>
      <p:grpSp>
        <p:nvGrpSpPr>
          <p:cNvPr id="6" name="Group 8">
            <a:extLst>
              <a:ext uri="{FF2B5EF4-FFF2-40B4-BE49-F238E27FC236}">
                <a16:creationId xmlns:a16="http://schemas.microsoft.com/office/drawing/2014/main" id="{0B9550D0-CEC7-4A3B-A5B3-0C94BD2C324E}"/>
              </a:ext>
            </a:extLst>
          </p:cNvPr>
          <p:cNvGrpSpPr/>
          <p:nvPr/>
        </p:nvGrpSpPr>
        <p:grpSpPr>
          <a:xfrm>
            <a:off x="8958063" y="2243700"/>
            <a:ext cx="1308251" cy="1186238"/>
            <a:chOff x="9137690" y="2288194"/>
            <a:chExt cx="1334484" cy="1210025"/>
          </a:xfrm>
        </p:grpSpPr>
        <p:grpSp>
          <p:nvGrpSpPr>
            <p:cNvPr id="7" name="Group 121">
              <a:extLst>
                <a:ext uri="{FF2B5EF4-FFF2-40B4-BE49-F238E27FC236}">
                  <a16:creationId xmlns:a16="http://schemas.microsoft.com/office/drawing/2014/main" id="{B962ECA6-C831-4BA2-9870-1285BFC1723E}"/>
                </a:ext>
              </a:extLst>
            </p:cNvPr>
            <p:cNvGrpSpPr/>
            <p:nvPr/>
          </p:nvGrpSpPr>
          <p:grpSpPr>
            <a:xfrm>
              <a:off x="9353233" y="3047996"/>
              <a:ext cx="903399" cy="450223"/>
              <a:chOff x="9353233" y="3047996"/>
              <a:chExt cx="903399" cy="450223"/>
            </a:xfrm>
          </p:grpSpPr>
          <p:sp>
            <p:nvSpPr>
              <p:cNvPr id="8" name="Freeform 1793">
                <a:extLst>
                  <a:ext uri="{FF2B5EF4-FFF2-40B4-BE49-F238E27FC236}">
                    <a16:creationId xmlns:a16="http://schemas.microsoft.com/office/drawing/2014/main" id="{4F81B1B2-5338-48B1-8627-7673A3430157}"/>
                  </a:ext>
                </a:extLst>
              </p:cNvPr>
              <p:cNvSpPr/>
              <p:nvPr/>
            </p:nvSpPr>
            <p:spPr>
              <a:xfrm>
                <a:off x="9353233" y="3048006"/>
                <a:ext cx="903399" cy="450213"/>
              </a:xfrm>
              <a:custGeom>
                <a:avLst/>
                <a:gdLst>
                  <a:gd name="f0" fmla="val 10800000"/>
                  <a:gd name="f1" fmla="val 5400000"/>
                  <a:gd name="f2" fmla="val 180"/>
                  <a:gd name="f3" fmla="val w"/>
                  <a:gd name="f4" fmla="val h"/>
                  <a:gd name="f5" fmla="val 0"/>
                  <a:gd name="f6" fmla="val 128"/>
                  <a:gd name="f7" fmla="val 64"/>
                  <a:gd name="f8" fmla="val 8"/>
                  <a:gd name="f9" fmla="val 83"/>
                  <a:gd name="f10" fmla="val 102"/>
                  <a:gd name="f11" fmla="val 16"/>
                  <a:gd name="f12" fmla="val 117"/>
                  <a:gd name="f13" fmla="val 32"/>
                  <a:gd name="f14" fmla="val 47"/>
                  <a:gd name="f15" fmla="val 56"/>
                  <a:gd name="f16" fmla="val 46"/>
                  <a:gd name="f17" fmla="val 27"/>
                  <a:gd name="f18" fmla="val 11"/>
                  <a:gd name="f19" fmla="val 39"/>
                  <a:gd name="f20" fmla="val 17"/>
                  <a:gd name="f21" fmla="val 13"/>
                  <a:gd name="f22" fmla="val 50"/>
                  <a:gd name="f23" fmla="val 89"/>
                  <a:gd name="f24" fmla="val 112"/>
                  <a:gd name="f25" fmla="+- 0 0 -90"/>
                  <a:gd name="f26" fmla="*/ f3 1 128"/>
                  <a:gd name="f27" fmla="*/ f4 1 64"/>
                  <a:gd name="f28" fmla="val f5"/>
                  <a:gd name="f29" fmla="val f6"/>
                  <a:gd name="f30" fmla="val f7"/>
                  <a:gd name="f31" fmla="*/ f25 f0 1"/>
                  <a:gd name="f32" fmla="+- f30 0 f28"/>
                  <a:gd name="f33" fmla="+- f29 0 f28"/>
                  <a:gd name="f34" fmla="*/ f31 1 f2"/>
                  <a:gd name="f35" fmla="*/ f33 1 128"/>
                  <a:gd name="f36" fmla="*/ f32 1 64"/>
                  <a:gd name="f37" fmla="*/ 64 f33 1"/>
                  <a:gd name="f38" fmla="*/ 8 f32 1"/>
                  <a:gd name="f39" fmla="*/ 117 f33 1"/>
                  <a:gd name="f40" fmla="*/ 32 f32 1"/>
                  <a:gd name="f41" fmla="*/ 56 f32 1"/>
                  <a:gd name="f42" fmla="*/ 11 f33 1"/>
                  <a:gd name="f43" fmla="*/ 0 f32 1"/>
                  <a:gd name="f44" fmla="*/ 0 f33 1"/>
                  <a:gd name="f45" fmla="*/ 64 f32 1"/>
                  <a:gd name="f46" fmla="*/ 128 f33 1"/>
                  <a:gd name="f47" fmla="+- f34 0 f1"/>
                  <a:gd name="f48" fmla="*/ f37 1 128"/>
                  <a:gd name="f49" fmla="*/ f38 1 64"/>
                  <a:gd name="f50" fmla="*/ f39 1 128"/>
                  <a:gd name="f51" fmla="*/ f40 1 64"/>
                  <a:gd name="f52" fmla="*/ f41 1 64"/>
                  <a:gd name="f53" fmla="*/ f42 1 128"/>
                  <a:gd name="f54" fmla="*/ f43 1 64"/>
                  <a:gd name="f55" fmla="*/ f44 1 128"/>
                  <a:gd name="f56" fmla="*/ f45 1 64"/>
                  <a:gd name="f57" fmla="*/ f46 1 128"/>
                  <a:gd name="f58" fmla="*/ 0 1 f35"/>
                  <a:gd name="f59" fmla="*/ f29 1 f35"/>
                  <a:gd name="f60" fmla="*/ 0 1 f36"/>
                  <a:gd name="f61" fmla="*/ f30 1 f36"/>
                  <a:gd name="f62" fmla="*/ f48 1 f35"/>
                  <a:gd name="f63" fmla="*/ f49 1 f36"/>
                  <a:gd name="f64" fmla="*/ f50 1 f35"/>
                  <a:gd name="f65" fmla="*/ f51 1 f36"/>
                  <a:gd name="f66" fmla="*/ f52 1 f36"/>
                  <a:gd name="f67" fmla="*/ f53 1 f35"/>
                  <a:gd name="f68" fmla="*/ f54 1 f36"/>
                  <a:gd name="f69" fmla="*/ f55 1 f35"/>
                  <a:gd name="f70" fmla="*/ f56 1 f36"/>
                  <a:gd name="f71" fmla="*/ f57 1 f35"/>
                  <a:gd name="f72" fmla="*/ f58 f26 1"/>
                  <a:gd name="f73" fmla="*/ f59 f26 1"/>
                  <a:gd name="f74" fmla="*/ f61 f27 1"/>
                  <a:gd name="f75" fmla="*/ f60 f27 1"/>
                  <a:gd name="f76" fmla="*/ f62 f26 1"/>
                  <a:gd name="f77" fmla="*/ f63 f27 1"/>
                  <a:gd name="f78" fmla="*/ f64 f26 1"/>
                  <a:gd name="f79" fmla="*/ f65 f27 1"/>
                  <a:gd name="f80" fmla="*/ f66 f27 1"/>
                  <a:gd name="f81" fmla="*/ f67 f26 1"/>
                  <a:gd name="f82" fmla="*/ f68 f27 1"/>
                  <a:gd name="f83" fmla="*/ f69 f26 1"/>
                  <a:gd name="f84" fmla="*/ f70 f27 1"/>
                  <a:gd name="f85" fmla="*/ f71 f26 1"/>
                </a:gdLst>
                <a:ahLst/>
                <a:cxnLst>
                  <a:cxn ang="3cd4">
                    <a:pos x="hc" y="t"/>
                  </a:cxn>
                  <a:cxn ang="0">
                    <a:pos x="r" y="vc"/>
                  </a:cxn>
                  <a:cxn ang="cd4">
                    <a:pos x="hc" y="b"/>
                  </a:cxn>
                  <a:cxn ang="cd2">
                    <a:pos x="l" y="vc"/>
                  </a:cxn>
                  <a:cxn ang="f47">
                    <a:pos x="f76" y="f77"/>
                  </a:cxn>
                  <a:cxn ang="f47">
                    <a:pos x="f78" y="f79"/>
                  </a:cxn>
                  <a:cxn ang="f47">
                    <a:pos x="f76" y="f80"/>
                  </a:cxn>
                  <a:cxn ang="f47">
                    <a:pos x="f81" y="f79"/>
                  </a:cxn>
                  <a:cxn ang="f47">
                    <a:pos x="f76" y="f77"/>
                  </a:cxn>
                  <a:cxn ang="f47">
                    <a:pos x="f76" y="f82"/>
                  </a:cxn>
                  <a:cxn ang="f47">
                    <a:pos x="f83" y="f79"/>
                  </a:cxn>
                  <a:cxn ang="f47">
                    <a:pos x="f76" y="f84"/>
                  </a:cxn>
                  <a:cxn ang="f47">
                    <a:pos x="f85" y="f79"/>
                  </a:cxn>
                  <a:cxn ang="f47">
                    <a:pos x="f76" y="f82"/>
                  </a:cxn>
                </a:cxnLst>
                <a:rect l="f72" t="f75" r="f73" b="f74"/>
                <a:pathLst>
                  <a:path w="128" h="64">
                    <a:moveTo>
                      <a:pt x="f7" y="f8"/>
                    </a:moveTo>
                    <a:cubicBezTo>
                      <a:pt x="f9" y="f8"/>
                      <a:pt x="f10" y="f11"/>
                      <a:pt x="f12" y="f13"/>
                    </a:cubicBezTo>
                    <a:cubicBezTo>
                      <a:pt x="f10" y="f14"/>
                      <a:pt x="f9" y="f15"/>
                      <a:pt x="f7" y="f15"/>
                    </a:cubicBezTo>
                    <a:cubicBezTo>
                      <a:pt x="f16" y="f15"/>
                      <a:pt x="f17" y="f14"/>
                      <a:pt x="f18" y="f13"/>
                    </a:cubicBezTo>
                    <a:cubicBezTo>
                      <a:pt x="f17" y="f11"/>
                      <a:pt x="f16" y="f8"/>
                      <a:pt x="f7" y="f8"/>
                    </a:cubicBezTo>
                    <a:moveTo>
                      <a:pt x="f7" y="f5"/>
                    </a:moveTo>
                    <a:cubicBezTo>
                      <a:pt x="f19" y="f5"/>
                      <a:pt x="f20" y="f21"/>
                      <a:pt x="f5" y="f13"/>
                    </a:cubicBezTo>
                    <a:cubicBezTo>
                      <a:pt x="f20" y="f22"/>
                      <a:pt x="f19" y="f7"/>
                      <a:pt x="f7" y="f7"/>
                    </a:cubicBezTo>
                    <a:cubicBezTo>
                      <a:pt x="f23" y="f7"/>
                      <a:pt x="f24" y="f22"/>
                      <a:pt x="f6" y="f13"/>
                    </a:cubicBezTo>
                    <a:cubicBezTo>
                      <a:pt x="f24" y="f21"/>
                      <a:pt x="f23" y="f5"/>
                      <a:pt x="f7" y="f5"/>
                    </a:cubicBezTo>
                  </a:path>
                </a:pathLst>
              </a:custGeom>
              <a:no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9" name="Freeform 1794">
                <a:extLst>
                  <a:ext uri="{FF2B5EF4-FFF2-40B4-BE49-F238E27FC236}">
                    <a16:creationId xmlns:a16="http://schemas.microsoft.com/office/drawing/2014/main" id="{4E64C817-225D-4520-9E05-A98DCD663411}"/>
                  </a:ext>
                </a:extLst>
              </p:cNvPr>
              <p:cNvSpPr/>
              <p:nvPr/>
            </p:nvSpPr>
            <p:spPr>
              <a:xfrm>
                <a:off x="9579830" y="3047996"/>
                <a:ext cx="450213" cy="450213"/>
              </a:xfrm>
              <a:custGeom>
                <a:avLst/>
                <a:gdLst>
                  <a:gd name="f0" fmla="val 10800000"/>
                  <a:gd name="f1" fmla="val 5400000"/>
                  <a:gd name="f2" fmla="val 180"/>
                  <a:gd name="f3" fmla="val w"/>
                  <a:gd name="f4" fmla="val h"/>
                  <a:gd name="f5" fmla="val 0"/>
                  <a:gd name="f6" fmla="val 64"/>
                  <a:gd name="f7" fmla="val 32"/>
                  <a:gd name="f8" fmla="val 15"/>
                  <a:gd name="f9" fmla="val 49"/>
                  <a:gd name="f10" fmla="val 14"/>
                  <a:gd name="f11" fmla="val 50"/>
                  <a:gd name="f12" fmla="val 8"/>
                  <a:gd name="f13" fmla="val 19"/>
                  <a:gd name="f14" fmla="val 18"/>
                  <a:gd name="f15" fmla="val 45"/>
                  <a:gd name="f16" fmla="val 56"/>
                  <a:gd name="f17" fmla="val 46"/>
                  <a:gd name="f18" fmla="+- 0 0 -90"/>
                  <a:gd name="f19" fmla="*/ f3 1 64"/>
                  <a:gd name="f20" fmla="*/ f4 1 64"/>
                  <a:gd name="f21" fmla="val f5"/>
                  <a:gd name="f22" fmla="val f6"/>
                  <a:gd name="f23" fmla="*/ f18 f0 1"/>
                  <a:gd name="f24" fmla="+- f22 0 f21"/>
                  <a:gd name="f25" fmla="*/ f23 1 f2"/>
                  <a:gd name="f26" fmla="*/ f24 1 64"/>
                  <a:gd name="f27" fmla="*/ 32 f24 1"/>
                  <a:gd name="f28" fmla="*/ 64 f24 1"/>
                  <a:gd name="f29" fmla="*/ 0 f24 1"/>
                  <a:gd name="f30" fmla="*/ 8 f24 1"/>
                  <a:gd name="f31" fmla="*/ 56 f24 1"/>
                  <a:gd name="f32" fmla="+- f25 0 f1"/>
                  <a:gd name="f33" fmla="*/ f27 1 64"/>
                  <a:gd name="f34" fmla="*/ f28 1 64"/>
                  <a:gd name="f35" fmla="*/ f29 1 64"/>
                  <a:gd name="f36" fmla="*/ f30 1 64"/>
                  <a:gd name="f37" fmla="*/ f31 1 64"/>
                  <a:gd name="f38" fmla="*/ 0 1 f26"/>
                  <a:gd name="f39" fmla="*/ f22 1 f26"/>
                  <a:gd name="f40" fmla="*/ f33 1 f26"/>
                  <a:gd name="f41" fmla="*/ f34 1 f26"/>
                  <a:gd name="f42" fmla="*/ f35 1 f26"/>
                  <a:gd name="f43" fmla="*/ f36 1 f26"/>
                  <a:gd name="f44" fmla="*/ f37 1 f26"/>
                  <a:gd name="f45" fmla="*/ f38 f19 1"/>
                  <a:gd name="f46" fmla="*/ f39 f19 1"/>
                  <a:gd name="f47" fmla="*/ f39 f20 1"/>
                  <a:gd name="f48" fmla="*/ f38 f20 1"/>
                  <a:gd name="f49" fmla="*/ f40 f19 1"/>
                  <a:gd name="f50" fmla="*/ f41 f20 1"/>
                  <a:gd name="f51" fmla="*/ f42 f19 1"/>
                  <a:gd name="f52" fmla="*/ f40 f20 1"/>
                  <a:gd name="f53" fmla="*/ f42 f20 1"/>
                  <a:gd name="f54" fmla="*/ f41 f19 1"/>
                  <a:gd name="f55" fmla="*/ f43 f20 1"/>
                  <a:gd name="f56" fmla="*/ f43 f19 1"/>
                  <a:gd name="f57" fmla="*/ f44 f20 1"/>
                  <a:gd name="f58" fmla="*/ f44 f19 1"/>
                </a:gdLst>
                <a:ahLst/>
                <a:cxnLst>
                  <a:cxn ang="3cd4">
                    <a:pos x="hc" y="t"/>
                  </a:cxn>
                  <a:cxn ang="0">
                    <a:pos x="r" y="vc"/>
                  </a:cxn>
                  <a:cxn ang="cd4">
                    <a:pos x="hc" y="b"/>
                  </a:cxn>
                  <a:cxn ang="cd2">
                    <a:pos x="l" y="vc"/>
                  </a:cxn>
                  <a:cxn ang="f32">
                    <a:pos x="f49" y="f50"/>
                  </a:cxn>
                  <a:cxn ang="f32">
                    <a:pos x="f51" y="f52"/>
                  </a:cxn>
                  <a:cxn ang="f32">
                    <a:pos x="f49" y="f53"/>
                  </a:cxn>
                  <a:cxn ang="f32">
                    <a:pos x="f54" y="f52"/>
                  </a:cxn>
                  <a:cxn ang="f32">
                    <a:pos x="f49" y="f50"/>
                  </a:cxn>
                  <a:cxn ang="f32">
                    <a:pos x="f49" y="f55"/>
                  </a:cxn>
                  <a:cxn ang="f32">
                    <a:pos x="f56" y="f52"/>
                  </a:cxn>
                  <a:cxn ang="f32">
                    <a:pos x="f49" y="f57"/>
                  </a:cxn>
                  <a:cxn ang="f32">
                    <a:pos x="f58" y="f52"/>
                  </a:cxn>
                  <a:cxn ang="f32">
                    <a:pos x="f49" y="f55"/>
                  </a:cxn>
                </a:cxnLst>
                <a:rect l="f45" t="f48" r="f46" b="f47"/>
                <a:pathLst>
                  <a:path w="64" h="64">
                    <a:moveTo>
                      <a:pt x="f7" y="f6"/>
                    </a:moveTo>
                    <a:cubicBezTo>
                      <a:pt x="f8" y="f6"/>
                      <a:pt x="f5" y="f9"/>
                      <a:pt x="f5" y="f7"/>
                    </a:cubicBezTo>
                    <a:cubicBezTo>
                      <a:pt x="f5" y="f10"/>
                      <a:pt x="f8" y="f5"/>
                      <a:pt x="f7" y="f5"/>
                    </a:cubicBezTo>
                    <a:cubicBezTo>
                      <a:pt x="f11" y="f5"/>
                      <a:pt x="f6" y="f10"/>
                      <a:pt x="f6" y="f7"/>
                    </a:cubicBezTo>
                    <a:cubicBezTo>
                      <a:pt x="f6" y="f9"/>
                      <a:pt x="f11" y="f6"/>
                      <a:pt x="f7" y="f6"/>
                    </a:cubicBezTo>
                    <a:close/>
                    <a:moveTo>
                      <a:pt x="f7" y="f12"/>
                    </a:moveTo>
                    <a:cubicBezTo>
                      <a:pt x="f13" y="f12"/>
                      <a:pt x="f12" y="f14"/>
                      <a:pt x="f12" y="f7"/>
                    </a:cubicBezTo>
                    <a:cubicBezTo>
                      <a:pt x="f12" y="f15"/>
                      <a:pt x="f13" y="f16"/>
                      <a:pt x="f7" y="f16"/>
                    </a:cubicBezTo>
                    <a:cubicBezTo>
                      <a:pt x="f17" y="f16"/>
                      <a:pt x="f16" y="f15"/>
                      <a:pt x="f16" y="f7"/>
                    </a:cubicBezTo>
                    <a:cubicBezTo>
                      <a:pt x="f16" y="f14"/>
                      <a:pt x="f17" y="f12"/>
                      <a:pt x="f7" y="f12"/>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0" name="Oval 1795">
                <a:extLst>
                  <a:ext uri="{FF2B5EF4-FFF2-40B4-BE49-F238E27FC236}">
                    <a16:creationId xmlns:a16="http://schemas.microsoft.com/office/drawing/2014/main" id="{A69AFD0F-5798-4F01-BB7E-5970EE51ACF5}"/>
                  </a:ext>
                </a:extLst>
              </p:cNvPr>
              <p:cNvSpPr/>
              <p:nvPr/>
            </p:nvSpPr>
            <p:spPr>
              <a:xfrm>
                <a:off x="9749780" y="3217938"/>
                <a:ext cx="110313" cy="1103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nvGrpSpPr>
            <p:cNvPr id="11" name="Group 109">
              <a:extLst>
                <a:ext uri="{FF2B5EF4-FFF2-40B4-BE49-F238E27FC236}">
                  <a16:creationId xmlns:a16="http://schemas.microsoft.com/office/drawing/2014/main" id="{0FE2FCE8-391F-49A1-BD08-A8D320693A0E}"/>
                </a:ext>
              </a:extLst>
            </p:cNvPr>
            <p:cNvGrpSpPr/>
            <p:nvPr/>
          </p:nvGrpSpPr>
          <p:grpSpPr>
            <a:xfrm>
              <a:off x="9137690" y="2288194"/>
              <a:ext cx="1334484" cy="680377"/>
              <a:chOff x="9137690" y="2288194"/>
              <a:chExt cx="1334484" cy="680377"/>
            </a:xfrm>
          </p:grpSpPr>
          <p:grpSp>
            <p:nvGrpSpPr>
              <p:cNvPr id="12" name="Group 110">
                <a:extLst>
                  <a:ext uri="{FF2B5EF4-FFF2-40B4-BE49-F238E27FC236}">
                    <a16:creationId xmlns:a16="http://schemas.microsoft.com/office/drawing/2014/main" id="{FE51DB8F-A301-48C6-AF1A-61ABA0FA2BF5}"/>
                  </a:ext>
                </a:extLst>
              </p:cNvPr>
              <p:cNvGrpSpPr/>
              <p:nvPr/>
            </p:nvGrpSpPr>
            <p:grpSpPr>
              <a:xfrm>
                <a:off x="9137690" y="2288194"/>
                <a:ext cx="562273" cy="680377"/>
                <a:chOff x="9137690" y="2288194"/>
                <a:chExt cx="562273" cy="680377"/>
              </a:xfrm>
            </p:grpSpPr>
            <p:sp>
              <p:nvSpPr>
                <p:cNvPr id="13" name="Freeform 2117">
                  <a:extLst>
                    <a:ext uri="{FF2B5EF4-FFF2-40B4-BE49-F238E27FC236}">
                      <a16:creationId xmlns:a16="http://schemas.microsoft.com/office/drawing/2014/main" id="{C4D16CB3-0E9E-4CCA-AFF4-C946AC9124E4}"/>
                    </a:ext>
                  </a:extLst>
                </p:cNvPr>
                <p:cNvSpPr/>
                <p:nvPr/>
              </p:nvSpPr>
              <p:spPr>
                <a:xfrm>
                  <a:off x="9214719" y="2670742"/>
                  <a:ext cx="218230" cy="254175"/>
                </a:xfrm>
                <a:custGeom>
                  <a:avLst/>
                  <a:gdLst>
                    <a:gd name="f0" fmla="val 10800000"/>
                    <a:gd name="f1" fmla="val 5400000"/>
                    <a:gd name="f2" fmla="val 180"/>
                    <a:gd name="f3" fmla="val w"/>
                    <a:gd name="f4" fmla="val h"/>
                    <a:gd name="f5" fmla="val 0"/>
                    <a:gd name="f6" fmla="val 36"/>
                    <a:gd name="f7" fmla="val 42"/>
                    <a:gd name="f8" fmla="val 4"/>
                    <a:gd name="f9" fmla="val 3"/>
                    <a:gd name="f10" fmla="val 1"/>
                    <a:gd name="f11" fmla="val 41"/>
                    <a:gd name="f12" fmla="val 39"/>
                    <a:gd name="f13" fmla="val 37"/>
                    <a:gd name="f14" fmla="val 35"/>
                    <a:gd name="f15" fmla="val 34"/>
                    <a:gd name="f16" fmla="val 17"/>
                    <a:gd name="f17" fmla="val 29"/>
                    <a:gd name="f18" fmla="val 25"/>
                    <a:gd name="f19" fmla="val 11"/>
                    <a:gd name="f20" fmla="val 27"/>
                    <a:gd name="f21" fmla="val 28"/>
                    <a:gd name="f22" fmla="val 2"/>
                    <a:gd name="f23" fmla="val 30"/>
                    <a:gd name="f24" fmla="val 32"/>
                    <a:gd name="f25" fmla="val 6"/>
                    <a:gd name="f26" fmla="val 33"/>
                    <a:gd name="f27" fmla="val 13"/>
                    <a:gd name="f28" fmla="val 24"/>
                    <a:gd name="f29" fmla="val 5"/>
                    <a:gd name="f30" fmla="+- 0 0 -90"/>
                    <a:gd name="f31" fmla="*/ f3 1 36"/>
                    <a:gd name="f32" fmla="*/ f4 1 42"/>
                    <a:gd name="f33" fmla="val f5"/>
                    <a:gd name="f34" fmla="val f6"/>
                    <a:gd name="f35" fmla="val f7"/>
                    <a:gd name="f36" fmla="*/ f30 f0 1"/>
                    <a:gd name="f37" fmla="+- f35 0 f33"/>
                    <a:gd name="f38" fmla="+- f34 0 f33"/>
                    <a:gd name="f39" fmla="*/ f36 1 f2"/>
                    <a:gd name="f40" fmla="*/ f38 1 36"/>
                    <a:gd name="f41" fmla="*/ f37 1 42"/>
                    <a:gd name="f42" fmla="*/ 4 f38 1"/>
                    <a:gd name="f43" fmla="*/ 42 f37 1"/>
                    <a:gd name="f44" fmla="*/ 1 f38 1"/>
                    <a:gd name="f45" fmla="*/ 39 f37 1"/>
                    <a:gd name="f46" fmla="*/ 3 f38 1"/>
                    <a:gd name="f47" fmla="*/ 34 f37 1"/>
                    <a:gd name="f48" fmla="*/ 27 f38 1"/>
                    <a:gd name="f49" fmla="*/ 4 f37 1"/>
                    <a:gd name="f50" fmla="*/ 32 f38 1"/>
                    <a:gd name="f51" fmla="*/ 1 f37 1"/>
                    <a:gd name="f52" fmla="*/ 35 f38 1"/>
                    <a:gd name="f53" fmla="*/ 6 f37 1"/>
                    <a:gd name="f54" fmla="*/ 6 f38 1"/>
                    <a:gd name="f55" fmla="*/ 41 f37 1"/>
                    <a:gd name="f56" fmla="+- f39 0 f1"/>
                    <a:gd name="f57" fmla="*/ f42 1 36"/>
                    <a:gd name="f58" fmla="*/ f43 1 42"/>
                    <a:gd name="f59" fmla="*/ f44 1 36"/>
                    <a:gd name="f60" fmla="*/ f45 1 42"/>
                    <a:gd name="f61" fmla="*/ f46 1 36"/>
                    <a:gd name="f62" fmla="*/ f47 1 42"/>
                    <a:gd name="f63" fmla="*/ f48 1 36"/>
                    <a:gd name="f64" fmla="*/ f49 1 42"/>
                    <a:gd name="f65" fmla="*/ f50 1 36"/>
                    <a:gd name="f66" fmla="*/ f51 1 42"/>
                    <a:gd name="f67" fmla="*/ f52 1 36"/>
                    <a:gd name="f68" fmla="*/ f53 1 42"/>
                    <a:gd name="f69" fmla="*/ f54 1 36"/>
                    <a:gd name="f70" fmla="*/ f55 1 42"/>
                    <a:gd name="f71" fmla="*/ 0 1 f40"/>
                    <a:gd name="f72" fmla="*/ f34 1 f40"/>
                    <a:gd name="f73" fmla="*/ 0 1 f41"/>
                    <a:gd name="f74" fmla="*/ f35 1 f41"/>
                    <a:gd name="f75" fmla="*/ f57 1 f40"/>
                    <a:gd name="f76" fmla="*/ f58 1 f41"/>
                    <a:gd name="f77" fmla="*/ f59 1 f40"/>
                    <a:gd name="f78" fmla="*/ f60 1 f41"/>
                    <a:gd name="f79" fmla="*/ f61 1 f40"/>
                    <a:gd name="f80" fmla="*/ f62 1 f41"/>
                    <a:gd name="f81" fmla="*/ f63 1 f40"/>
                    <a:gd name="f82" fmla="*/ f64 1 f41"/>
                    <a:gd name="f83" fmla="*/ f65 1 f40"/>
                    <a:gd name="f84" fmla="*/ f66 1 f41"/>
                    <a:gd name="f85" fmla="*/ f67 1 f40"/>
                    <a:gd name="f86" fmla="*/ f68 1 f41"/>
                    <a:gd name="f87" fmla="*/ f69 1 f40"/>
                    <a:gd name="f88" fmla="*/ f70 1 f41"/>
                    <a:gd name="f89" fmla="*/ f71 f31 1"/>
                    <a:gd name="f90" fmla="*/ f72 f31 1"/>
                    <a:gd name="f91" fmla="*/ f74 f32 1"/>
                    <a:gd name="f92" fmla="*/ f73 f32 1"/>
                    <a:gd name="f93" fmla="*/ f75 f31 1"/>
                    <a:gd name="f94" fmla="*/ f76 f32 1"/>
                    <a:gd name="f95" fmla="*/ f77 f31 1"/>
                    <a:gd name="f96" fmla="*/ f78 f32 1"/>
                    <a:gd name="f97" fmla="*/ f79 f31 1"/>
                    <a:gd name="f98" fmla="*/ f80 f32 1"/>
                    <a:gd name="f99" fmla="*/ f81 f31 1"/>
                    <a:gd name="f100" fmla="*/ f82 f32 1"/>
                    <a:gd name="f101" fmla="*/ f83 f31 1"/>
                    <a:gd name="f102" fmla="*/ f84 f32 1"/>
                    <a:gd name="f103" fmla="*/ f85 f31 1"/>
                    <a:gd name="f104" fmla="*/ f86 f32 1"/>
                    <a:gd name="f105" fmla="*/ f87 f31 1"/>
                    <a:gd name="f106" fmla="*/ f88 f32 1"/>
                  </a:gdLst>
                  <a:ahLst/>
                  <a:cxnLst>
                    <a:cxn ang="3cd4">
                      <a:pos x="hc" y="t"/>
                    </a:cxn>
                    <a:cxn ang="0">
                      <a:pos x="r" y="vc"/>
                    </a:cxn>
                    <a:cxn ang="cd4">
                      <a:pos x="hc" y="b"/>
                    </a:cxn>
                    <a:cxn ang="cd2">
                      <a:pos x="l" y="vc"/>
                    </a:cxn>
                    <a:cxn ang="f56">
                      <a:pos x="f93" y="f94"/>
                    </a:cxn>
                    <a:cxn ang="f56">
                      <a:pos x="f95" y="f96"/>
                    </a:cxn>
                    <a:cxn ang="f56">
                      <a:pos x="f97" y="f98"/>
                    </a:cxn>
                    <a:cxn ang="f56">
                      <a:pos x="f99" y="f100"/>
                    </a:cxn>
                    <a:cxn ang="f56">
                      <a:pos x="f101" y="f102"/>
                    </a:cxn>
                    <a:cxn ang="f56">
                      <a:pos x="f103" y="f104"/>
                    </a:cxn>
                    <a:cxn ang="f56">
                      <a:pos x="f105" y="f106"/>
                    </a:cxn>
                    <a:cxn ang="f56">
                      <a:pos x="f93" y="f94"/>
                    </a:cxn>
                  </a:cxnLst>
                  <a:rect l="f89" t="f92" r="f90" b="f91"/>
                  <a:pathLst>
                    <a:path w="36" h="42">
                      <a:moveTo>
                        <a:pt x="f8" y="f7"/>
                      </a:moveTo>
                      <a:cubicBezTo>
                        <a:pt x="f9" y="f7"/>
                        <a:pt x="f10" y="f11"/>
                        <a:pt x="f10" y="f12"/>
                      </a:cubicBezTo>
                      <a:cubicBezTo>
                        <a:pt x="f5" y="f13"/>
                        <a:pt x="f10" y="f14"/>
                        <a:pt x="f9" y="f15"/>
                      </a:cubicBezTo>
                      <a:cubicBezTo>
                        <a:pt x="f16" y="f17"/>
                        <a:pt x="f18" y="f19"/>
                        <a:pt x="f20" y="f8"/>
                      </a:cubicBezTo>
                      <a:cubicBezTo>
                        <a:pt x="f21" y="f22"/>
                        <a:pt x="f23" y="f5"/>
                        <a:pt x="f24" y="f10"/>
                      </a:cubicBezTo>
                      <a:cubicBezTo>
                        <a:pt x="f15" y="f10"/>
                        <a:pt x="f6" y="f8"/>
                        <a:pt x="f14" y="f25"/>
                      </a:cubicBezTo>
                      <a:cubicBezTo>
                        <a:pt x="f26" y="f27"/>
                        <a:pt x="f28" y="f14"/>
                        <a:pt x="f25" y="f11"/>
                      </a:cubicBezTo>
                      <a:cubicBezTo>
                        <a:pt x="f29" y="f7"/>
                        <a:pt x="f29"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4" name="Freeform 2118">
                  <a:extLst>
                    <a:ext uri="{FF2B5EF4-FFF2-40B4-BE49-F238E27FC236}">
                      <a16:creationId xmlns:a16="http://schemas.microsoft.com/office/drawing/2014/main" id="{38630DF6-04C0-4376-99A4-6ACDF1EB062D}"/>
                    </a:ext>
                  </a:extLst>
                </p:cNvPr>
                <p:cNvSpPr/>
                <p:nvPr/>
              </p:nvSpPr>
              <p:spPr>
                <a:xfrm>
                  <a:off x="9183904" y="2578315"/>
                  <a:ext cx="341473" cy="390256"/>
                </a:xfrm>
                <a:custGeom>
                  <a:avLst/>
                  <a:gdLst>
                    <a:gd name="f0" fmla="val 10800000"/>
                    <a:gd name="f1" fmla="val 5400000"/>
                    <a:gd name="f2" fmla="val 180"/>
                    <a:gd name="f3" fmla="val w"/>
                    <a:gd name="f4" fmla="val h"/>
                    <a:gd name="f5" fmla="val 0"/>
                    <a:gd name="f6" fmla="val 56"/>
                    <a:gd name="f7" fmla="val 64"/>
                    <a:gd name="f8" fmla="val 28"/>
                    <a:gd name="f9" fmla="val 27"/>
                    <a:gd name="f10" fmla="val 26"/>
                    <a:gd name="f11" fmla="val 63"/>
                    <a:gd name="f12" fmla="val 25"/>
                    <a:gd name="f13" fmla="val 62"/>
                    <a:gd name="f14" fmla="val 24"/>
                    <a:gd name="f15" fmla="val 60"/>
                    <a:gd name="f16" fmla="val 58"/>
                    <a:gd name="f17" fmla="val 37"/>
                    <a:gd name="f18" fmla="val 49"/>
                    <a:gd name="f19" fmla="val 48"/>
                    <a:gd name="f20" fmla="val 29"/>
                    <a:gd name="f21" fmla="val 20"/>
                    <a:gd name="f22" fmla="val 13"/>
                    <a:gd name="f23" fmla="val 8"/>
                    <a:gd name="f24" fmla="val 36"/>
                    <a:gd name="f25" fmla="val 30"/>
                    <a:gd name="f26" fmla="val 12"/>
                    <a:gd name="f27" fmla="val 23"/>
                    <a:gd name="f28" fmla="val 22"/>
                    <a:gd name="f29" fmla="val 21"/>
                    <a:gd name="f30" fmla="val 15"/>
                    <a:gd name="f31" fmla="val 6"/>
                    <a:gd name="f32" fmla="val 39"/>
                    <a:gd name="f33" fmla="val 4"/>
                    <a:gd name="f34" fmla="val 40"/>
                    <a:gd name="f35" fmla="val 1"/>
                    <a:gd name="f36" fmla="val 35"/>
                    <a:gd name="f37" fmla="val 33"/>
                    <a:gd name="f38" fmla="val 3"/>
                    <a:gd name="f39" fmla="val 32"/>
                    <a:gd name="f40" fmla="val 16"/>
                    <a:gd name="f41" fmla="val 19"/>
                    <a:gd name="f42" fmla="val 17"/>
                    <a:gd name="f43" fmla="val 9"/>
                    <a:gd name="f44" fmla="val 43"/>
                    <a:gd name="f45" fmla="val 55"/>
                    <a:gd name="f46" fmla="+- 0 0 -90"/>
                    <a:gd name="f47" fmla="*/ f3 1 56"/>
                    <a:gd name="f48" fmla="*/ f4 1 64"/>
                    <a:gd name="f49" fmla="val f5"/>
                    <a:gd name="f50" fmla="val f6"/>
                    <a:gd name="f51" fmla="val f7"/>
                    <a:gd name="f52" fmla="*/ f46 f0 1"/>
                    <a:gd name="f53" fmla="+- f51 0 f49"/>
                    <a:gd name="f54" fmla="+- f50 0 f49"/>
                    <a:gd name="f55" fmla="*/ f52 1 f2"/>
                    <a:gd name="f56" fmla="*/ f54 1 56"/>
                    <a:gd name="f57" fmla="*/ f53 1 64"/>
                    <a:gd name="f58" fmla="*/ 28 f54 1"/>
                    <a:gd name="f59" fmla="*/ 64 f53 1"/>
                    <a:gd name="f60" fmla="*/ 25 f54 1"/>
                    <a:gd name="f61" fmla="*/ 62 f53 1"/>
                    <a:gd name="f62" fmla="*/ 26 f54 1"/>
                    <a:gd name="f63" fmla="*/ 56 f53 1"/>
                    <a:gd name="f64" fmla="*/ 48 f54 1"/>
                    <a:gd name="f65" fmla="*/ 20 f53 1"/>
                    <a:gd name="f66" fmla="*/ 36 f54 1"/>
                    <a:gd name="f67" fmla="*/ 8 f53 1"/>
                    <a:gd name="f68" fmla="*/ 24 f54 1"/>
                    <a:gd name="f69" fmla="*/ 23 f54 1"/>
                    <a:gd name="f70" fmla="*/ 22 f53 1"/>
                    <a:gd name="f71" fmla="*/ 6 f54 1"/>
                    <a:gd name="f72" fmla="*/ 39 f53 1"/>
                    <a:gd name="f73" fmla="*/ 1 f54 1"/>
                    <a:gd name="f74" fmla="*/ 37 f53 1"/>
                    <a:gd name="f75" fmla="*/ 3 f54 1"/>
                    <a:gd name="f76" fmla="*/ 32 f53 1"/>
                    <a:gd name="f77" fmla="*/ 16 f54 1"/>
                    <a:gd name="f78" fmla="*/ 19 f53 1"/>
                    <a:gd name="f79" fmla="*/ 17 f54 1"/>
                    <a:gd name="f80" fmla="*/ 17 f53 1"/>
                    <a:gd name="f81" fmla="*/ 0 f53 1"/>
                    <a:gd name="f82" fmla="*/ 56 f54 1"/>
                    <a:gd name="f83" fmla="*/ 30 f54 1"/>
                    <a:gd name="f84" fmla="*/ 63 f53 1"/>
                    <a:gd name="f85" fmla="+- f55 0 f1"/>
                    <a:gd name="f86" fmla="*/ f58 1 56"/>
                    <a:gd name="f87" fmla="*/ f59 1 64"/>
                    <a:gd name="f88" fmla="*/ f60 1 56"/>
                    <a:gd name="f89" fmla="*/ f61 1 64"/>
                    <a:gd name="f90" fmla="*/ f62 1 56"/>
                    <a:gd name="f91" fmla="*/ f63 1 64"/>
                    <a:gd name="f92" fmla="*/ f64 1 56"/>
                    <a:gd name="f93" fmla="*/ f65 1 64"/>
                    <a:gd name="f94" fmla="*/ f66 1 56"/>
                    <a:gd name="f95" fmla="*/ f67 1 64"/>
                    <a:gd name="f96" fmla="*/ f68 1 56"/>
                    <a:gd name="f97" fmla="*/ f69 1 56"/>
                    <a:gd name="f98" fmla="*/ f70 1 64"/>
                    <a:gd name="f99" fmla="*/ f71 1 56"/>
                    <a:gd name="f100" fmla="*/ f72 1 64"/>
                    <a:gd name="f101" fmla="*/ f73 1 56"/>
                    <a:gd name="f102" fmla="*/ f74 1 64"/>
                    <a:gd name="f103" fmla="*/ f75 1 56"/>
                    <a:gd name="f104" fmla="*/ f76 1 64"/>
                    <a:gd name="f105" fmla="*/ f77 1 56"/>
                    <a:gd name="f106" fmla="*/ f78 1 64"/>
                    <a:gd name="f107" fmla="*/ f79 1 56"/>
                    <a:gd name="f108" fmla="*/ f80 1 64"/>
                    <a:gd name="f109" fmla="*/ f81 1 64"/>
                    <a:gd name="f110" fmla="*/ f82 1 56"/>
                    <a:gd name="f111" fmla="*/ f83 1 56"/>
                    <a:gd name="f112" fmla="*/ f84 1 64"/>
                    <a:gd name="f113" fmla="*/ 0 1 f56"/>
                    <a:gd name="f114" fmla="*/ f50 1 f56"/>
                    <a:gd name="f115" fmla="*/ 0 1 f57"/>
                    <a:gd name="f116" fmla="*/ f51 1 f57"/>
                    <a:gd name="f117" fmla="*/ f86 1 f56"/>
                    <a:gd name="f118" fmla="*/ f87 1 f57"/>
                    <a:gd name="f119" fmla="*/ f88 1 f56"/>
                    <a:gd name="f120" fmla="*/ f89 1 f57"/>
                    <a:gd name="f121" fmla="*/ f90 1 f56"/>
                    <a:gd name="f122" fmla="*/ f91 1 f57"/>
                    <a:gd name="f123" fmla="*/ f92 1 f56"/>
                    <a:gd name="f124" fmla="*/ f93 1 f57"/>
                    <a:gd name="f125" fmla="*/ f94 1 f56"/>
                    <a:gd name="f126" fmla="*/ f95 1 f57"/>
                    <a:gd name="f127" fmla="*/ f96 1 f56"/>
                    <a:gd name="f128" fmla="*/ f97 1 f56"/>
                    <a:gd name="f129" fmla="*/ f98 1 f57"/>
                    <a:gd name="f130" fmla="*/ f99 1 f56"/>
                    <a:gd name="f131" fmla="*/ f100 1 f57"/>
                    <a:gd name="f132" fmla="*/ f101 1 f56"/>
                    <a:gd name="f133" fmla="*/ f102 1 f57"/>
                    <a:gd name="f134" fmla="*/ f103 1 f56"/>
                    <a:gd name="f135" fmla="*/ f104 1 f57"/>
                    <a:gd name="f136" fmla="*/ f105 1 f56"/>
                    <a:gd name="f137" fmla="*/ f106 1 f57"/>
                    <a:gd name="f138" fmla="*/ f107 1 f56"/>
                    <a:gd name="f139" fmla="*/ f108 1 f57"/>
                    <a:gd name="f140" fmla="*/ f109 1 f57"/>
                    <a:gd name="f141" fmla="*/ f110 1 f56"/>
                    <a:gd name="f142" fmla="*/ f111 1 f56"/>
                    <a:gd name="f143" fmla="*/ f112 1 f57"/>
                    <a:gd name="f144" fmla="*/ f113 f47 1"/>
                    <a:gd name="f145" fmla="*/ f114 f47 1"/>
                    <a:gd name="f146" fmla="*/ f116 f48 1"/>
                    <a:gd name="f147" fmla="*/ f115 f48 1"/>
                    <a:gd name="f148" fmla="*/ f117 f47 1"/>
                    <a:gd name="f149" fmla="*/ f118 f48 1"/>
                    <a:gd name="f150" fmla="*/ f119 f47 1"/>
                    <a:gd name="f151" fmla="*/ f120 f48 1"/>
                    <a:gd name="f152" fmla="*/ f121 f47 1"/>
                    <a:gd name="f153" fmla="*/ f122 f48 1"/>
                    <a:gd name="f154" fmla="*/ f123 f47 1"/>
                    <a:gd name="f155" fmla="*/ f124 f48 1"/>
                    <a:gd name="f156" fmla="*/ f125 f47 1"/>
                    <a:gd name="f157" fmla="*/ f126 f48 1"/>
                    <a:gd name="f158" fmla="*/ f127 f47 1"/>
                    <a:gd name="f159" fmla="*/ f128 f47 1"/>
                    <a:gd name="f160" fmla="*/ f129 f48 1"/>
                    <a:gd name="f161" fmla="*/ f130 f47 1"/>
                    <a:gd name="f162" fmla="*/ f131 f48 1"/>
                    <a:gd name="f163" fmla="*/ f132 f47 1"/>
                    <a:gd name="f164" fmla="*/ f133 f48 1"/>
                    <a:gd name="f165" fmla="*/ f134 f47 1"/>
                    <a:gd name="f166" fmla="*/ f135 f48 1"/>
                    <a:gd name="f167" fmla="*/ f136 f47 1"/>
                    <a:gd name="f168" fmla="*/ f137 f48 1"/>
                    <a:gd name="f169" fmla="*/ f138 f47 1"/>
                    <a:gd name="f170" fmla="*/ f139 f48 1"/>
                    <a:gd name="f171" fmla="*/ f140 f48 1"/>
                    <a:gd name="f172" fmla="*/ f141 f47 1"/>
                    <a:gd name="f173" fmla="*/ f142 f47 1"/>
                    <a:gd name="f174" fmla="*/ f143 f48 1"/>
                  </a:gdLst>
                  <a:ahLst/>
                  <a:cxnLst>
                    <a:cxn ang="3cd4">
                      <a:pos x="hc" y="t"/>
                    </a:cxn>
                    <a:cxn ang="0">
                      <a:pos x="r" y="vc"/>
                    </a:cxn>
                    <a:cxn ang="cd4">
                      <a:pos x="hc" y="b"/>
                    </a:cxn>
                    <a:cxn ang="cd2">
                      <a:pos x="l" y="vc"/>
                    </a:cxn>
                    <a:cxn ang="f85">
                      <a:pos x="f148" y="f149"/>
                    </a:cxn>
                    <a:cxn ang="f85">
                      <a:pos x="f150" y="f151"/>
                    </a:cxn>
                    <a:cxn ang="f85">
                      <a:pos x="f152" y="f153"/>
                    </a:cxn>
                    <a:cxn ang="f85">
                      <a:pos x="f154" y="f155"/>
                    </a:cxn>
                    <a:cxn ang="f85">
                      <a:pos x="f156" y="f157"/>
                    </a:cxn>
                    <a:cxn ang="f85">
                      <a:pos x="f158" y="f155"/>
                    </a:cxn>
                    <a:cxn ang="f85">
                      <a:pos x="f159" y="f160"/>
                    </a:cxn>
                    <a:cxn ang="f85">
                      <a:pos x="f161" y="f162"/>
                    </a:cxn>
                    <a:cxn ang="f85">
                      <a:pos x="f163" y="f164"/>
                    </a:cxn>
                    <a:cxn ang="f85">
                      <a:pos x="f165" y="f166"/>
                    </a:cxn>
                    <a:cxn ang="f85">
                      <a:pos x="f167" y="f168"/>
                    </a:cxn>
                    <a:cxn ang="f85">
                      <a:pos x="f169" y="f170"/>
                    </a:cxn>
                    <a:cxn ang="f85">
                      <a:pos x="f156" y="f171"/>
                    </a:cxn>
                    <a:cxn ang="f85">
                      <a:pos x="f172" y="f155"/>
                    </a:cxn>
                    <a:cxn ang="f85">
                      <a:pos x="f173" y="f174"/>
                    </a:cxn>
                    <a:cxn ang="f85">
                      <a:pos x="f148" y="f149"/>
                    </a:cxn>
                  </a:cxnLst>
                  <a:rect l="f144" t="f147" r="f145" b="f146"/>
                  <a:pathLst>
                    <a:path w="56" h="64">
                      <a:moveTo>
                        <a:pt x="f8" y="f7"/>
                      </a:moveTo>
                      <a:cubicBezTo>
                        <a:pt x="f9" y="f7"/>
                        <a:pt x="f10" y="f11"/>
                        <a:pt x="f12" y="f13"/>
                      </a:cubicBezTo>
                      <a:cubicBezTo>
                        <a:pt x="f14" y="f15"/>
                        <a:pt x="f14" y="f16"/>
                        <a:pt x="f10" y="f6"/>
                      </a:cubicBezTo>
                      <a:cubicBezTo>
                        <a:pt x="f17" y="f18"/>
                        <a:pt x="f19" y="f20"/>
                        <a:pt x="f19" y="f21"/>
                      </a:cubicBezTo>
                      <a:cubicBezTo>
                        <a:pt x="f19" y="f22"/>
                        <a:pt x="f19" y="f23"/>
                        <a:pt x="f24" y="f23"/>
                      </a:cubicBezTo>
                      <a:cubicBezTo>
                        <a:pt x="f25" y="f23"/>
                        <a:pt x="f8" y="f26"/>
                        <a:pt x="f14" y="f21"/>
                      </a:cubicBezTo>
                      <a:cubicBezTo>
                        <a:pt x="f27" y="f28"/>
                        <a:pt x="f27" y="f28"/>
                        <a:pt x="f27" y="f28"/>
                      </a:cubicBezTo>
                      <a:cubicBezTo>
                        <a:pt x="f29" y="f8"/>
                        <a:pt x="f30" y="f24"/>
                        <a:pt x="f31" y="f32"/>
                      </a:cubicBezTo>
                      <a:cubicBezTo>
                        <a:pt x="f33" y="f34"/>
                        <a:pt x="f35" y="f32"/>
                        <a:pt x="f35" y="f17"/>
                      </a:cubicBezTo>
                      <a:cubicBezTo>
                        <a:pt x="f5" y="f36"/>
                        <a:pt x="f35" y="f37"/>
                        <a:pt x="f38" y="f39"/>
                      </a:cubicBezTo>
                      <a:cubicBezTo>
                        <a:pt x="f23" y="f25"/>
                        <a:pt x="f22" y="f12"/>
                        <a:pt x="f40" y="f41"/>
                      </a:cubicBezTo>
                      <a:cubicBezTo>
                        <a:pt x="f42" y="f42"/>
                        <a:pt x="f42" y="f42"/>
                        <a:pt x="f42" y="f42"/>
                      </a:cubicBezTo>
                      <a:cubicBezTo>
                        <a:pt x="f21" y="f43"/>
                        <a:pt x="f14" y="f5"/>
                        <a:pt x="f24" y="f5"/>
                      </a:cubicBezTo>
                      <a:cubicBezTo>
                        <a:pt x="f6" y="f5"/>
                        <a:pt x="f6" y="f30"/>
                        <a:pt x="f6" y="f21"/>
                      </a:cubicBezTo>
                      <a:cubicBezTo>
                        <a:pt x="f6" y="f39"/>
                        <a:pt x="f44" y="f45"/>
                        <a:pt x="f25" y="f11"/>
                      </a:cubicBezTo>
                      <a:cubicBezTo>
                        <a:pt x="f25" y="f11"/>
                        <a:pt x="f20"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5" name="Freeform 2119">
                  <a:extLst>
                    <a:ext uri="{FF2B5EF4-FFF2-40B4-BE49-F238E27FC236}">
                      <a16:creationId xmlns:a16="http://schemas.microsoft.com/office/drawing/2014/main" id="{DC5330FD-7A43-4C82-B43A-9AFB6760384B}"/>
                    </a:ext>
                  </a:extLst>
                </p:cNvPr>
                <p:cNvSpPr/>
                <p:nvPr/>
              </p:nvSpPr>
              <p:spPr>
                <a:xfrm>
                  <a:off x="9137690" y="2483318"/>
                  <a:ext cx="495522" cy="485253"/>
                </a:xfrm>
                <a:custGeom>
                  <a:avLst/>
                  <a:gdLst>
                    <a:gd name="f0" fmla="val 10800000"/>
                    <a:gd name="f1" fmla="val 5400000"/>
                    <a:gd name="f2" fmla="val 180"/>
                    <a:gd name="f3" fmla="val w"/>
                    <a:gd name="f4" fmla="val h"/>
                    <a:gd name="f5" fmla="val 0"/>
                    <a:gd name="f6" fmla="val 82"/>
                    <a:gd name="f7" fmla="val 80"/>
                    <a:gd name="f8" fmla="val 60"/>
                    <a:gd name="f9" fmla="val 59"/>
                    <a:gd name="f10" fmla="val 58"/>
                    <a:gd name="f11" fmla="val 79"/>
                    <a:gd name="f12" fmla="val 57"/>
                    <a:gd name="f13" fmla="val 78"/>
                    <a:gd name="f14" fmla="val 56"/>
                    <a:gd name="f15" fmla="val 76"/>
                    <a:gd name="f16" fmla="val 74"/>
                    <a:gd name="f17" fmla="val 73"/>
                    <a:gd name="f18" fmla="val 61"/>
                    <a:gd name="f19" fmla="val 70"/>
                    <a:gd name="f20" fmla="val 65"/>
                    <a:gd name="f21" fmla="val 64"/>
                    <a:gd name="f22" fmla="val 69"/>
                    <a:gd name="f23" fmla="val 71"/>
                    <a:gd name="f24" fmla="val 51"/>
                    <a:gd name="f25" fmla="val 42"/>
                    <a:gd name="f26" fmla="val 36"/>
                    <a:gd name="f27" fmla="val 28"/>
                    <a:gd name="f28" fmla="val 21"/>
                    <a:gd name="f29" fmla="val 66"/>
                    <a:gd name="f30" fmla="val 15"/>
                    <a:gd name="f31" fmla="val 10"/>
                    <a:gd name="f32" fmla="val 55"/>
                    <a:gd name="f33" fmla="val 8"/>
                    <a:gd name="f34" fmla="val 48"/>
                    <a:gd name="f35" fmla="val 38"/>
                    <a:gd name="f36" fmla="val 30"/>
                    <a:gd name="f37" fmla="val 9"/>
                    <a:gd name="f38" fmla="val 24"/>
                    <a:gd name="f39" fmla="val 23"/>
                    <a:gd name="f40" fmla="val 37"/>
                    <a:gd name="f41" fmla="val 5"/>
                    <a:gd name="f42" fmla="val 40"/>
                    <a:gd name="f43" fmla="val 3"/>
                    <a:gd name="f44" fmla="val 1"/>
                    <a:gd name="f45" fmla="val 39"/>
                    <a:gd name="f46" fmla="val 35"/>
                    <a:gd name="f47" fmla="val 32"/>
                    <a:gd name="f48" fmla="val 22"/>
                    <a:gd name="f49" fmla="val 17"/>
                    <a:gd name="f50" fmla="val 18"/>
                    <a:gd name="f51" fmla="val 25"/>
                    <a:gd name="f52" fmla="val 26"/>
                    <a:gd name="f53" fmla="val 43"/>
                    <a:gd name="f54" fmla="val 53"/>
                    <a:gd name="f55" fmla="val 63"/>
                    <a:gd name="f56" fmla="val 62"/>
                    <a:gd name="f57" fmla="+- 0 0 -90"/>
                    <a:gd name="f58" fmla="*/ f3 1 82"/>
                    <a:gd name="f59" fmla="*/ f4 1 80"/>
                    <a:gd name="f60" fmla="val f5"/>
                    <a:gd name="f61" fmla="val f6"/>
                    <a:gd name="f62" fmla="val f7"/>
                    <a:gd name="f63" fmla="*/ f57 f0 1"/>
                    <a:gd name="f64" fmla="+- f62 0 f60"/>
                    <a:gd name="f65" fmla="+- f61 0 f60"/>
                    <a:gd name="f66" fmla="*/ f63 1 f2"/>
                    <a:gd name="f67" fmla="*/ f65 1 82"/>
                    <a:gd name="f68" fmla="*/ f64 1 80"/>
                    <a:gd name="f69" fmla="*/ 60 f65 1"/>
                    <a:gd name="f70" fmla="*/ 80 f64 1"/>
                    <a:gd name="f71" fmla="*/ 57 f65 1"/>
                    <a:gd name="f72" fmla="*/ 78 f64 1"/>
                    <a:gd name="f73" fmla="*/ 58 f65 1"/>
                    <a:gd name="f74" fmla="*/ 73 f64 1"/>
                    <a:gd name="f75" fmla="*/ 69 f65 1"/>
                    <a:gd name="f76" fmla="*/ 57 f64 1"/>
                    <a:gd name="f77" fmla="*/ 74 f65 1"/>
                    <a:gd name="f78" fmla="*/ 36 f64 1"/>
                    <a:gd name="f79" fmla="*/ 66 f65 1"/>
                    <a:gd name="f80" fmla="*/ 15 f64 1"/>
                    <a:gd name="f81" fmla="*/ 48 f65 1"/>
                    <a:gd name="f82" fmla="*/ 8 f64 1"/>
                    <a:gd name="f83" fmla="*/ 24 f65 1"/>
                    <a:gd name="f84" fmla="*/ 21 f64 1"/>
                    <a:gd name="f85" fmla="*/ 5 f65 1"/>
                    <a:gd name="f86" fmla="*/ 40 f64 1"/>
                    <a:gd name="f87" fmla="*/ 0 f65 1"/>
                    <a:gd name="f88" fmla="*/ 37 f64 1"/>
                    <a:gd name="f89" fmla="*/ 3 f65 1"/>
                    <a:gd name="f90" fmla="*/ 32 f64 1"/>
                    <a:gd name="f91" fmla="*/ 17 f65 1"/>
                    <a:gd name="f92" fmla="*/ 18 f64 1"/>
                    <a:gd name="f93" fmla="*/ 0 f64 1"/>
                    <a:gd name="f94" fmla="*/ 71 f65 1"/>
                    <a:gd name="f95" fmla="*/ 10 f64 1"/>
                    <a:gd name="f96" fmla="*/ 82 f65 1"/>
                    <a:gd name="f97" fmla="*/ 76 f65 1"/>
                    <a:gd name="f98" fmla="*/ 60 f64 1"/>
                    <a:gd name="f99" fmla="*/ 63 f65 1"/>
                    <a:gd name="f100" fmla="*/ 79 f64 1"/>
                    <a:gd name="f101" fmla="+- f66 0 f1"/>
                    <a:gd name="f102" fmla="*/ f69 1 82"/>
                    <a:gd name="f103" fmla="*/ f70 1 80"/>
                    <a:gd name="f104" fmla="*/ f71 1 82"/>
                    <a:gd name="f105" fmla="*/ f72 1 80"/>
                    <a:gd name="f106" fmla="*/ f73 1 82"/>
                    <a:gd name="f107" fmla="*/ f74 1 80"/>
                    <a:gd name="f108" fmla="*/ f75 1 82"/>
                    <a:gd name="f109" fmla="*/ f76 1 80"/>
                    <a:gd name="f110" fmla="*/ f77 1 82"/>
                    <a:gd name="f111" fmla="*/ f78 1 80"/>
                    <a:gd name="f112" fmla="*/ f79 1 82"/>
                    <a:gd name="f113" fmla="*/ f80 1 80"/>
                    <a:gd name="f114" fmla="*/ f81 1 82"/>
                    <a:gd name="f115" fmla="*/ f82 1 80"/>
                    <a:gd name="f116" fmla="*/ f83 1 82"/>
                    <a:gd name="f117" fmla="*/ f84 1 80"/>
                    <a:gd name="f118" fmla="*/ f85 1 82"/>
                    <a:gd name="f119" fmla="*/ f86 1 80"/>
                    <a:gd name="f120" fmla="*/ f87 1 82"/>
                    <a:gd name="f121" fmla="*/ f88 1 80"/>
                    <a:gd name="f122" fmla="*/ f89 1 82"/>
                    <a:gd name="f123" fmla="*/ f90 1 80"/>
                    <a:gd name="f124" fmla="*/ f91 1 82"/>
                    <a:gd name="f125" fmla="*/ f92 1 80"/>
                    <a:gd name="f126" fmla="*/ f93 1 80"/>
                    <a:gd name="f127" fmla="*/ f94 1 82"/>
                    <a:gd name="f128" fmla="*/ f95 1 80"/>
                    <a:gd name="f129" fmla="*/ f96 1 82"/>
                    <a:gd name="f130" fmla="*/ f97 1 82"/>
                    <a:gd name="f131" fmla="*/ f98 1 80"/>
                    <a:gd name="f132" fmla="*/ f99 1 82"/>
                    <a:gd name="f133" fmla="*/ f100 1 80"/>
                    <a:gd name="f134" fmla="*/ 0 1 f67"/>
                    <a:gd name="f135" fmla="*/ f61 1 f67"/>
                    <a:gd name="f136" fmla="*/ 0 1 f68"/>
                    <a:gd name="f137" fmla="*/ f62 1 f68"/>
                    <a:gd name="f138" fmla="*/ f102 1 f67"/>
                    <a:gd name="f139" fmla="*/ f103 1 f68"/>
                    <a:gd name="f140" fmla="*/ f104 1 f67"/>
                    <a:gd name="f141" fmla="*/ f105 1 f68"/>
                    <a:gd name="f142" fmla="*/ f106 1 f67"/>
                    <a:gd name="f143" fmla="*/ f107 1 f68"/>
                    <a:gd name="f144" fmla="*/ f108 1 f67"/>
                    <a:gd name="f145" fmla="*/ f109 1 f68"/>
                    <a:gd name="f146" fmla="*/ f110 1 f67"/>
                    <a:gd name="f147" fmla="*/ f111 1 f68"/>
                    <a:gd name="f148" fmla="*/ f112 1 f67"/>
                    <a:gd name="f149" fmla="*/ f113 1 f68"/>
                    <a:gd name="f150" fmla="*/ f114 1 f67"/>
                    <a:gd name="f151" fmla="*/ f115 1 f68"/>
                    <a:gd name="f152" fmla="*/ f116 1 f67"/>
                    <a:gd name="f153" fmla="*/ f117 1 f68"/>
                    <a:gd name="f154" fmla="*/ f118 1 f67"/>
                    <a:gd name="f155" fmla="*/ f119 1 f68"/>
                    <a:gd name="f156" fmla="*/ f120 1 f67"/>
                    <a:gd name="f157" fmla="*/ f121 1 f68"/>
                    <a:gd name="f158" fmla="*/ f122 1 f67"/>
                    <a:gd name="f159" fmla="*/ f123 1 f68"/>
                    <a:gd name="f160" fmla="*/ f124 1 f67"/>
                    <a:gd name="f161" fmla="*/ f125 1 f68"/>
                    <a:gd name="f162" fmla="*/ f126 1 f68"/>
                    <a:gd name="f163" fmla="*/ f127 1 f67"/>
                    <a:gd name="f164" fmla="*/ f128 1 f68"/>
                    <a:gd name="f165" fmla="*/ f129 1 f67"/>
                    <a:gd name="f166" fmla="*/ f130 1 f67"/>
                    <a:gd name="f167" fmla="*/ f131 1 f68"/>
                    <a:gd name="f168" fmla="*/ f132 1 f67"/>
                    <a:gd name="f169" fmla="*/ f133 1 f68"/>
                    <a:gd name="f170" fmla="*/ f134 f58 1"/>
                    <a:gd name="f171" fmla="*/ f135 f58 1"/>
                    <a:gd name="f172" fmla="*/ f137 f59 1"/>
                    <a:gd name="f173" fmla="*/ f136 f59 1"/>
                    <a:gd name="f174" fmla="*/ f138 f58 1"/>
                    <a:gd name="f175" fmla="*/ f139 f59 1"/>
                    <a:gd name="f176" fmla="*/ f140 f58 1"/>
                    <a:gd name="f177" fmla="*/ f141 f59 1"/>
                    <a:gd name="f178" fmla="*/ f142 f58 1"/>
                    <a:gd name="f179" fmla="*/ f143 f59 1"/>
                    <a:gd name="f180" fmla="*/ f144 f58 1"/>
                    <a:gd name="f181" fmla="*/ f145 f59 1"/>
                    <a:gd name="f182" fmla="*/ f146 f58 1"/>
                    <a:gd name="f183" fmla="*/ f147 f59 1"/>
                    <a:gd name="f184" fmla="*/ f148 f58 1"/>
                    <a:gd name="f185" fmla="*/ f149 f59 1"/>
                    <a:gd name="f186" fmla="*/ f150 f58 1"/>
                    <a:gd name="f187" fmla="*/ f151 f59 1"/>
                    <a:gd name="f188" fmla="*/ f152 f58 1"/>
                    <a:gd name="f189" fmla="*/ f153 f59 1"/>
                    <a:gd name="f190" fmla="*/ f154 f58 1"/>
                    <a:gd name="f191" fmla="*/ f155 f59 1"/>
                    <a:gd name="f192" fmla="*/ f156 f58 1"/>
                    <a:gd name="f193" fmla="*/ f157 f59 1"/>
                    <a:gd name="f194" fmla="*/ f158 f58 1"/>
                    <a:gd name="f195" fmla="*/ f159 f59 1"/>
                    <a:gd name="f196" fmla="*/ f160 f58 1"/>
                    <a:gd name="f197" fmla="*/ f161 f59 1"/>
                    <a:gd name="f198" fmla="*/ f162 f59 1"/>
                    <a:gd name="f199" fmla="*/ f163 f58 1"/>
                    <a:gd name="f200" fmla="*/ f164 f59 1"/>
                    <a:gd name="f201" fmla="*/ f165 f58 1"/>
                    <a:gd name="f202" fmla="*/ f166 f58 1"/>
                    <a:gd name="f203" fmla="*/ f167 f59 1"/>
                    <a:gd name="f204" fmla="*/ f168 f58 1"/>
                    <a:gd name="f205" fmla="*/ f169 f59 1"/>
                  </a:gdLst>
                  <a:ahLst/>
                  <a:cxnLst>
                    <a:cxn ang="3cd4">
                      <a:pos x="hc" y="t"/>
                    </a:cxn>
                    <a:cxn ang="0">
                      <a:pos x="r" y="vc"/>
                    </a:cxn>
                    <a:cxn ang="cd4">
                      <a:pos x="hc" y="b"/>
                    </a:cxn>
                    <a:cxn ang="cd2">
                      <a:pos x="l" y="vc"/>
                    </a:cxn>
                    <a:cxn ang="f101">
                      <a:pos x="f174" y="f175"/>
                    </a:cxn>
                    <a:cxn ang="f101">
                      <a:pos x="f176" y="f177"/>
                    </a:cxn>
                    <a:cxn ang="f101">
                      <a:pos x="f178" y="f179"/>
                    </a:cxn>
                    <a:cxn ang="f101">
                      <a:pos x="f180" y="f181"/>
                    </a:cxn>
                    <a:cxn ang="f101">
                      <a:pos x="f182" y="f183"/>
                    </a:cxn>
                    <a:cxn ang="f101">
                      <a:pos x="f184" y="f185"/>
                    </a:cxn>
                    <a:cxn ang="f101">
                      <a:pos x="f186" y="f187"/>
                    </a:cxn>
                    <a:cxn ang="f101">
                      <a:pos x="f188" y="f189"/>
                    </a:cxn>
                    <a:cxn ang="f101">
                      <a:pos x="f190" y="f191"/>
                    </a:cxn>
                    <a:cxn ang="f101">
                      <a:pos x="f192" y="f193"/>
                    </a:cxn>
                    <a:cxn ang="f101">
                      <a:pos x="f194" y="f195"/>
                    </a:cxn>
                    <a:cxn ang="f101">
                      <a:pos x="f196" y="f197"/>
                    </a:cxn>
                    <a:cxn ang="f101">
                      <a:pos x="f186" y="f198"/>
                    </a:cxn>
                    <a:cxn ang="f101">
                      <a:pos x="f199" y="f200"/>
                    </a:cxn>
                    <a:cxn ang="f101">
                      <a:pos x="f201" y="f183"/>
                    </a:cxn>
                    <a:cxn ang="f101">
                      <a:pos x="f202" y="f203"/>
                    </a:cxn>
                    <a:cxn ang="f101">
                      <a:pos x="f204" y="f205"/>
                    </a:cxn>
                    <a:cxn ang="f101">
                      <a:pos x="f174" y="f175"/>
                    </a:cxn>
                  </a:cxnLst>
                  <a:rect l="f170" t="f173" r="f171" b="f172"/>
                  <a:pathLst>
                    <a:path w="82" h="80">
                      <a:moveTo>
                        <a:pt x="f8" y="f7"/>
                      </a:moveTo>
                      <a:cubicBezTo>
                        <a:pt x="f9" y="f7"/>
                        <a:pt x="f10" y="f11"/>
                        <a:pt x="f12" y="f13"/>
                      </a:cubicBezTo>
                      <a:cubicBezTo>
                        <a:pt x="f14" y="f15"/>
                        <a:pt x="f14" y="f16"/>
                        <a:pt x="f10" y="f17"/>
                      </a:cubicBezTo>
                      <a:cubicBezTo>
                        <a:pt x="f18" y="f19"/>
                        <a:pt x="f20" y="f21"/>
                        <a:pt x="f22" y="f12"/>
                      </a:cubicBezTo>
                      <a:cubicBezTo>
                        <a:pt x="f23" y="f24"/>
                        <a:pt x="f16" y="f25"/>
                        <a:pt x="f16" y="f26"/>
                      </a:cubicBezTo>
                      <a:cubicBezTo>
                        <a:pt x="f16" y="f27"/>
                        <a:pt x="f23" y="f28"/>
                        <a:pt x="f29" y="f30"/>
                      </a:cubicBezTo>
                      <a:cubicBezTo>
                        <a:pt x="f18" y="f31"/>
                        <a:pt x="f32" y="f33"/>
                        <a:pt x="f34" y="f33"/>
                      </a:cubicBezTo>
                      <a:cubicBezTo>
                        <a:pt x="f35" y="f33"/>
                        <a:pt x="f36" y="f37"/>
                        <a:pt x="f38" y="f28"/>
                      </a:cubicBezTo>
                      <a:cubicBezTo>
                        <a:pt x="f39" y="f38"/>
                        <a:pt x="f30" y="f40"/>
                        <a:pt x="f41" y="f42"/>
                      </a:cubicBezTo>
                      <a:cubicBezTo>
                        <a:pt x="f43" y="f42"/>
                        <a:pt x="f44" y="f45"/>
                        <a:pt x="f5" y="f40"/>
                      </a:cubicBezTo>
                      <a:cubicBezTo>
                        <a:pt x="f5" y="f46"/>
                        <a:pt x="f44" y="f47"/>
                        <a:pt x="f43" y="f47"/>
                      </a:cubicBezTo>
                      <a:cubicBezTo>
                        <a:pt x="f33" y="f36"/>
                        <a:pt x="f30" y="f48"/>
                        <a:pt x="f49" y="f50"/>
                      </a:cubicBezTo>
                      <a:cubicBezTo>
                        <a:pt x="f51" y="f44"/>
                        <a:pt x="f26" y="f5"/>
                        <a:pt x="f34" y="f5"/>
                      </a:cubicBezTo>
                      <a:cubicBezTo>
                        <a:pt x="f12" y="f5"/>
                        <a:pt x="f20" y="f43"/>
                        <a:pt x="f23" y="f31"/>
                      </a:cubicBezTo>
                      <a:cubicBezTo>
                        <a:pt x="f13" y="f49"/>
                        <a:pt x="f6" y="f52"/>
                        <a:pt x="f6" y="f26"/>
                      </a:cubicBezTo>
                      <a:cubicBezTo>
                        <a:pt x="f6" y="f53"/>
                        <a:pt x="f11" y="f54"/>
                        <a:pt x="f15" y="f8"/>
                      </a:cubicBezTo>
                      <a:cubicBezTo>
                        <a:pt x="f16" y="f55"/>
                        <a:pt x="f22" y="f16"/>
                        <a:pt x="f55" y="f11"/>
                      </a:cubicBezTo>
                      <a:cubicBezTo>
                        <a:pt x="f56" y="f11"/>
                        <a:pt x="f18"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6" name="Freeform 2120">
                  <a:extLst>
                    <a:ext uri="{FF2B5EF4-FFF2-40B4-BE49-F238E27FC236}">
                      <a16:creationId xmlns:a16="http://schemas.microsoft.com/office/drawing/2014/main" id="{B44FABCF-2716-4383-A361-B938A3EE9CD5}"/>
                    </a:ext>
                  </a:extLst>
                </p:cNvPr>
                <p:cNvSpPr/>
                <p:nvPr/>
              </p:nvSpPr>
              <p:spPr>
                <a:xfrm>
                  <a:off x="9183904" y="2385751"/>
                  <a:ext cx="516059" cy="192563"/>
                </a:xfrm>
                <a:custGeom>
                  <a:avLst/>
                  <a:gdLst>
                    <a:gd name="f0" fmla="val 10800000"/>
                    <a:gd name="f1" fmla="val 5400000"/>
                    <a:gd name="f2" fmla="val 180"/>
                    <a:gd name="f3" fmla="val w"/>
                    <a:gd name="f4" fmla="val h"/>
                    <a:gd name="f5" fmla="val 0"/>
                    <a:gd name="f6" fmla="val 85"/>
                    <a:gd name="f7" fmla="val 32"/>
                    <a:gd name="f8" fmla="val 80"/>
                    <a:gd name="f9" fmla="val 79"/>
                    <a:gd name="f10" fmla="val 77"/>
                    <a:gd name="f11" fmla="val 31"/>
                    <a:gd name="f12" fmla="val 29"/>
                    <a:gd name="f13" fmla="val 70"/>
                    <a:gd name="f14" fmla="val 16"/>
                    <a:gd name="f15" fmla="val 57"/>
                    <a:gd name="f16" fmla="val 8"/>
                    <a:gd name="f17" fmla="val 40"/>
                    <a:gd name="f18" fmla="val 24"/>
                    <a:gd name="f19" fmla="val 13"/>
                    <a:gd name="f20" fmla="val 12"/>
                    <a:gd name="f21" fmla="val 22"/>
                    <a:gd name="f22" fmla="val 7"/>
                    <a:gd name="f23" fmla="val 4"/>
                    <a:gd name="f24" fmla="val 2"/>
                    <a:gd name="f25" fmla="val 23"/>
                    <a:gd name="f26" fmla="val 20"/>
                    <a:gd name="f27" fmla="val 1"/>
                    <a:gd name="f28" fmla="val 18"/>
                    <a:gd name="f29" fmla="val 6"/>
                    <a:gd name="f30" fmla="val 21"/>
                    <a:gd name="f31" fmla="val 60"/>
                    <a:gd name="f32" fmla="val 76"/>
                    <a:gd name="f33" fmla="val 10"/>
                    <a:gd name="f34" fmla="val 84"/>
                    <a:gd name="f35" fmla="val 26"/>
                    <a:gd name="f36" fmla="val 28"/>
                    <a:gd name="f37" fmla="val 30"/>
                    <a:gd name="f38" fmla="val 82"/>
                    <a:gd name="f39" fmla="val 81"/>
                    <a:gd name="f40" fmla="+- 0 0 -90"/>
                    <a:gd name="f41" fmla="*/ f3 1 85"/>
                    <a:gd name="f42" fmla="*/ f4 1 32"/>
                    <a:gd name="f43" fmla="val f5"/>
                    <a:gd name="f44" fmla="val f6"/>
                    <a:gd name="f45" fmla="val f7"/>
                    <a:gd name="f46" fmla="*/ f40 f0 1"/>
                    <a:gd name="f47" fmla="+- f45 0 f43"/>
                    <a:gd name="f48" fmla="+- f44 0 f43"/>
                    <a:gd name="f49" fmla="*/ f46 1 f2"/>
                    <a:gd name="f50" fmla="*/ f48 1 85"/>
                    <a:gd name="f51" fmla="*/ f47 1 32"/>
                    <a:gd name="f52" fmla="*/ 80 f48 1"/>
                    <a:gd name="f53" fmla="*/ 32 f47 1"/>
                    <a:gd name="f54" fmla="*/ 77 f48 1"/>
                    <a:gd name="f55" fmla="*/ 29 f47 1"/>
                    <a:gd name="f56" fmla="*/ 40 f48 1"/>
                    <a:gd name="f57" fmla="*/ 8 f47 1"/>
                    <a:gd name="f58" fmla="*/ 8 f48 1"/>
                    <a:gd name="f59" fmla="*/ 22 f47 1"/>
                    <a:gd name="f60" fmla="*/ 2 f48 1"/>
                    <a:gd name="f61" fmla="*/ 23 f47 1"/>
                    <a:gd name="f62" fmla="*/ 1 f48 1"/>
                    <a:gd name="f63" fmla="*/ 18 f47 1"/>
                    <a:gd name="f64" fmla="*/ 0 f47 1"/>
                    <a:gd name="f65" fmla="*/ 84 f48 1"/>
                    <a:gd name="f66" fmla="*/ 26 f47 1"/>
                    <a:gd name="f67" fmla="*/ 82 f48 1"/>
                    <a:gd name="f68" fmla="*/ 31 f47 1"/>
                    <a:gd name="f69" fmla="+- f49 0 f1"/>
                    <a:gd name="f70" fmla="*/ f52 1 85"/>
                    <a:gd name="f71" fmla="*/ f53 1 32"/>
                    <a:gd name="f72" fmla="*/ f54 1 85"/>
                    <a:gd name="f73" fmla="*/ f55 1 32"/>
                    <a:gd name="f74" fmla="*/ f56 1 85"/>
                    <a:gd name="f75" fmla="*/ f57 1 32"/>
                    <a:gd name="f76" fmla="*/ f58 1 85"/>
                    <a:gd name="f77" fmla="*/ f59 1 32"/>
                    <a:gd name="f78" fmla="*/ f60 1 85"/>
                    <a:gd name="f79" fmla="*/ f61 1 32"/>
                    <a:gd name="f80" fmla="*/ f62 1 85"/>
                    <a:gd name="f81" fmla="*/ f63 1 32"/>
                    <a:gd name="f82" fmla="*/ f64 1 32"/>
                    <a:gd name="f83" fmla="*/ f65 1 85"/>
                    <a:gd name="f84" fmla="*/ f66 1 32"/>
                    <a:gd name="f85" fmla="*/ f67 1 85"/>
                    <a:gd name="f86" fmla="*/ f68 1 32"/>
                    <a:gd name="f87" fmla="*/ 0 1 f50"/>
                    <a:gd name="f88" fmla="*/ f44 1 f50"/>
                    <a:gd name="f89" fmla="*/ 0 1 f51"/>
                    <a:gd name="f90" fmla="*/ f45 1 f51"/>
                    <a:gd name="f91" fmla="*/ f70 1 f50"/>
                    <a:gd name="f92" fmla="*/ f71 1 f51"/>
                    <a:gd name="f93" fmla="*/ f72 1 f50"/>
                    <a:gd name="f94" fmla="*/ f73 1 f51"/>
                    <a:gd name="f95" fmla="*/ f74 1 f50"/>
                    <a:gd name="f96" fmla="*/ f75 1 f51"/>
                    <a:gd name="f97" fmla="*/ f76 1 f50"/>
                    <a:gd name="f98" fmla="*/ f77 1 f51"/>
                    <a:gd name="f99" fmla="*/ f78 1 f50"/>
                    <a:gd name="f100" fmla="*/ f79 1 f51"/>
                    <a:gd name="f101" fmla="*/ f80 1 f50"/>
                    <a:gd name="f102" fmla="*/ f81 1 f51"/>
                    <a:gd name="f103" fmla="*/ f82 1 f51"/>
                    <a:gd name="f104" fmla="*/ f83 1 f50"/>
                    <a:gd name="f105" fmla="*/ f84 1 f51"/>
                    <a:gd name="f106" fmla="*/ f85 1 f50"/>
                    <a:gd name="f107" fmla="*/ f86 1 f51"/>
                    <a:gd name="f108" fmla="*/ f87 f41 1"/>
                    <a:gd name="f109" fmla="*/ f88 f41 1"/>
                    <a:gd name="f110" fmla="*/ f90 f42 1"/>
                    <a:gd name="f111" fmla="*/ f89 f42 1"/>
                    <a:gd name="f112" fmla="*/ f91 f41 1"/>
                    <a:gd name="f113" fmla="*/ f92 f42 1"/>
                    <a:gd name="f114" fmla="*/ f93 f41 1"/>
                    <a:gd name="f115" fmla="*/ f94 f42 1"/>
                    <a:gd name="f116" fmla="*/ f95 f41 1"/>
                    <a:gd name="f117" fmla="*/ f96 f42 1"/>
                    <a:gd name="f118" fmla="*/ f97 f41 1"/>
                    <a:gd name="f119" fmla="*/ f98 f42 1"/>
                    <a:gd name="f120" fmla="*/ f99 f41 1"/>
                    <a:gd name="f121" fmla="*/ f100 f42 1"/>
                    <a:gd name="f122" fmla="*/ f101 f41 1"/>
                    <a:gd name="f123" fmla="*/ f102 f42 1"/>
                    <a:gd name="f124" fmla="*/ f103 f42 1"/>
                    <a:gd name="f125" fmla="*/ f104 f41 1"/>
                    <a:gd name="f126" fmla="*/ f105 f42 1"/>
                    <a:gd name="f127" fmla="*/ f106 f41 1"/>
                    <a:gd name="f128" fmla="*/ f107 f42 1"/>
                  </a:gdLst>
                  <a:ahLst/>
                  <a:cxnLst>
                    <a:cxn ang="3cd4">
                      <a:pos x="hc" y="t"/>
                    </a:cxn>
                    <a:cxn ang="0">
                      <a:pos x="r" y="vc"/>
                    </a:cxn>
                    <a:cxn ang="cd4">
                      <a:pos x="hc" y="b"/>
                    </a:cxn>
                    <a:cxn ang="cd2">
                      <a:pos x="l" y="vc"/>
                    </a:cxn>
                    <a:cxn ang="f69">
                      <a:pos x="f112" y="f113"/>
                    </a:cxn>
                    <a:cxn ang="f69">
                      <a:pos x="f114" y="f115"/>
                    </a:cxn>
                    <a:cxn ang="f69">
                      <a:pos x="f116" y="f117"/>
                    </a:cxn>
                    <a:cxn ang="f69">
                      <a:pos x="f118" y="f119"/>
                    </a:cxn>
                    <a:cxn ang="f69">
                      <a:pos x="f120" y="f121"/>
                    </a:cxn>
                    <a:cxn ang="f69">
                      <a:pos x="f122" y="f123"/>
                    </a:cxn>
                    <a:cxn ang="f69">
                      <a:pos x="f116" y="f124"/>
                    </a:cxn>
                    <a:cxn ang="f69">
                      <a:pos x="f125" y="f126"/>
                    </a:cxn>
                    <a:cxn ang="f69">
                      <a:pos x="f127" y="f128"/>
                    </a:cxn>
                    <a:cxn ang="f69">
                      <a:pos x="f112" y="f113"/>
                    </a:cxn>
                  </a:cxnLst>
                  <a:rect l="f108" t="f111" r="f109" b="f110"/>
                  <a:pathLst>
                    <a:path w="85" h="32">
                      <a:moveTo>
                        <a:pt x="f8" y="f7"/>
                      </a:moveTo>
                      <a:cubicBezTo>
                        <a:pt x="f9" y="f7"/>
                        <a:pt x="f10" y="f11"/>
                        <a:pt x="f10" y="f12"/>
                      </a:cubicBezTo>
                      <a:cubicBezTo>
                        <a:pt x="f13" y="f14"/>
                        <a:pt x="f15" y="f16"/>
                        <a:pt x="f17" y="f16"/>
                      </a:cubicBezTo>
                      <a:cubicBezTo>
                        <a:pt x="f18" y="f16"/>
                        <a:pt x="f19" y="f20"/>
                        <a:pt x="f16" y="f21"/>
                      </a:cubicBezTo>
                      <a:cubicBezTo>
                        <a:pt x="f22" y="f18"/>
                        <a:pt x="f23" y="f18"/>
                        <a:pt x="f24" y="f25"/>
                      </a:cubicBezTo>
                      <a:cubicBezTo>
                        <a:pt x="f5" y="f21"/>
                        <a:pt x="f5" y="f26"/>
                        <a:pt x="f27" y="f28"/>
                      </a:cubicBezTo>
                      <a:cubicBezTo>
                        <a:pt x="f22" y="f29"/>
                        <a:pt x="f30" y="f5"/>
                        <a:pt x="f17" y="f5"/>
                      </a:cubicBezTo>
                      <a:cubicBezTo>
                        <a:pt x="f31" y="f5"/>
                        <a:pt x="f32" y="f33"/>
                        <a:pt x="f34" y="f35"/>
                      </a:cubicBezTo>
                      <a:cubicBezTo>
                        <a:pt x="f6" y="f36"/>
                        <a:pt x="f34" y="f37"/>
                        <a:pt x="f38" y="f11"/>
                      </a:cubicBezTo>
                      <a:cubicBezTo>
                        <a:pt x="f39" y="f7"/>
                        <a:pt x="f39"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7" name="Freeform 2121">
                  <a:extLst>
                    <a:ext uri="{FF2B5EF4-FFF2-40B4-BE49-F238E27FC236}">
                      <a16:creationId xmlns:a16="http://schemas.microsoft.com/office/drawing/2014/main" id="{65CD7105-1BB5-465D-9969-B53897F57AEA}"/>
                    </a:ext>
                  </a:extLst>
                </p:cNvPr>
                <p:cNvSpPr/>
                <p:nvPr/>
              </p:nvSpPr>
              <p:spPr>
                <a:xfrm>
                  <a:off x="9232687" y="2288194"/>
                  <a:ext cx="418502" cy="97566"/>
                </a:xfrm>
                <a:custGeom>
                  <a:avLst/>
                  <a:gdLst>
                    <a:gd name="f0" fmla="val 10800000"/>
                    <a:gd name="f1" fmla="val 5400000"/>
                    <a:gd name="f2" fmla="val 180"/>
                    <a:gd name="f3" fmla="val w"/>
                    <a:gd name="f4" fmla="val h"/>
                    <a:gd name="f5" fmla="val 0"/>
                    <a:gd name="f6" fmla="val 69"/>
                    <a:gd name="f7" fmla="val 16"/>
                    <a:gd name="f8" fmla="val 64"/>
                    <a:gd name="f9" fmla="val 63"/>
                    <a:gd name="f10" fmla="val 62"/>
                    <a:gd name="f11" fmla="val 15"/>
                    <a:gd name="f12" fmla="val 53"/>
                    <a:gd name="f13" fmla="val 10"/>
                    <a:gd name="f14" fmla="val 43"/>
                    <a:gd name="f15" fmla="val 8"/>
                    <a:gd name="f16" fmla="val 32"/>
                    <a:gd name="f17" fmla="val 23"/>
                    <a:gd name="f18" fmla="val 14"/>
                    <a:gd name="f19" fmla="val 6"/>
                    <a:gd name="f20" fmla="val 4"/>
                    <a:gd name="f21" fmla="val 2"/>
                    <a:gd name="f22" fmla="val 1"/>
                    <a:gd name="f23" fmla="val 12"/>
                    <a:gd name="f24" fmla="val 7"/>
                    <a:gd name="f25" fmla="val 3"/>
                    <a:gd name="f26" fmla="val 22"/>
                    <a:gd name="f27" fmla="val 44"/>
                    <a:gd name="f28" fmla="val 56"/>
                    <a:gd name="f29" fmla="val 66"/>
                    <a:gd name="f30" fmla="val 68"/>
                    <a:gd name="f31" fmla="val 9"/>
                    <a:gd name="f32" fmla="val 67"/>
                    <a:gd name="f33" fmla="+- 0 0 -90"/>
                    <a:gd name="f34" fmla="*/ f3 1 69"/>
                    <a:gd name="f35" fmla="*/ f4 1 16"/>
                    <a:gd name="f36" fmla="val f5"/>
                    <a:gd name="f37" fmla="val f6"/>
                    <a:gd name="f38" fmla="val f7"/>
                    <a:gd name="f39" fmla="*/ f33 f0 1"/>
                    <a:gd name="f40" fmla="+- f38 0 f36"/>
                    <a:gd name="f41" fmla="+- f37 0 f36"/>
                    <a:gd name="f42" fmla="*/ f39 1 f2"/>
                    <a:gd name="f43" fmla="*/ f41 1 69"/>
                    <a:gd name="f44" fmla="*/ f40 1 16"/>
                    <a:gd name="f45" fmla="*/ 64 f41 1"/>
                    <a:gd name="f46" fmla="*/ 16 f40 1"/>
                    <a:gd name="f47" fmla="*/ 62 f41 1"/>
                    <a:gd name="f48" fmla="*/ 15 f40 1"/>
                    <a:gd name="f49" fmla="*/ 32 f41 1"/>
                    <a:gd name="f50" fmla="*/ 8 f40 1"/>
                    <a:gd name="f51" fmla="*/ 6 f41 1"/>
                    <a:gd name="f52" fmla="*/ 14 f40 1"/>
                    <a:gd name="f53" fmla="*/ 1 f41 1"/>
                    <a:gd name="f54" fmla="*/ 12 f40 1"/>
                    <a:gd name="f55" fmla="*/ 3 f41 1"/>
                    <a:gd name="f56" fmla="*/ 6 f40 1"/>
                    <a:gd name="f57" fmla="*/ 0 f40 1"/>
                    <a:gd name="f58" fmla="*/ 66 f41 1"/>
                    <a:gd name="f59" fmla="*/ 68 f41 1"/>
                    <a:gd name="f60" fmla="+- f42 0 f1"/>
                    <a:gd name="f61" fmla="*/ f45 1 69"/>
                    <a:gd name="f62" fmla="*/ f46 1 16"/>
                    <a:gd name="f63" fmla="*/ f47 1 69"/>
                    <a:gd name="f64" fmla="*/ f48 1 16"/>
                    <a:gd name="f65" fmla="*/ f49 1 69"/>
                    <a:gd name="f66" fmla="*/ f50 1 16"/>
                    <a:gd name="f67" fmla="*/ f51 1 69"/>
                    <a:gd name="f68" fmla="*/ f52 1 16"/>
                    <a:gd name="f69" fmla="*/ f53 1 69"/>
                    <a:gd name="f70" fmla="*/ f54 1 16"/>
                    <a:gd name="f71" fmla="*/ f55 1 69"/>
                    <a:gd name="f72" fmla="*/ f56 1 16"/>
                    <a:gd name="f73" fmla="*/ f57 1 16"/>
                    <a:gd name="f74" fmla="*/ f58 1 69"/>
                    <a:gd name="f75" fmla="*/ f59 1 69"/>
                    <a:gd name="f76" fmla="*/ 0 1 f43"/>
                    <a:gd name="f77" fmla="*/ f37 1 f43"/>
                    <a:gd name="f78" fmla="*/ 0 1 f44"/>
                    <a:gd name="f79" fmla="*/ f38 1 f44"/>
                    <a:gd name="f80" fmla="*/ f61 1 f43"/>
                    <a:gd name="f81" fmla="*/ f62 1 f44"/>
                    <a:gd name="f82" fmla="*/ f63 1 f43"/>
                    <a:gd name="f83" fmla="*/ f64 1 f44"/>
                    <a:gd name="f84" fmla="*/ f65 1 f43"/>
                    <a:gd name="f85" fmla="*/ f66 1 f44"/>
                    <a:gd name="f86" fmla="*/ f67 1 f43"/>
                    <a:gd name="f87" fmla="*/ f68 1 f44"/>
                    <a:gd name="f88" fmla="*/ f69 1 f43"/>
                    <a:gd name="f89" fmla="*/ f70 1 f44"/>
                    <a:gd name="f90" fmla="*/ f71 1 f43"/>
                    <a:gd name="f91" fmla="*/ f72 1 f44"/>
                    <a:gd name="f92" fmla="*/ f73 1 f44"/>
                    <a:gd name="f93" fmla="*/ f74 1 f43"/>
                    <a:gd name="f94" fmla="*/ f75 1 f43"/>
                    <a:gd name="f95" fmla="*/ f76 f34 1"/>
                    <a:gd name="f96" fmla="*/ f77 f34 1"/>
                    <a:gd name="f97" fmla="*/ f79 f35 1"/>
                    <a:gd name="f98" fmla="*/ f78 f35 1"/>
                    <a:gd name="f99" fmla="*/ f80 f34 1"/>
                    <a:gd name="f100" fmla="*/ f81 f35 1"/>
                    <a:gd name="f101" fmla="*/ f82 f34 1"/>
                    <a:gd name="f102" fmla="*/ f83 f35 1"/>
                    <a:gd name="f103" fmla="*/ f84 f34 1"/>
                    <a:gd name="f104" fmla="*/ f85 f35 1"/>
                    <a:gd name="f105" fmla="*/ f86 f34 1"/>
                    <a:gd name="f106" fmla="*/ f87 f35 1"/>
                    <a:gd name="f107" fmla="*/ f88 f34 1"/>
                    <a:gd name="f108" fmla="*/ f89 f35 1"/>
                    <a:gd name="f109" fmla="*/ f90 f34 1"/>
                    <a:gd name="f110" fmla="*/ f91 f35 1"/>
                    <a:gd name="f111" fmla="*/ f92 f35 1"/>
                    <a:gd name="f112" fmla="*/ f93 f34 1"/>
                    <a:gd name="f113" fmla="*/ f94 f34 1"/>
                  </a:gdLst>
                  <a:ahLst/>
                  <a:cxnLst>
                    <a:cxn ang="3cd4">
                      <a:pos x="hc" y="t"/>
                    </a:cxn>
                    <a:cxn ang="0">
                      <a:pos x="r" y="vc"/>
                    </a:cxn>
                    <a:cxn ang="cd4">
                      <a:pos x="hc" y="b"/>
                    </a:cxn>
                    <a:cxn ang="cd2">
                      <a:pos x="l" y="vc"/>
                    </a:cxn>
                    <a:cxn ang="f60">
                      <a:pos x="f99" y="f100"/>
                    </a:cxn>
                    <a:cxn ang="f60">
                      <a:pos x="f101" y="f102"/>
                    </a:cxn>
                    <a:cxn ang="f60">
                      <a:pos x="f103" y="f104"/>
                    </a:cxn>
                    <a:cxn ang="f60">
                      <a:pos x="f105" y="f106"/>
                    </a:cxn>
                    <a:cxn ang="f60">
                      <a:pos x="f107" y="f108"/>
                    </a:cxn>
                    <a:cxn ang="f60">
                      <a:pos x="f109" y="f110"/>
                    </a:cxn>
                    <a:cxn ang="f60">
                      <a:pos x="f103" y="f111"/>
                    </a:cxn>
                    <a:cxn ang="f60">
                      <a:pos x="f112" y="f104"/>
                    </a:cxn>
                    <a:cxn ang="f60">
                      <a:pos x="f113" y="f106"/>
                    </a:cxn>
                    <a:cxn ang="f60">
                      <a:pos x="f99" y="f100"/>
                    </a:cxn>
                  </a:cxnLst>
                  <a:rect l="f95" t="f98" r="f96" b="f97"/>
                  <a:pathLst>
                    <a:path w="69" h="16">
                      <a:moveTo>
                        <a:pt x="f8" y="f7"/>
                      </a:moveTo>
                      <a:cubicBezTo>
                        <a:pt x="f8" y="f7"/>
                        <a:pt x="f9" y="f7"/>
                        <a:pt x="f10" y="f11"/>
                      </a:cubicBezTo>
                      <a:cubicBezTo>
                        <a:pt x="f12" y="f13"/>
                        <a:pt x="f14" y="f15"/>
                        <a:pt x="f16" y="f15"/>
                      </a:cubicBezTo>
                      <a:cubicBezTo>
                        <a:pt x="f17" y="f15"/>
                        <a:pt x="f18" y="f13"/>
                        <a:pt x="f19" y="f18"/>
                      </a:cubicBezTo>
                      <a:cubicBezTo>
                        <a:pt x="f20" y="f18"/>
                        <a:pt x="f21" y="f18"/>
                        <a:pt x="f22" y="f23"/>
                      </a:cubicBezTo>
                      <a:cubicBezTo>
                        <a:pt x="f5" y="f13"/>
                        <a:pt x="f22" y="f24"/>
                        <a:pt x="f25" y="f19"/>
                      </a:cubicBezTo>
                      <a:cubicBezTo>
                        <a:pt x="f23" y="f21"/>
                        <a:pt x="f26" y="f5"/>
                        <a:pt x="f16" y="f5"/>
                      </a:cubicBezTo>
                      <a:cubicBezTo>
                        <a:pt x="f27" y="f5"/>
                        <a:pt x="f28" y="f25"/>
                        <a:pt x="f29" y="f15"/>
                      </a:cubicBezTo>
                      <a:cubicBezTo>
                        <a:pt x="f30" y="f31"/>
                        <a:pt x="f6" y="f23"/>
                        <a:pt x="f30" y="f18"/>
                      </a:cubicBezTo>
                      <a:cubicBezTo>
                        <a:pt x="f32" y="f11"/>
                        <a:pt x="f29" y="f7"/>
                        <a:pt x="f8" y="f7"/>
                      </a:cubicBezTo>
                      <a:close/>
                    </a:path>
                  </a:pathLst>
                </a:custGeom>
                <a:solidFill>
                  <a:srgbClr val="0078D7"/>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nvGrpSpPr>
              <p:cNvPr id="18" name="Group 112">
                <a:extLst>
                  <a:ext uri="{FF2B5EF4-FFF2-40B4-BE49-F238E27FC236}">
                    <a16:creationId xmlns:a16="http://schemas.microsoft.com/office/drawing/2014/main" id="{4CA67E97-1B3F-4C53-B1DB-49DD1B22C51C}"/>
                  </a:ext>
                </a:extLst>
              </p:cNvPr>
              <p:cNvGrpSpPr/>
              <p:nvPr/>
            </p:nvGrpSpPr>
            <p:grpSpPr>
              <a:xfrm>
                <a:off x="9912031" y="2306939"/>
                <a:ext cx="560143" cy="642887"/>
                <a:chOff x="9912031" y="2306939"/>
                <a:chExt cx="560143" cy="642887"/>
              </a:xfrm>
            </p:grpSpPr>
            <p:sp>
              <p:nvSpPr>
                <p:cNvPr id="19" name="Freeform 2244">
                  <a:extLst>
                    <a:ext uri="{FF2B5EF4-FFF2-40B4-BE49-F238E27FC236}">
                      <a16:creationId xmlns:a16="http://schemas.microsoft.com/office/drawing/2014/main" id="{F6367DBB-02D8-46D8-97B4-18B83CA6ABD4}"/>
                    </a:ext>
                  </a:extLst>
                </p:cNvPr>
                <p:cNvSpPr/>
                <p:nvPr/>
              </p:nvSpPr>
              <p:spPr>
                <a:xfrm>
                  <a:off x="9990533" y="2306939"/>
                  <a:ext cx="401010" cy="401010"/>
                </a:xfrm>
                <a:custGeom>
                  <a:avLst/>
                  <a:gdLst>
                    <a:gd name="f0" fmla="val 10800000"/>
                    <a:gd name="f1" fmla="val 5400000"/>
                    <a:gd name="f2" fmla="val 180"/>
                    <a:gd name="f3" fmla="val w"/>
                    <a:gd name="f4" fmla="val h"/>
                    <a:gd name="f5" fmla="val 0"/>
                    <a:gd name="f6" fmla="val 80"/>
                    <a:gd name="f7" fmla="val 40"/>
                    <a:gd name="f8" fmla="val 18"/>
                    <a:gd name="f9" fmla="val 62"/>
                    <a:gd name="f10" fmla="val 8"/>
                    <a:gd name="f11" fmla="val 22"/>
                    <a:gd name="f12" fmla="val 23"/>
                    <a:gd name="f13" fmla="val 58"/>
                    <a:gd name="f14" fmla="val 72"/>
                    <a:gd name="f15" fmla="+- 0 0 -90"/>
                    <a:gd name="f16" fmla="*/ f3 1 80"/>
                    <a:gd name="f17" fmla="*/ f4 1 80"/>
                    <a:gd name="f18" fmla="val f5"/>
                    <a:gd name="f19" fmla="val f6"/>
                    <a:gd name="f20" fmla="*/ f15 f0 1"/>
                    <a:gd name="f21" fmla="+- f19 0 f18"/>
                    <a:gd name="f22" fmla="*/ f20 1 f2"/>
                    <a:gd name="f23" fmla="*/ f21 1 80"/>
                    <a:gd name="f24" fmla="*/ 40 f21 1"/>
                    <a:gd name="f25" fmla="*/ 80 f21 1"/>
                    <a:gd name="f26" fmla="*/ 0 f21 1"/>
                    <a:gd name="f27" fmla="*/ 8 f21 1"/>
                    <a:gd name="f28" fmla="*/ 72 f21 1"/>
                    <a:gd name="f29" fmla="+- f22 0 f1"/>
                    <a:gd name="f30" fmla="*/ f24 1 80"/>
                    <a:gd name="f31" fmla="*/ f25 1 80"/>
                    <a:gd name="f32" fmla="*/ f26 1 80"/>
                    <a:gd name="f33" fmla="*/ f27 1 80"/>
                    <a:gd name="f34" fmla="*/ f28 1 80"/>
                    <a:gd name="f35" fmla="*/ 0 1 f23"/>
                    <a:gd name="f36" fmla="*/ f19 1 f23"/>
                    <a:gd name="f37" fmla="*/ f30 1 f23"/>
                    <a:gd name="f38" fmla="*/ f31 1 f23"/>
                    <a:gd name="f39" fmla="*/ f32 1 f23"/>
                    <a:gd name="f40" fmla="*/ f33 1 f23"/>
                    <a:gd name="f41" fmla="*/ f34 1 f23"/>
                    <a:gd name="f42" fmla="*/ f35 f16 1"/>
                    <a:gd name="f43" fmla="*/ f36 f16 1"/>
                    <a:gd name="f44" fmla="*/ f36 f17 1"/>
                    <a:gd name="f45" fmla="*/ f35 f17 1"/>
                    <a:gd name="f46" fmla="*/ f37 f16 1"/>
                    <a:gd name="f47" fmla="*/ f38 f17 1"/>
                    <a:gd name="f48" fmla="*/ f39 f16 1"/>
                    <a:gd name="f49" fmla="*/ f37 f17 1"/>
                    <a:gd name="f50" fmla="*/ f39 f17 1"/>
                    <a:gd name="f51" fmla="*/ f38 f16 1"/>
                    <a:gd name="f52" fmla="*/ f40 f17 1"/>
                    <a:gd name="f53" fmla="*/ f40 f16 1"/>
                    <a:gd name="f54" fmla="*/ f41 f17 1"/>
                    <a:gd name="f55" fmla="*/ f41 f16 1"/>
                  </a:gdLst>
                  <a:ahLst/>
                  <a:cxnLst>
                    <a:cxn ang="3cd4">
                      <a:pos x="hc" y="t"/>
                    </a:cxn>
                    <a:cxn ang="0">
                      <a:pos x="r" y="vc"/>
                    </a:cxn>
                    <a:cxn ang="cd4">
                      <a:pos x="hc" y="b"/>
                    </a:cxn>
                    <a:cxn ang="cd2">
                      <a:pos x="l" y="vc"/>
                    </a:cxn>
                    <a:cxn ang="f29">
                      <a:pos x="f46" y="f47"/>
                    </a:cxn>
                    <a:cxn ang="f29">
                      <a:pos x="f48" y="f49"/>
                    </a:cxn>
                    <a:cxn ang="f29">
                      <a:pos x="f46" y="f50"/>
                    </a:cxn>
                    <a:cxn ang="f29">
                      <a:pos x="f51" y="f49"/>
                    </a:cxn>
                    <a:cxn ang="f29">
                      <a:pos x="f46" y="f47"/>
                    </a:cxn>
                    <a:cxn ang="f29">
                      <a:pos x="f46" y="f52"/>
                    </a:cxn>
                    <a:cxn ang="f29">
                      <a:pos x="f53" y="f49"/>
                    </a:cxn>
                    <a:cxn ang="f29">
                      <a:pos x="f46" y="f54"/>
                    </a:cxn>
                    <a:cxn ang="f29">
                      <a:pos x="f55" y="f49"/>
                    </a:cxn>
                    <a:cxn ang="f29">
                      <a:pos x="f46" y="f52"/>
                    </a:cxn>
                  </a:cxnLst>
                  <a:rect l="f42" t="f45" r="f43" b="f44"/>
                  <a:pathLst>
                    <a:path w="80" h="80">
                      <a:moveTo>
                        <a:pt x="f7" y="f6"/>
                      </a:moveTo>
                      <a:cubicBezTo>
                        <a:pt x="f8" y="f6"/>
                        <a:pt x="f5" y="f9"/>
                        <a:pt x="f5" y="f7"/>
                      </a:cubicBezTo>
                      <a:cubicBezTo>
                        <a:pt x="f5" y="f8"/>
                        <a:pt x="f8" y="f5"/>
                        <a:pt x="f7" y="f5"/>
                      </a:cubicBezTo>
                      <a:cubicBezTo>
                        <a:pt x="f9" y="f5"/>
                        <a:pt x="f6" y="f8"/>
                        <a:pt x="f6" y="f7"/>
                      </a:cubicBezTo>
                      <a:cubicBezTo>
                        <a:pt x="f6" y="f9"/>
                        <a:pt x="f9" y="f6"/>
                        <a:pt x="f7" y="f6"/>
                      </a:cubicBezTo>
                      <a:close/>
                      <a:moveTo>
                        <a:pt x="f7" y="f10"/>
                      </a:moveTo>
                      <a:cubicBezTo>
                        <a:pt x="f11" y="f10"/>
                        <a:pt x="f10" y="f12"/>
                        <a:pt x="f10" y="f7"/>
                      </a:cubicBezTo>
                      <a:cubicBezTo>
                        <a:pt x="f10" y="f13"/>
                        <a:pt x="f11" y="f14"/>
                        <a:pt x="f7" y="f14"/>
                      </a:cubicBezTo>
                      <a:cubicBezTo>
                        <a:pt x="f13" y="f14"/>
                        <a:pt x="f14" y="f13"/>
                        <a:pt x="f14" y="f7"/>
                      </a:cubicBezTo>
                      <a:cubicBezTo>
                        <a:pt x="f14" y="f12"/>
                        <a:pt x="f13" y="f10"/>
                        <a:pt x="f7" y="f10"/>
                      </a:cubicBezTo>
                      <a:close/>
                    </a:path>
                  </a:pathLst>
                </a:custGeom>
                <a:solidFill>
                  <a:srgbClr val="0078D7"/>
                </a:solidFill>
                <a:ln w="9528" cap="flat">
                  <a:solidFill>
                    <a:srgbClr val="0078D7"/>
                  </a:solid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20" name="Freeform 2245">
                  <a:extLst>
                    <a:ext uri="{FF2B5EF4-FFF2-40B4-BE49-F238E27FC236}">
                      <a16:creationId xmlns:a16="http://schemas.microsoft.com/office/drawing/2014/main" id="{B965334C-502A-48DD-957A-B52DD4197010}"/>
                    </a:ext>
                  </a:extLst>
                </p:cNvPr>
                <p:cNvSpPr/>
                <p:nvPr/>
              </p:nvSpPr>
              <p:spPr>
                <a:xfrm>
                  <a:off x="9912031" y="2669755"/>
                  <a:ext cx="560143" cy="280071"/>
                </a:xfrm>
                <a:custGeom>
                  <a:avLst/>
                  <a:gdLst>
                    <a:gd name="f0" fmla="val 10800000"/>
                    <a:gd name="f1" fmla="val 5400000"/>
                    <a:gd name="f2" fmla="val 180"/>
                    <a:gd name="f3" fmla="val w"/>
                    <a:gd name="f4" fmla="val h"/>
                    <a:gd name="f5" fmla="val 0"/>
                    <a:gd name="f6" fmla="val 112"/>
                    <a:gd name="f7" fmla="val 56"/>
                    <a:gd name="f8" fmla="val 104"/>
                    <a:gd name="f9" fmla="val 29"/>
                    <a:gd name="f10" fmla="val 83"/>
                    <a:gd name="f11" fmla="val 8"/>
                    <a:gd name="f12" fmla="val 25"/>
                    <a:gd name="f13" fmla="val 87"/>
                    <a:gd name="f14" fmla="+- 0 0 -90"/>
                    <a:gd name="f15" fmla="*/ f3 1 112"/>
                    <a:gd name="f16" fmla="*/ f4 1 56"/>
                    <a:gd name="f17" fmla="val f5"/>
                    <a:gd name="f18" fmla="val f6"/>
                    <a:gd name="f19" fmla="val f7"/>
                    <a:gd name="f20" fmla="*/ f14 f0 1"/>
                    <a:gd name="f21" fmla="+- f19 0 f17"/>
                    <a:gd name="f22" fmla="+- f18 0 f17"/>
                    <a:gd name="f23" fmla="*/ f20 1 f2"/>
                    <a:gd name="f24" fmla="*/ f22 1 112"/>
                    <a:gd name="f25" fmla="*/ f21 1 56"/>
                    <a:gd name="f26" fmla="*/ 112 f22 1"/>
                    <a:gd name="f27" fmla="*/ 56 f21 1"/>
                    <a:gd name="f28" fmla="*/ 104 f22 1"/>
                    <a:gd name="f29" fmla="*/ 56 f22 1"/>
                    <a:gd name="f30" fmla="*/ 8 f21 1"/>
                    <a:gd name="f31" fmla="*/ 8 f22 1"/>
                    <a:gd name="f32" fmla="*/ 0 f22 1"/>
                    <a:gd name="f33" fmla="*/ 0 f21 1"/>
                    <a:gd name="f34" fmla="+- f23 0 f1"/>
                    <a:gd name="f35" fmla="*/ f26 1 112"/>
                    <a:gd name="f36" fmla="*/ f27 1 56"/>
                    <a:gd name="f37" fmla="*/ f28 1 112"/>
                    <a:gd name="f38" fmla="*/ f29 1 112"/>
                    <a:gd name="f39" fmla="*/ f30 1 56"/>
                    <a:gd name="f40" fmla="*/ f31 1 112"/>
                    <a:gd name="f41" fmla="*/ f32 1 112"/>
                    <a:gd name="f42" fmla="*/ f33 1 56"/>
                    <a:gd name="f43" fmla="*/ 0 1 f24"/>
                    <a:gd name="f44" fmla="*/ f18 1 f24"/>
                    <a:gd name="f45" fmla="*/ 0 1 f25"/>
                    <a:gd name="f46" fmla="*/ f19 1 f25"/>
                    <a:gd name="f47" fmla="*/ f35 1 f24"/>
                    <a:gd name="f48" fmla="*/ f36 1 f25"/>
                    <a:gd name="f49" fmla="*/ f37 1 f24"/>
                    <a:gd name="f50" fmla="*/ f38 1 f24"/>
                    <a:gd name="f51" fmla="*/ f39 1 f25"/>
                    <a:gd name="f52" fmla="*/ f40 1 f24"/>
                    <a:gd name="f53" fmla="*/ f41 1 f24"/>
                    <a:gd name="f54" fmla="*/ f42 1 f25"/>
                    <a:gd name="f55" fmla="*/ f43 f15 1"/>
                    <a:gd name="f56" fmla="*/ f44 f15 1"/>
                    <a:gd name="f57" fmla="*/ f46 f16 1"/>
                    <a:gd name="f58" fmla="*/ f45 f16 1"/>
                    <a:gd name="f59" fmla="*/ f47 f15 1"/>
                    <a:gd name="f60" fmla="*/ f48 f16 1"/>
                    <a:gd name="f61" fmla="*/ f49 f15 1"/>
                    <a:gd name="f62" fmla="*/ f50 f15 1"/>
                    <a:gd name="f63" fmla="*/ f51 f16 1"/>
                    <a:gd name="f64" fmla="*/ f52 f15 1"/>
                    <a:gd name="f65" fmla="*/ f53 f15 1"/>
                    <a:gd name="f66" fmla="*/ f54 f16 1"/>
                  </a:gdLst>
                  <a:ahLst/>
                  <a:cxnLst>
                    <a:cxn ang="3cd4">
                      <a:pos x="hc" y="t"/>
                    </a:cxn>
                    <a:cxn ang="0">
                      <a:pos x="r" y="vc"/>
                    </a:cxn>
                    <a:cxn ang="cd4">
                      <a:pos x="hc" y="b"/>
                    </a:cxn>
                    <a:cxn ang="cd2">
                      <a:pos x="l" y="vc"/>
                    </a:cxn>
                    <a:cxn ang="f34">
                      <a:pos x="f59" y="f60"/>
                    </a:cxn>
                    <a:cxn ang="f34">
                      <a:pos x="f61" y="f60"/>
                    </a:cxn>
                    <a:cxn ang="f34">
                      <a:pos x="f62" y="f63"/>
                    </a:cxn>
                    <a:cxn ang="f34">
                      <a:pos x="f64" y="f60"/>
                    </a:cxn>
                    <a:cxn ang="f34">
                      <a:pos x="f65" y="f60"/>
                    </a:cxn>
                    <a:cxn ang="f34">
                      <a:pos x="f62" y="f66"/>
                    </a:cxn>
                    <a:cxn ang="f34">
                      <a:pos x="f59" y="f60"/>
                    </a:cxn>
                  </a:cxnLst>
                  <a:rect l="f55" t="f58" r="f56" b="f57"/>
                  <a:pathLst>
                    <a:path w="112" h="56">
                      <a:moveTo>
                        <a:pt x="f6" y="f7"/>
                      </a:moveTo>
                      <a:cubicBezTo>
                        <a:pt x="f8" y="f7"/>
                        <a:pt x="f8" y="f7"/>
                        <a:pt x="f8" y="f7"/>
                      </a:cubicBezTo>
                      <a:cubicBezTo>
                        <a:pt x="f8" y="f9"/>
                        <a:pt x="f10" y="f11"/>
                        <a:pt x="f7" y="f11"/>
                      </a:cubicBezTo>
                      <a:cubicBezTo>
                        <a:pt x="f9" y="f11"/>
                        <a:pt x="f11" y="f9"/>
                        <a:pt x="f11" y="f7"/>
                      </a:cubicBezTo>
                      <a:cubicBezTo>
                        <a:pt x="f5" y="f7"/>
                        <a:pt x="f5" y="f7"/>
                        <a:pt x="f5" y="f7"/>
                      </a:cubicBezTo>
                      <a:cubicBezTo>
                        <a:pt x="f5" y="f12"/>
                        <a:pt x="f12" y="f5"/>
                        <a:pt x="f7" y="f5"/>
                      </a:cubicBezTo>
                      <a:cubicBezTo>
                        <a:pt x="f13" y="f5"/>
                        <a:pt x="f6" y="f12"/>
                        <a:pt x="f6" y="f7"/>
                      </a:cubicBezTo>
                      <a:close/>
                    </a:path>
                  </a:pathLst>
                </a:custGeom>
                <a:solidFill>
                  <a:srgbClr val="0078D7"/>
                </a:solidFill>
                <a:ln w="9528" cap="flat">
                  <a:solidFill>
                    <a:srgbClr val="0078D7"/>
                  </a:solid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grpSp>
      <p:sp>
        <p:nvSpPr>
          <p:cNvPr id="21" name="Rectangle 125">
            <a:extLst>
              <a:ext uri="{FF2B5EF4-FFF2-40B4-BE49-F238E27FC236}">
                <a16:creationId xmlns:a16="http://schemas.microsoft.com/office/drawing/2014/main" id="{15AD6BCB-BD80-4174-B3F0-D1DBB5FAFF63}"/>
              </a:ext>
            </a:extLst>
          </p:cNvPr>
          <p:cNvSpPr/>
          <p:nvPr/>
        </p:nvSpPr>
        <p:spPr>
          <a:xfrm>
            <a:off x="746498" y="3713833"/>
            <a:ext cx="2778917" cy="806782"/>
          </a:xfrm>
          <a:prstGeom prst="rect">
            <a:avLst/>
          </a:prstGeom>
          <a:noFill/>
          <a:ln cap="flat">
            <a:noFill/>
            <a:prstDash val="solid"/>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r>
              <a:rPr lang="en-US" sz="1961" dirty="0">
                <a:solidFill>
                  <a:srgbClr val="505050"/>
                </a:solidFill>
                <a:latin typeface="Segoe UI Semibold" pitchFamily="34"/>
                <a:cs typeface="Segoe UI Semibold" pitchFamily="34"/>
              </a:rPr>
              <a:t>Strong authentication via multiple factors</a:t>
            </a:r>
          </a:p>
        </p:txBody>
      </p:sp>
      <p:sp>
        <p:nvSpPr>
          <p:cNvPr id="22" name="Rectangle 126">
            <a:extLst>
              <a:ext uri="{FF2B5EF4-FFF2-40B4-BE49-F238E27FC236}">
                <a16:creationId xmlns:a16="http://schemas.microsoft.com/office/drawing/2014/main" id="{43A18F6A-FF66-4C97-A52A-0F984D3212F8}"/>
              </a:ext>
            </a:extLst>
          </p:cNvPr>
          <p:cNvSpPr/>
          <p:nvPr/>
        </p:nvSpPr>
        <p:spPr>
          <a:xfrm>
            <a:off x="4584585" y="3713833"/>
            <a:ext cx="2778917" cy="806782"/>
          </a:xfrm>
          <a:prstGeom prst="rect">
            <a:avLst/>
          </a:prstGeom>
          <a:noFill/>
          <a:ln cap="flat">
            <a:noFill/>
            <a:prstDash val="solid"/>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r>
              <a:rPr lang="en-US" sz="1961" dirty="0">
                <a:solidFill>
                  <a:srgbClr val="505050"/>
                </a:solidFill>
                <a:latin typeface="Segoe UI Semibold" pitchFamily="34"/>
                <a:cs typeface="Segoe UI Semibold" pitchFamily="34"/>
              </a:rPr>
              <a:t>User credentials protected by hardware</a:t>
            </a:r>
          </a:p>
        </p:txBody>
      </p:sp>
      <p:sp>
        <p:nvSpPr>
          <p:cNvPr id="23" name="Rectangle 128">
            <a:extLst>
              <a:ext uri="{FF2B5EF4-FFF2-40B4-BE49-F238E27FC236}">
                <a16:creationId xmlns:a16="http://schemas.microsoft.com/office/drawing/2014/main" id="{7886B693-58BE-467A-88A4-B034FF8792AD}"/>
              </a:ext>
            </a:extLst>
          </p:cNvPr>
          <p:cNvSpPr/>
          <p:nvPr/>
        </p:nvSpPr>
        <p:spPr>
          <a:xfrm>
            <a:off x="8298276" y="3713833"/>
            <a:ext cx="2598941" cy="467575"/>
          </a:xfrm>
          <a:prstGeom prst="rect">
            <a:avLst/>
          </a:prstGeom>
          <a:noFill/>
          <a:ln cap="flat">
            <a:noFill/>
            <a:prstDash val="solid"/>
          </a:ln>
        </p:spPr>
        <p:txBody>
          <a:bodyPr vert="horz" wrap="square" lIns="89642" tIns="44821" rIns="89642" bIns="44821" anchor="t" anchorCtr="1" compatLnSpc="1">
            <a:noAutofit/>
          </a:bodyPr>
          <a:lstStyle/>
          <a:p>
            <a:pPr algn="ctr" defTabSz="914367">
              <a:defRPr sz="1800" b="0" i="0" u="none" strike="noStrike" kern="0" cap="none" spc="0" baseline="0">
                <a:solidFill>
                  <a:srgbClr val="000000"/>
                </a:solidFill>
                <a:uFillTx/>
              </a:defRPr>
            </a:pPr>
            <a:r>
              <a:rPr lang="en-US" sz="1961" dirty="0">
                <a:solidFill>
                  <a:srgbClr val="505050"/>
                </a:solidFill>
                <a:latin typeface="Segoe UI Semibold" pitchFamily="34"/>
                <a:cs typeface="Segoe UI Semibold" pitchFamily="34"/>
              </a:rPr>
              <a:t>Secure biometrics</a:t>
            </a:r>
          </a:p>
        </p:txBody>
      </p:sp>
      <p:sp>
        <p:nvSpPr>
          <p:cNvPr id="24" name="Rectangle 129">
            <a:extLst>
              <a:ext uri="{FF2B5EF4-FFF2-40B4-BE49-F238E27FC236}">
                <a16:creationId xmlns:a16="http://schemas.microsoft.com/office/drawing/2014/main" id="{3D8B8717-793C-4C46-909A-3487C3FAA7BE}"/>
              </a:ext>
            </a:extLst>
          </p:cNvPr>
          <p:cNvSpPr/>
          <p:nvPr/>
        </p:nvSpPr>
        <p:spPr>
          <a:xfrm>
            <a:off x="8208293" y="4527782"/>
            <a:ext cx="2778917" cy="606009"/>
          </a:xfrm>
          <a:prstGeom prst="rect">
            <a:avLst/>
          </a:prstGeom>
          <a:noFill/>
          <a:ln cap="flat">
            <a:noFill/>
            <a:prstDash val="solid"/>
          </a:ln>
        </p:spPr>
        <p:txBody>
          <a:bodyPr vert="horz" wrap="square" lIns="89642" tIns="44821" rIns="89642" bIns="44821" anchor="t" anchorCtr="1" compatLnSpc="1">
            <a:noAutofit/>
          </a:bodyPr>
          <a:lstStyle/>
          <a:p>
            <a:pPr marL="280121" indent="-280121" algn="ctr" defTabSz="914367">
              <a:spcAft>
                <a:spcPts val="1176"/>
              </a:spcAft>
              <a:buFont typeface="Arial" panose="020B0604020202020204" pitchFamily="34" charset="0"/>
              <a:buChar char="•"/>
              <a:defRPr sz="1800" b="0" i="0" u="none" strike="noStrike" kern="0" cap="none" spc="0" baseline="0">
                <a:solidFill>
                  <a:srgbClr val="000000"/>
                </a:solidFill>
                <a:uFillTx/>
              </a:defRPr>
            </a:pPr>
            <a:r>
              <a:rPr lang="en-US" sz="1568" dirty="0">
                <a:solidFill>
                  <a:srgbClr val="505050"/>
                </a:solidFill>
                <a:latin typeface="Segoe UI"/>
                <a:cs typeface="Segoe UI Semibold" pitchFamily="34"/>
              </a:rPr>
              <a:t>Hardened biometric implementation in Windows &amp; hardware</a:t>
            </a:r>
          </a:p>
          <a:p>
            <a:pPr marL="280121" indent="-280121" algn="ctr" defTabSz="914367">
              <a:spcAft>
                <a:spcPts val="1176"/>
              </a:spcAft>
              <a:buFont typeface="Arial" panose="020B0604020202020204" pitchFamily="34" charset="0"/>
              <a:buChar char="•"/>
              <a:defRPr sz="1800" b="0" i="0" u="none" strike="noStrike" kern="0" cap="none" spc="0" baseline="0">
                <a:solidFill>
                  <a:srgbClr val="000000"/>
                </a:solidFill>
                <a:uFillTx/>
              </a:defRPr>
            </a:pPr>
            <a:r>
              <a:rPr lang="en-US" sz="1568" dirty="0">
                <a:solidFill>
                  <a:srgbClr val="505050"/>
                </a:solidFill>
                <a:latin typeface="Segoe UI"/>
                <a:cs typeface="Segoe UI Semibold" pitchFamily="34"/>
              </a:rPr>
              <a:t>Anti-spoofing and brute-force protection</a:t>
            </a:r>
          </a:p>
        </p:txBody>
      </p:sp>
      <p:grpSp>
        <p:nvGrpSpPr>
          <p:cNvPr id="25" name="Group 1">
            <a:extLst>
              <a:ext uri="{FF2B5EF4-FFF2-40B4-BE49-F238E27FC236}">
                <a16:creationId xmlns:a16="http://schemas.microsoft.com/office/drawing/2014/main" id="{78488A79-46DE-4C98-B2C6-7F0620FB7AF0}"/>
              </a:ext>
            </a:extLst>
          </p:cNvPr>
          <p:cNvGrpSpPr/>
          <p:nvPr/>
        </p:nvGrpSpPr>
        <p:grpSpPr>
          <a:xfrm>
            <a:off x="1206480" y="2492611"/>
            <a:ext cx="1858952" cy="796463"/>
            <a:chOff x="1230672" y="2542096"/>
            <a:chExt cx="1896228" cy="812434"/>
          </a:xfrm>
        </p:grpSpPr>
        <p:sp>
          <p:nvSpPr>
            <p:cNvPr id="26" name="Freeform 11">
              <a:extLst>
                <a:ext uri="{FF2B5EF4-FFF2-40B4-BE49-F238E27FC236}">
                  <a16:creationId xmlns:a16="http://schemas.microsoft.com/office/drawing/2014/main" id="{92DB03B1-90DF-4875-AD05-3D04820C7E51}"/>
                </a:ext>
              </a:extLst>
            </p:cNvPr>
            <p:cNvSpPr/>
            <p:nvPr/>
          </p:nvSpPr>
          <p:spPr>
            <a:xfrm>
              <a:off x="1230672" y="2545826"/>
              <a:ext cx="808704" cy="80870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0078D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sp>
          <p:nvSpPr>
            <p:cNvPr id="27" name="Freeform 11">
              <a:extLst>
                <a:ext uri="{FF2B5EF4-FFF2-40B4-BE49-F238E27FC236}">
                  <a16:creationId xmlns:a16="http://schemas.microsoft.com/office/drawing/2014/main" id="{03AE2AB5-608A-4E5C-9032-E0F09BB9E5EC}"/>
                </a:ext>
              </a:extLst>
            </p:cNvPr>
            <p:cNvSpPr/>
            <p:nvPr/>
          </p:nvSpPr>
          <p:spPr>
            <a:xfrm>
              <a:off x="2318196" y="2542096"/>
              <a:ext cx="808704" cy="808704"/>
            </a:xfrm>
            <a:custGeom>
              <a:avLst/>
              <a:gdLst>
                <a:gd name="f0" fmla="val 10800000"/>
                <a:gd name="f1" fmla="val 5400000"/>
                <a:gd name="f2" fmla="val 180"/>
                <a:gd name="f3" fmla="val w"/>
                <a:gd name="f4" fmla="val h"/>
                <a:gd name="f5" fmla="val 0"/>
                <a:gd name="f6" fmla="val 1854"/>
                <a:gd name="f7" fmla="val 927"/>
                <a:gd name="f8" fmla="val 415"/>
                <a:gd name="f9" fmla="val 1439"/>
                <a:gd name="f10" fmla="val 758"/>
                <a:gd name="f11" fmla="val 1319"/>
                <a:gd name="f12" fmla="val 435"/>
                <a:gd name="f13" fmla="val 874"/>
                <a:gd name="f14" fmla="val 671"/>
                <a:gd name="f15" fmla="val 995"/>
                <a:gd name="f16" fmla="val 1027"/>
                <a:gd name="f17" fmla="val 1284"/>
                <a:gd name="f18" fmla="val 897"/>
                <a:gd name="f19" fmla="val 1105"/>
                <a:gd name="f20" fmla="val 1193"/>
                <a:gd name="f21" fmla="val 511"/>
                <a:gd name="f22" fmla="val 1408"/>
                <a:gd name="f23" fmla="+- 0 0 -90"/>
                <a:gd name="f24" fmla="*/ f3 1 1854"/>
                <a:gd name="f25" fmla="*/ f4 1 1854"/>
                <a:gd name="f26" fmla="val f5"/>
                <a:gd name="f27" fmla="val f6"/>
                <a:gd name="f28" fmla="*/ f23 f0 1"/>
                <a:gd name="f29" fmla="+- f27 0 f26"/>
                <a:gd name="f30" fmla="*/ f28 1 f2"/>
                <a:gd name="f31" fmla="*/ f29 1 1854"/>
                <a:gd name="f32" fmla="*/ 927 f29 1"/>
                <a:gd name="f33" fmla="*/ 0 f29 1"/>
                <a:gd name="f34" fmla="*/ 1854 f29 1"/>
                <a:gd name="f35" fmla="*/ 758 f29 1"/>
                <a:gd name="f36" fmla="*/ 1319 f29 1"/>
                <a:gd name="f37" fmla="*/ 435 f29 1"/>
                <a:gd name="f38" fmla="*/ 874 f29 1"/>
                <a:gd name="f39" fmla="*/ 671 f29 1"/>
                <a:gd name="f40" fmla="*/ 995 f29 1"/>
                <a:gd name="f41" fmla="*/ 1027 f29 1"/>
                <a:gd name="f42" fmla="*/ 1284 f29 1"/>
                <a:gd name="f43" fmla="*/ 897 f29 1"/>
                <a:gd name="f44" fmla="*/ 1105 f29 1"/>
                <a:gd name="f45" fmla="*/ 1193 f29 1"/>
                <a:gd name="f46" fmla="*/ 511 f29 1"/>
                <a:gd name="f47" fmla="*/ 1408 f29 1"/>
                <a:gd name="f48" fmla="+- f30 0 f1"/>
                <a:gd name="f49" fmla="*/ f32 1 1854"/>
                <a:gd name="f50" fmla="*/ f33 1 1854"/>
                <a:gd name="f51" fmla="*/ f34 1 1854"/>
                <a:gd name="f52" fmla="*/ f35 1 1854"/>
                <a:gd name="f53" fmla="*/ f36 1 1854"/>
                <a:gd name="f54" fmla="*/ f37 1 1854"/>
                <a:gd name="f55" fmla="*/ f38 1 1854"/>
                <a:gd name="f56" fmla="*/ f39 1 1854"/>
                <a:gd name="f57" fmla="*/ f40 1 1854"/>
                <a:gd name="f58" fmla="*/ f41 1 1854"/>
                <a:gd name="f59" fmla="*/ f42 1 1854"/>
                <a:gd name="f60" fmla="*/ f43 1 1854"/>
                <a:gd name="f61" fmla="*/ f44 1 1854"/>
                <a:gd name="f62" fmla="*/ f45 1 1854"/>
                <a:gd name="f63" fmla="*/ f46 1 1854"/>
                <a:gd name="f64" fmla="*/ f47 1 1854"/>
                <a:gd name="f65" fmla="*/ 0 1 f31"/>
                <a:gd name="f66" fmla="*/ f27 1 f31"/>
                <a:gd name="f67" fmla="*/ f49 1 f31"/>
                <a:gd name="f68" fmla="*/ f50 1 f31"/>
                <a:gd name="f69" fmla="*/ f51 1 f31"/>
                <a:gd name="f70" fmla="*/ f52 1 f31"/>
                <a:gd name="f71" fmla="*/ f53 1 f31"/>
                <a:gd name="f72" fmla="*/ f54 1 f31"/>
                <a:gd name="f73" fmla="*/ f55 1 f31"/>
                <a:gd name="f74" fmla="*/ f56 1 f31"/>
                <a:gd name="f75" fmla="*/ f57 1 f31"/>
                <a:gd name="f76" fmla="*/ f58 1 f31"/>
                <a:gd name="f77" fmla="*/ f59 1 f31"/>
                <a:gd name="f78" fmla="*/ f60 1 f31"/>
                <a:gd name="f79" fmla="*/ f61 1 f31"/>
                <a:gd name="f80" fmla="*/ f62 1 f31"/>
                <a:gd name="f81" fmla="*/ f63 1 f31"/>
                <a:gd name="f82" fmla="*/ f64 1 f31"/>
                <a:gd name="f83" fmla="*/ f65 f24 1"/>
                <a:gd name="f84" fmla="*/ f66 f24 1"/>
                <a:gd name="f85" fmla="*/ f66 f25 1"/>
                <a:gd name="f86" fmla="*/ f65 f25 1"/>
                <a:gd name="f87" fmla="*/ f67 f24 1"/>
                <a:gd name="f88" fmla="*/ f68 f25 1"/>
                <a:gd name="f89" fmla="*/ f68 f24 1"/>
                <a:gd name="f90" fmla="*/ f67 f25 1"/>
                <a:gd name="f91" fmla="*/ f69 f25 1"/>
                <a:gd name="f92" fmla="*/ f69 f24 1"/>
                <a:gd name="f93" fmla="*/ f70 f24 1"/>
                <a:gd name="f94" fmla="*/ f71 f25 1"/>
                <a:gd name="f95" fmla="*/ f72 f24 1"/>
                <a:gd name="f96" fmla="*/ f73 f25 1"/>
                <a:gd name="f97" fmla="*/ f74 f24 1"/>
                <a:gd name="f98" fmla="*/ f75 f24 1"/>
                <a:gd name="f99" fmla="*/ f76 f24 1"/>
                <a:gd name="f100" fmla="*/ f77 f25 1"/>
                <a:gd name="f101" fmla="*/ f78 f24 1"/>
                <a:gd name="f102" fmla="*/ f79 f25 1"/>
                <a:gd name="f103" fmla="*/ f80 f24 1"/>
                <a:gd name="f104" fmla="*/ f81 f25 1"/>
                <a:gd name="f105" fmla="*/ f82 f24 1"/>
              </a:gdLst>
              <a:ahLst/>
              <a:cxnLst>
                <a:cxn ang="3cd4">
                  <a:pos x="hc" y="t"/>
                </a:cxn>
                <a:cxn ang="0">
                  <a:pos x="r" y="vc"/>
                </a:cxn>
                <a:cxn ang="cd4">
                  <a:pos x="hc" y="b"/>
                </a:cxn>
                <a:cxn ang="cd2">
                  <a:pos x="l" y="vc"/>
                </a:cxn>
                <a:cxn ang="f48">
                  <a:pos x="f87" y="f88"/>
                </a:cxn>
                <a:cxn ang="f48">
                  <a:pos x="f89" y="f90"/>
                </a:cxn>
                <a:cxn ang="f48">
                  <a:pos x="f87" y="f91"/>
                </a:cxn>
                <a:cxn ang="f48">
                  <a:pos x="f92" y="f90"/>
                </a:cxn>
                <a:cxn ang="f48">
                  <a:pos x="f87" y="f88"/>
                </a:cxn>
                <a:cxn ang="f48">
                  <a:pos x="f93" y="f94"/>
                </a:cxn>
                <a:cxn ang="f48">
                  <a:pos x="f95" y="f96"/>
                </a:cxn>
                <a:cxn ang="f48">
                  <a:pos x="f97" y="f96"/>
                </a:cxn>
                <a:cxn ang="f48">
                  <a:pos x="f98" y="f94"/>
                </a:cxn>
                <a:cxn ang="f48">
                  <a:pos x="f93" y="f94"/>
                </a:cxn>
                <a:cxn ang="f48">
                  <a:pos x="f99" y="f100"/>
                </a:cxn>
                <a:cxn ang="f48">
                  <a:pos x="f101" y="f102"/>
                </a:cxn>
                <a:cxn ang="f48">
                  <a:pos x="f103" y="f104"/>
                </a:cxn>
                <a:cxn ang="f48">
                  <a:pos x="f105" y="f104"/>
                </a:cxn>
                <a:cxn ang="f48">
                  <a:pos x="f99" y="f100"/>
                </a:cxn>
              </a:cxnLst>
              <a:rect l="f83" t="f86" r="f84" b="f85"/>
              <a:pathLst>
                <a:path w="1854" h="1854">
                  <a:moveTo>
                    <a:pt x="f7" y="f5"/>
                  </a:moveTo>
                  <a:cubicBezTo>
                    <a:pt x="f8" y="f5"/>
                    <a:pt x="f5" y="f8"/>
                    <a:pt x="f5" y="f7"/>
                  </a:cubicBezTo>
                  <a:cubicBezTo>
                    <a:pt x="f5" y="f9"/>
                    <a:pt x="f8" y="f6"/>
                    <a:pt x="f7" y="f6"/>
                  </a:cubicBezTo>
                  <a:cubicBezTo>
                    <a:pt x="f9" y="f6"/>
                    <a:pt x="f6" y="f9"/>
                    <a:pt x="f6" y="f7"/>
                  </a:cubicBezTo>
                  <a:cubicBezTo>
                    <a:pt x="f6" y="f8"/>
                    <a:pt x="f9" y="f5"/>
                    <a:pt x="f7" y="f5"/>
                  </a:cubicBezTo>
                  <a:close/>
                  <a:moveTo>
                    <a:pt x="f10" y="f11"/>
                  </a:moveTo>
                  <a:cubicBezTo>
                    <a:pt x="f12" y="f13"/>
                    <a:pt x="f12" y="f13"/>
                    <a:pt x="f12" y="f13"/>
                  </a:cubicBezTo>
                  <a:cubicBezTo>
                    <a:pt x="f14" y="f13"/>
                    <a:pt x="f14" y="f13"/>
                    <a:pt x="f14" y="f13"/>
                  </a:cubicBezTo>
                  <a:cubicBezTo>
                    <a:pt x="f15" y="f11"/>
                    <a:pt x="f15" y="f11"/>
                    <a:pt x="f15" y="f11"/>
                  </a:cubicBezTo>
                  <a:lnTo>
                    <a:pt x="f10" y="f11"/>
                  </a:lnTo>
                  <a:close/>
                  <a:moveTo>
                    <a:pt x="f16" y="f17"/>
                  </a:moveTo>
                  <a:cubicBezTo>
                    <a:pt x="f18" y="f19"/>
                    <a:pt x="f18" y="f19"/>
                    <a:pt x="f18" y="f19"/>
                  </a:cubicBezTo>
                  <a:cubicBezTo>
                    <a:pt x="f20" y="f21"/>
                    <a:pt x="f20" y="f21"/>
                    <a:pt x="f20" y="f21"/>
                  </a:cubicBezTo>
                  <a:cubicBezTo>
                    <a:pt x="f22" y="f21"/>
                    <a:pt x="f22" y="f21"/>
                    <a:pt x="f22" y="f21"/>
                  </a:cubicBezTo>
                  <a:lnTo>
                    <a:pt x="f16" y="f17"/>
                  </a:lnTo>
                  <a:close/>
                </a:path>
              </a:pathLst>
            </a:custGeom>
            <a:solidFill>
              <a:srgbClr val="0078D7"/>
            </a:solidFill>
            <a:ln cap="flat">
              <a:noFill/>
              <a:prstDash val="solid"/>
            </a:ln>
          </p:spPr>
          <p:txBody>
            <a:bodyPr vert="horz" wrap="square" lIns="91426" tIns="45717" rIns="91426" bIns="45717" anchor="t" anchorCtr="0" compatLnSpc="1">
              <a:noAutofit/>
            </a:bodyPr>
            <a:lstStyle/>
            <a:p>
              <a:pPr defTabSz="914224">
                <a:defRPr sz="1800" b="0" i="0" u="none" strike="noStrike" kern="0" cap="none" spc="0" baseline="0">
                  <a:solidFill>
                    <a:srgbClr val="000000"/>
                  </a:solidFill>
                  <a:uFillTx/>
                </a:defRPr>
              </a:pPr>
              <a:endParaRPr lang="en-US">
                <a:solidFill>
                  <a:srgbClr val="505050"/>
                </a:solidFill>
                <a:latin typeface="Segoe UI"/>
              </a:endParaRPr>
            </a:p>
          </p:txBody>
        </p:sp>
      </p:grpSp>
      <p:sp>
        <p:nvSpPr>
          <p:cNvPr id="28" name="Title 1">
            <a:extLst>
              <a:ext uri="{FF2B5EF4-FFF2-40B4-BE49-F238E27FC236}">
                <a16:creationId xmlns:a16="http://schemas.microsoft.com/office/drawing/2014/main" id="{4BF31186-BF2B-4BBF-8611-04695D8FBD99}"/>
              </a:ext>
            </a:extLst>
          </p:cNvPr>
          <p:cNvSpPr txBox="1">
            <a:spLocks/>
          </p:cNvSpPr>
          <p:nvPr/>
        </p:nvSpPr>
        <p:spPr>
          <a:xfrm>
            <a:off x="465821" y="19090"/>
            <a:ext cx="10123602"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spc="118" dirty="0">
                <a:solidFill>
                  <a:srgbClr val="505050"/>
                </a:solidFill>
              </a:rPr>
              <a:t>How Hello </a:t>
            </a:r>
            <a:r>
              <a:rPr lang="en-US" sz="2745" b="1" spc="118" dirty="0">
                <a:solidFill>
                  <a:srgbClr val="505050"/>
                </a:solidFill>
              </a:rPr>
              <a:t>protects credentials</a:t>
            </a:r>
          </a:p>
        </p:txBody>
      </p:sp>
      <p:sp>
        <p:nvSpPr>
          <p:cNvPr id="29" name="Rectangle 129">
            <a:extLst>
              <a:ext uri="{FF2B5EF4-FFF2-40B4-BE49-F238E27FC236}">
                <a16:creationId xmlns:a16="http://schemas.microsoft.com/office/drawing/2014/main" id="{13871129-8B07-4CE8-97C8-F11D3B338555}"/>
              </a:ext>
            </a:extLst>
          </p:cNvPr>
          <p:cNvSpPr/>
          <p:nvPr/>
        </p:nvSpPr>
        <p:spPr>
          <a:xfrm>
            <a:off x="746498" y="4527782"/>
            <a:ext cx="2778917" cy="606009"/>
          </a:xfrm>
          <a:prstGeom prst="rect">
            <a:avLst/>
          </a:prstGeom>
          <a:noFill/>
          <a:ln cap="flat">
            <a:noFill/>
            <a:prstDash val="solid"/>
          </a:ln>
        </p:spPr>
        <p:txBody>
          <a:bodyPr vert="horz" wrap="square" lIns="89642" tIns="44821" rIns="89642" bIns="44821" anchor="t" anchorCtr="1" compatLnSpc="1">
            <a:noAutofit/>
          </a:bodyPr>
          <a:lstStyle/>
          <a:p>
            <a:pPr marL="280121" indent="-280121" algn="ctr" defTabSz="914367">
              <a:spcAft>
                <a:spcPts val="1176"/>
              </a:spcAft>
              <a:buFont typeface="Arial" panose="020B0604020202020204" pitchFamily="34" charset="0"/>
              <a:buChar char="•"/>
              <a:defRPr sz="1800" b="0" i="0" u="none" strike="noStrike" kern="0" cap="none" spc="0" baseline="0">
                <a:solidFill>
                  <a:srgbClr val="000000"/>
                </a:solidFill>
                <a:uFillTx/>
              </a:defRPr>
            </a:pPr>
            <a:r>
              <a:rPr lang="en-US" sz="1568" kern="0" dirty="0">
                <a:solidFill>
                  <a:srgbClr val="505050"/>
                </a:solidFill>
                <a:latin typeface="Segoe UI"/>
                <a:cs typeface="Segoe UI Semibold" pitchFamily="34"/>
              </a:rPr>
              <a:t>Uses two factors for authentication (e.g.: PC + PIN or Biometric)</a:t>
            </a:r>
          </a:p>
          <a:p>
            <a:pPr marL="280121" indent="-280121" algn="ctr" defTabSz="914367">
              <a:spcAft>
                <a:spcPts val="1176"/>
              </a:spcAft>
              <a:buFont typeface="Arial" panose="020B0604020202020204" pitchFamily="34" charset="0"/>
              <a:buChar char="•"/>
              <a:defRPr sz="1800" b="0" i="0" u="none" strike="noStrike" kern="0" cap="none" spc="0" baseline="0">
                <a:solidFill>
                  <a:srgbClr val="000000"/>
                </a:solidFill>
                <a:uFillTx/>
              </a:defRPr>
            </a:pPr>
            <a:r>
              <a:rPr lang="en-US" sz="1568" kern="0" dirty="0">
                <a:solidFill>
                  <a:srgbClr val="505050"/>
                </a:solidFill>
                <a:latin typeface="Segoe UI"/>
                <a:cs typeface="Segoe UI Semibold" pitchFamily="34"/>
              </a:rPr>
              <a:t>Asymmetrical Keys (</a:t>
            </a:r>
            <a:r>
              <a:rPr lang="en-US" sz="1568" kern="0" dirty="0" err="1">
                <a:solidFill>
                  <a:srgbClr val="505050"/>
                </a:solidFill>
                <a:latin typeface="Segoe UI"/>
                <a:cs typeface="Segoe UI Semibold" pitchFamily="34"/>
              </a:rPr>
              <a:t>i.e</a:t>
            </a:r>
            <a:r>
              <a:rPr lang="en-US" sz="1568" kern="0" dirty="0">
                <a:solidFill>
                  <a:srgbClr val="505050"/>
                </a:solidFill>
                <a:latin typeface="Segoe UI"/>
                <a:cs typeface="Segoe UI Semibold" pitchFamily="34"/>
              </a:rPr>
              <a:t>: Private/Public)</a:t>
            </a:r>
          </a:p>
        </p:txBody>
      </p:sp>
      <p:sp>
        <p:nvSpPr>
          <p:cNvPr id="30" name="Rectangle 129">
            <a:extLst>
              <a:ext uri="{FF2B5EF4-FFF2-40B4-BE49-F238E27FC236}">
                <a16:creationId xmlns:a16="http://schemas.microsoft.com/office/drawing/2014/main" id="{41BA9FEA-D165-4A72-A89F-9796BFF7B7FF}"/>
              </a:ext>
            </a:extLst>
          </p:cNvPr>
          <p:cNvSpPr/>
          <p:nvPr/>
        </p:nvSpPr>
        <p:spPr>
          <a:xfrm>
            <a:off x="4477395" y="4527782"/>
            <a:ext cx="2778917" cy="606009"/>
          </a:xfrm>
          <a:prstGeom prst="rect">
            <a:avLst/>
          </a:prstGeom>
          <a:noFill/>
          <a:ln cap="flat">
            <a:noFill/>
            <a:prstDash val="solid"/>
          </a:ln>
        </p:spPr>
        <p:txBody>
          <a:bodyPr vert="horz" wrap="square" lIns="89642" tIns="44821" rIns="89642" bIns="44821" anchor="t" anchorCtr="1" compatLnSpc="1">
            <a:noAutofit/>
          </a:bodyPr>
          <a:lstStyle/>
          <a:p>
            <a:pPr marL="280121" indent="-280121" algn="ctr" defTabSz="914367">
              <a:spcAft>
                <a:spcPts val="1176"/>
              </a:spcAft>
              <a:buFont typeface="Arial" panose="020B0604020202020204" pitchFamily="34" charset="0"/>
              <a:buChar char="•"/>
              <a:defRPr sz="1800" b="0" i="0" u="none" strike="noStrike" kern="0" cap="none" spc="0" baseline="0">
                <a:solidFill>
                  <a:srgbClr val="000000"/>
                </a:solidFill>
                <a:uFillTx/>
              </a:defRPr>
            </a:pPr>
            <a:r>
              <a:rPr lang="en-US" sz="1568" kern="0" dirty="0">
                <a:solidFill>
                  <a:srgbClr val="505050"/>
                </a:solidFill>
                <a:latin typeface="Segoe UI"/>
                <a:cs typeface="Segoe UI Semibold" pitchFamily="34"/>
              </a:rPr>
              <a:t>Hardware generated credential (keys)</a:t>
            </a:r>
          </a:p>
          <a:p>
            <a:pPr marL="280121" indent="-280121" algn="ctr" defTabSz="914367">
              <a:spcAft>
                <a:spcPts val="1176"/>
              </a:spcAft>
              <a:buFont typeface="Arial" panose="020B0604020202020204" pitchFamily="34" charset="0"/>
              <a:buChar char="•"/>
              <a:defRPr sz="1800" b="0" i="0" u="none" strike="noStrike" kern="0" cap="none" spc="0" baseline="0">
                <a:solidFill>
                  <a:srgbClr val="000000"/>
                </a:solidFill>
                <a:uFillTx/>
              </a:defRPr>
            </a:pPr>
            <a:r>
              <a:rPr lang="en-US" sz="1568" kern="0" dirty="0">
                <a:solidFill>
                  <a:srgbClr val="505050"/>
                </a:solidFill>
                <a:latin typeface="Segoe UI"/>
                <a:cs typeface="Segoe UI Semibold" pitchFamily="34"/>
              </a:rPr>
              <a:t>Credential isolated and protected by hardware </a:t>
            </a:r>
          </a:p>
        </p:txBody>
      </p:sp>
    </p:spTree>
    <p:extLst>
      <p:ext uri="{BB962C8B-B14F-4D97-AF65-F5344CB8AC3E}">
        <p14:creationId xmlns:p14="http://schemas.microsoft.com/office/powerpoint/2010/main" val="3171976637"/>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576A318-7C47-43E2-A6E4-2CC827FC5DBE}"/>
              </a:ext>
            </a:extLst>
          </p:cNvPr>
          <p:cNvSpPr/>
          <p:nvPr/>
        </p:nvSpPr>
        <p:spPr>
          <a:xfrm>
            <a:off x="341780" y="1831333"/>
            <a:ext cx="4912102" cy="4314687"/>
          </a:xfrm>
          <a:prstGeom prst="rect">
            <a:avLst/>
          </a:prstGeom>
          <a:noFill/>
          <a:ln cap="flat">
            <a:noFill/>
            <a:prstDash val="solid"/>
          </a:ln>
        </p:spPr>
        <p:txBody>
          <a:bodyPr vert="horz" wrap="square" lIns="89642" tIns="44821" rIns="89642" bIns="44821" anchor="t" anchorCtr="0" compatLnSpc="1">
            <a:spAutoFit/>
          </a:bodyPr>
          <a:lstStyle/>
          <a:p>
            <a:pPr marL="336145" indent="-336145" defTabSz="914367">
              <a:spcAft>
                <a:spcPts val="2353"/>
              </a:spcAft>
              <a:buSzPct val="100000"/>
              <a:buFont typeface="Wingdings" panose="05000000000000000000" pitchFamily="2" charset="2"/>
              <a:buChar char="§"/>
              <a:defRPr sz="1800" b="0" i="0" u="none" strike="noStrike" kern="0" cap="none" spc="0" baseline="0">
                <a:solidFill>
                  <a:srgbClr val="000000"/>
                </a:solidFill>
                <a:uFillTx/>
              </a:defRPr>
            </a:pPr>
            <a:r>
              <a:rPr lang="en-US" sz="1961" kern="0" dirty="0">
                <a:solidFill>
                  <a:srgbClr val="505050"/>
                </a:solidFill>
                <a:latin typeface="Segoe UI"/>
              </a:rPr>
              <a:t>#1 go-to attack for hackers: </a:t>
            </a:r>
            <a:br>
              <a:rPr lang="en-US" sz="1961" kern="0" dirty="0">
                <a:solidFill>
                  <a:srgbClr val="505050"/>
                </a:solidFill>
                <a:latin typeface="Segoe UI"/>
              </a:rPr>
            </a:br>
            <a:r>
              <a:rPr lang="en-US" sz="1961" kern="0" dirty="0">
                <a:solidFill>
                  <a:srgbClr val="505050"/>
                </a:solidFill>
                <a:latin typeface="Segoe UI"/>
              </a:rPr>
              <a:t>Pass the Hash</a:t>
            </a:r>
          </a:p>
          <a:p>
            <a:pPr marL="336145" indent="-336145" defTabSz="914367">
              <a:spcAft>
                <a:spcPts val="2353"/>
              </a:spcAft>
              <a:buSzPct val="100000"/>
              <a:buFont typeface="Wingdings" panose="05000000000000000000" pitchFamily="2" charset="2"/>
              <a:buChar char="§"/>
              <a:defRPr sz="1800" b="0" i="0" u="none" strike="noStrike" kern="0" cap="none" spc="0" baseline="0">
                <a:solidFill>
                  <a:srgbClr val="000000"/>
                </a:solidFill>
                <a:uFillTx/>
              </a:defRPr>
            </a:pPr>
            <a:r>
              <a:rPr lang="en-US" sz="1961" kern="0" dirty="0">
                <a:solidFill>
                  <a:srgbClr val="505050"/>
                </a:solidFill>
                <a:latin typeface="Segoe UI"/>
              </a:rPr>
              <a:t>Used in nearly every major breach for lateral movement</a:t>
            </a:r>
          </a:p>
          <a:p>
            <a:pPr marL="336145" indent="-336145" defTabSz="914367">
              <a:spcAft>
                <a:spcPts val="2353"/>
              </a:spcAft>
              <a:buSzPct val="100000"/>
              <a:buFont typeface="Wingdings" panose="05000000000000000000" pitchFamily="2" charset="2"/>
              <a:buChar char="§"/>
              <a:defRPr sz="1800" b="0" i="0" u="none" strike="noStrike" kern="0" cap="none" spc="0" baseline="0">
                <a:solidFill>
                  <a:srgbClr val="000000"/>
                </a:solidFill>
                <a:uFillTx/>
              </a:defRPr>
            </a:pPr>
            <a:r>
              <a:rPr lang="en-US" sz="1961" kern="0" dirty="0">
                <a:solidFill>
                  <a:srgbClr val="505050"/>
                </a:solidFill>
                <a:latin typeface="Segoe UI"/>
              </a:rPr>
              <a:t>Credential Guard uses Windows Defender System Guard to hardware isolate authentication and authentication data away from system</a:t>
            </a:r>
          </a:p>
          <a:p>
            <a:pPr marL="336145" indent="-336145" defTabSz="914367">
              <a:spcAft>
                <a:spcPts val="2353"/>
              </a:spcAft>
              <a:buSzPct val="100000"/>
              <a:buFont typeface="Wingdings" panose="05000000000000000000" pitchFamily="2" charset="2"/>
              <a:buChar char="§"/>
              <a:defRPr sz="1800" b="0" i="0" u="none" strike="noStrike" kern="0" cap="none" spc="0" baseline="0">
                <a:solidFill>
                  <a:srgbClr val="000000"/>
                </a:solidFill>
                <a:uFillTx/>
              </a:defRPr>
            </a:pPr>
            <a:r>
              <a:rPr lang="en-US" sz="1961" kern="0" dirty="0">
                <a:solidFill>
                  <a:srgbClr val="505050"/>
                </a:solidFill>
                <a:latin typeface="Segoe UI"/>
              </a:rPr>
              <a:t>Fundamentally breaks derived credential theft even when OS is fully compromised</a:t>
            </a:r>
          </a:p>
        </p:txBody>
      </p:sp>
      <p:sp>
        <p:nvSpPr>
          <p:cNvPr id="5" name="Rounded Rectangle 196">
            <a:extLst>
              <a:ext uri="{FF2B5EF4-FFF2-40B4-BE49-F238E27FC236}">
                <a16:creationId xmlns:a16="http://schemas.microsoft.com/office/drawing/2014/main" id="{74EE2225-5E19-4C6A-800C-6F61A06D8B0B}"/>
              </a:ext>
            </a:extLst>
          </p:cNvPr>
          <p:cNvSpPr/>
          <p:nvPr/>
        </p:nvSpPr>
        <p:spPr>
          <a:xfrm>
            <a:off x="6335050" y="1455261"/>
            <a:ext cx="2726995" cy="2370120"/>
          </a:xfrm>
          <a:custGeom>
            <a:avLst>
              <a:gd name="f0" fmla="val 40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8F8F8"/>
          </a:solidFill>
          <a:ln w="19046" cap="flat">
            <a:solidFill>
              <a:schemeClr val="bg1">
                <a:lumMod val="75000"/>
              </a:schemeClr>
            </a:solidFill>
            <a:custDash>
              <a:ds d="100000" sp="100000"/>
            </a:custDash>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009">
              <a:solidFill>
                <a:srgbClr val="FFFFFF"/>
              </a:solidFill>
              <a:latin typeface="Segoe UI"/>
            </a:endParaRPr>
          </a:p>
        </p:txBody>
      </p:sp>
      <p:sp>
        <p:nvSpPr>
          <p:cNvPr id="6" name="Rounded Rectangle 24">
            <a:extLst>
              <a:ext uri="{FF2B5EF4-FFF2-40B4-BE49-F238E27FC236}">
                <a16:creationId xmlns:a16="http://schemas.microsoft.com/office/drawing/2014/main" id="{20631982-980E-4405-97C5-9FFE076C35BE}"/>
              </a:ext>
            </a:extLst>
          </p:cNvPr>
          <p:cNvSpPr/>
          <p:nvPr/>
        </p:nvSpPr>
        <p:spPr>
          <a:xfrm>
            <a:off x="6429461" y="3378792"/>
            <a:ext cx="2529342" cy="389344"/>
          </a:xfrm>
          <a:custGeom>
            <a:avLst>
              <a:gd name="f0" fmla="val 66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BFBFBF"/>
            </a:solidFill>
            <a:prstDash val="solid"/>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078">
              <a:solidFill>
                <a:srgbClr val="FFFFFF"/>
              </a:solidFill>
              <a:latin typeface="Segoe UI"/>
            </a:endParaRPr>
          </a:p>
        </p:txBody>
      </p:sp>
      <p:grpSp>
        <p:nvGrpSpPr>
          <p:cNvPr id="7" name="Group 56">
            <a:extLst>
              <a:ext uri="{FF2B5EF4-FFF2-40B4-BE49-F238E27FC236}">
                <a16:creationId xmlns:a16="http://schemas.microsoft.com/office/drawing/2014/main" id="{4B4552CB-3BEC-40FC-B34E-D10951996D5E}"/>
              </a:ext>
            </a:extLst>
          </p:cNvPr>
          <p:cNvGrpSpPr/>
          <p:nvPr/>
        </p:nvGrpSpPr>
        <p:grpSpPr>
          <a:xfrm>
            <a:off x="6429461" y="1546660"/>
            <a:ext cx="2529342" cy="1801186"/>
            <a:chOff x="6771744" y="1581847"/>
            <a:chExt cx="2580061" cy="1837304"/>
          </a:xfrm>
        </p:grpSpPr>
        <p:sp>
          <p:nvSpPr>
            <p:cNvPr id="8" name="Rounded Rectangle 31">
              <a:extLst>
                <a:ext uri="{FF2B5EF4-FFF2-40B4-BE49-F238E27FC236}">
                  <a16:creationId xmlns:a16="http://schemas.microsoft.com/office/drawing/2014/main" id="{2266BCEE-D81D-4964-86D3-C8ED896AA112}"/>
                </a:ext>
              </a:extLst>
            </p:cNvPr>
            <p:cNvSpPr/>
            <p:nvPr/>
          </p:nvSpPr>
          <p:spPr>
            <a:xfrm>
              <a:off x="6771744" y="2761616"/>
              <a:ext cx="2580061" cy="657535"/>
            </a:xfrm>
            <a:custGeom>
              <a:avLst>
                <a:gd name="f0" fmla="val 66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BFBFBF"/>
              </a:solidFill>
              <a:prstDash val="solid"/>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078">
                <a:solidFill>
                  <a:srgbClr val="FFFFFF"/>
                </a:solidFill>
                <a:latin typeface="Segoe UI"/>
              </a:endParaRPr>
            </a:p>
          </p:txBody>
        </p:sp>
        <p:sp>
          <p:nvSpPr>
            <p:cNvPr id="9" name="Rounded Rectangle 35">
              <a:extLst>
                <a:ext uri="{FF2B5EF4-FFF2-40B4-BE49-F238E27FC236}">
                  <a16:creationId xmlns:a16="http://schemas.microsoft.com/office/drawing/2014/main" id="{BDA15F53-9FEA-47BC-BD8E-7D6DE0F9F927}"/>
                </a:ext>
              </a:extLst>
            </p:cNvPr>
            <p:cNvSpPr/>
            <p:nvPr/>
          </p:nvSpPr>
          <p:spPr>
            <a:xfrm>
              <a:off x="6771744" y="1581847"/>
              <a:ext cx="2580061" cy="1148202"/>
            </a:xfrm>
            <a:custGeom>
              <a:avLst>
                <a:gd name="f0" fmla="val 68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BFBFBF"/>
              </a:solidFill>
              <a:prstDash val="solid"/>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078">
                <a:solidFill>
                  <a:srgbClr val="FFFFFF"/>
                </a:solidFill>
                <a:latin typeface="Segoe UI"/>
              </a:endParaRPr>
            </a:p>
          </p:txBody>
        </p:sp>
      </p:grpSp>
      <p:sp>
        <p:nvSpPr>
          <p:cNvPr id="10" name="Rectangle 59">
            <a:extLst>
              <a:ext uri="{FF2B5EF4-FFF2-40B4-BE49-F238E27FC236}">
                <a16:creationId xmlns:a16="http://schemas.microsoft.com/office/drawing/2014/main" id="{F6CE7FA6-D5DA-4893-A3E9-73213CA6CD2C}"/>
              </a:ext>
            </a:extLst>
          </p:cNvPr>
          <p:cNvSpPr/>
          <p:nvPr/>
        </p:nvSpPr>
        <p:spPr>
          <a:xfrm>
            <a:off x="7163185" y="3394021"/>
            <a:ext cx="1682087" cy="375763"/>
          </a:xfrm>
          <a:prstGeom prst="rect">
            <a:avLst/>
          </a:prstGeom>
          <a:noFill/>
          <a:ln cap="flat">
            <a:noFill/>
            <a:prstDash val="solid"/>
          </a:ln>
        </p:spPr>
        <p:txBody>
          <a:bodyPr vert="horz" wrap="square" lIns="0" tIns="0" rIns="0" bIns="0" anchor="ctr" anchorCtr="0" compatLnSpc="1">
            <a:noAutofit/>
          </a:bodyPr>
          <a:lstStyle/>
          <a:p>
            <a:pPr defTabSz="896090">
              <a:lnSpc>
                <a:spcPct val="90000"/>
              </a:lnSpc>
              <a:defRPr sz="1800" b="0" i="0" u="none" strike="noStrike" kern="0" cap="none" spc="0" baseline="0">
                <a:solidFill>
                  <a:srgbClr val="000000"/>
                </a:solidFill>
                <a:uFillTx/>
              </a:defRPr>
            </a:pPr>
            <a:r>
              <a:rPr lang="en-US" sz="1372">
                <a:solidFill>
                  <a:srgbClr val="969696"/>
                </a:solidFill>
                <a:latin typeface="Segoe UI"/>
                <a:ea typeface="Segoe UI" pitchFamily="34"/>
                <a:cs typeface="Segoe UI" pitchFamily="34"/>
              </a:rPr>
              <a:t>Kernel</a:t>
            </a:r>
          </a:p>
        </p:txBody>
      </p:sp>
      <p:sp>
        <p:nvSpPr>
          <p:cNvPr id="11" name="Rectangle 60">
            <a:extLst>
              <a:ext uri="{FF2B5EF4-FFF2-40B4-BE49-F238E27FC236}">
                <a16:creationId xmlns:a16="http://schemas.microsoft.com/office/drawing/2014/main" id="{8BADC612-E128-4B11-80A2-D7C84BF2039A}"/>
              </a:ext>
            </a:extLst>
          </p:cNvPr>
          <p:cNvSpPr/>
          <p:nvPr/>
        </p:nvSpPr>
        <p:spPr>
          <a:xfrm>
            <a:off x="7163185" y="2713554"/>
            <a:ext cx="1682087" cy="629146"/>
          </a:xfrm>
          <a:prstGeom prst="rect">
            <a:avLst/>
          </a:prstGeom>
          <a:noFill/>
          <a:ln cap="flat">
            <a:noFill/>
            <a:prstDash val="solid"/>
          </a:ln>
        </p:spPr>
        <p:txBody>
          <a:bodyPr vert="horz" wrap="square" lIns="0" tIns="0" rIns="0" bIns="0" anchor="ctr" anchorCtr="0" compatLnSpc="1">
            <a:noAutofit/>
          </a:bodyPr>
          <a:lstStyle/>
          <a:p>
            <a:pPr defTabSz="896090">
              <a:lnSpc>
                <a:spcPct val="90000"/>
              </a:lnSpc>
              <a:defRPr sz="1800" b="0" i="0" u="none" strike="noStrike" kern="0" cap="none" spc="0" baseline="0">
                <a:solidFill>
                  <a:srgbClr val="000000"/>
                </a:solidFill>
                <a:uFillTx/>
              </a:defRPr>
            </a:pPr>
            <a:r>
              <a:rPr lang="en-US" sz="1372" dirty="0">
                <a:solidFill>
                  <a:srgbClr val="969696"/>
                </a:solidFill>
                <a:latin typeface="Segoe UI"/>
                <a:ea typeface="Segoe UI" pitchFamily="34"/>
                <a:cs typeface="Segoe UI" pitchFamily="34"/>
              </a:rPr>
              <a:t>Windows Platform Services</a:t>
            </a:r>
          </a:p>
        </p:txBody>
      </p:sp>
      <p:sp>
        <p:nvSpPr>
          <p:cNvPr id="12" name="Rectangle 61">
            <a:extLst>
              <a:ext uri="{FF2B5EF4-FFF2-40B4-BE49-F238E27FC236}">
                <a16:creationId xmlns:a16="http://schemas.microsoft.com/office/drawing/2014/main" id="{9A17A97F-E25B-402B-9392-EF75BDE1FF41}"/>
              </a:ext>
            </a:extLst>
          </p:cNvPr>
          <p:cNvSpPr/>
          <p:nvPr/>
        </p:nvSpPr>
        <p:spPr>
          <a:xfrm>
            <a:off x="7163185" y="1960639"/>
            <a:ext cx="1682087" cy="309419"/>
          </a:xfrm>
          <a:prstGeom prst="rect">
            <a:avLst/>
          </a:prstGeom>
          <a:noFill/>
          <a:ln cap="flat">
            <a:noFill/>
            <a:prstDash val="solid"/>
          </a:ln>
        </p:spPr>
        <p:txBody>
          <a:bodyPr vert="horz" wrap="square" lIns="0" tIns="0" rIns="0" bIns="0" anchor="ctr" anchorCtr="0" compatLnSpc="1">
            <a:noAutofit/>
          </a:bodyPr>
          <a:lstStyle/>
          <a:p>
            <a:pPr defTabSz="896090">
              <a:lnSpc>
                <a:spcPct val="90000"/>
              </a:lnSpc>
              <a:defRPr sz="1800" b="0" i="0" u="none" strike="noStrike" kern="0" cap="none" spc="0" baseline="0">
                <a:solidFill>
                  <a:srgbClr val="000000"/>
                </a:solidFill>
                <a:uFillTx/>
              </a:defRPr>
            </a:pPr>
            <a:r>
              <a:rPr lang="en-US" sz="1372">
                <a:solidFill>
                  <a:srgbClr val="969696"/>
                </a:solidFill>
                <a:latin typeface="Segoe UI"/>
                <a:ea typeface="Segoe UI" pitchFamily="34"/>
                <a:cs typeface="Segoe UI" pitchFamily="34"/>
              </a:rPr>
              <a:t>Apps</a:t>
            </a:r>
          </a:p>
        </p:txBody>
      </p:sp>
      <p:grpSp>
        <p:nvGrpSpPr>
          <p:cNvPr id="13" name="Group 62">
            <a:extLst>
              <a:ext uri="{FF2B5EF4-FFF2-40B4-BE49-F238E27FC236}">
                <a16:creationId xmlns:a16="http://schemas.microsoft.com/office/drawing/2014/main" id="{1FC98F6F-9271-45E5-9949-80527F7F65FB}"/>
              </a:ext>
            </a:extLst>
          </p:cNvPr>
          <p:cNvGrpSpPr/>
          <p:nvPr/>
        </p:nvGrpSpPr>
        <p:grpSpPr>
          <a:xfrm>
            <a:off x="6705765" y="3478375"/>
            <a:ext cx="196935" cy="196935"/>
            <a:chOff x="7053589" y="3552297"/>
            <a:chExt cx="200884" cy="200884"/>
          </a:xfrm>
        </p:grpSpPr>
        <p:sp>
          <p:nvSpPr>
            <p:cNvPr id="14" name="Oval 63">
              <a:extLst>
                <a:ext uri="{FF2B5EF4-FFF2-40B4-BE49-F238E27FC236}">
                  <a16:creationId xmlns:a16="http://schemas.microsoft.com/office/drawing/2014/main" id="{830D9878-C99C-487E-917D-0BA8D2515440}"/>
                </a:ext>
              </a:extLst>
            </p:cNvPr>
            <p:cNvSpPr/>
            <p:nvPr/>
          </p:nvSpPr>
          <p:spPr>
            <a:xfrm>
              <a:off x="7130774" y="3552297"/>
              <a:ext cx="46497" cy="2008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15" name="Oval 64">
              <a:extLst>
                <a:ext uri="{FF2B5EF4-FFF2-40B4-BE49-F238E27FC236}">
                  <a16:creationId xmlns:a16="http://schemas.microsoft.com/office/drawing/2014/main" id="{6E372795-DECC-4A46-AD63-3276EF016AFB}"/>
                </a:ext>
              </a:extLst>
            </p:cNvPr>
            <p:cNvSpPr/>
            <p:nvPr/>
          </p:nvSpPr>
          <p:spPr>
            <a:xfrm rot="2700006">
              <a:off x="7132119" y="3559988"/>
              <a:ext cx="43799" cy="185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16" name="Oval 65">
              <a:extLst>
                <a:ext uri="{FF2B5EF4-FFF2-40B4-BE49-F238E27FC236}">
                  <a16:creationId xmlns:a16="http://schemas.microsoft.com/office/drawing/2014/main" id="{34A295A7-C9D8-4A69-A9EE-DAD958AB85BD}"/>
                </a:ext>
              </a:extLst>
            </p:cNvPr>
            <p:cNvSpPr/>
            <p:nvPr/>
          </p:nvSpPr>
          <p:spPr>
            <a:xfrm rot="5400013">
              <a:off x="7130782" y="3552306"/>
              <a:ext cx="46497" cy="2008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17" name="Oval 66">
              <a:extLst>
                <a:ext uri="{FF2B5EF4-FFF2-40B4-BE49-F238E27FC236}">
                  <a16:creationId xmlns:a16="http://schemas.microsoft.com/office/drawing/2014/main" id="{DDCDB8F4-B457-4572-BE35-10F5FE20A30A}"/>
                </a:ext>
              </a:extLst>
            </p:cNvPr>
            <p:cNvSpPr/>
            <p:nvPr/>
          </p:nvSpPr>
          <p:spPr>
            <a:xfrm rot="18899994" flipH="1">
              <a:off x="7132120" y="3559988"/>
              <a:ext cx="43799" cy="185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18" name="Oval 67">
              <a:extLst>
                <a:ext uri="{FF2B5EF4-FFF2-40B4-BE49-F238E27FC236}">
                  <a16:creationId xmlns:a16="http://schemas.microsoft.com/office/drawing/2014/main" id="{A0B4FF11-E45D-49F8-B482-91E1F7402162}"/>
                </a:ext>
              </a:extLst>
            </p:cNvPr>
            <p:cNvSpPr/>
            <p:nvPr/>
          </p:nvSpPr>
          <p:spPr>
            <a:xfrm>
              <a:off x="7138638" y="3638406"/>
              <a:ext cx="29690" cy="29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19" name="Oval 68">
              <a:extLst>
                <a:ext uri="{FF2B5EF4-FFF2-40B4-BE49-F238E27FC236}">
                  <a16:creationId xmlns:a16="http://schemas.microsoft.com/office/drawing/2014/main" id="{D7330604-B804-40B4-800A-9CDA1DC97310}"/>
                </a:ext>
              </a:extLst>
            </p:cNvPr>
            <p:cNvSpPr/>
            <p:nvPr/>
          </p:nvSpPr>
          <p:spPr>
            <a:xfrm flipH="1">
              <a:off x="7202673" y="3581265"/>
              <a:ext cx="11100" cy="111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20" name="Oval 69">
              <a:extLst>
                <a:ext uri="{FF2B5EF4-FFF2-40B4-BE49-F238E27FC236}">
                  <a16:creationId xmlns:a16="http://schemas.microsoft.com/office/drawing/2014/main" id="{6F67AABB-721C-4939-84C2-D8C6DDB10C91}"/>
                </a:ext>
              </a:extLst>
            </p:cNvPr>
            <p:cNvSpPr/>
            <p:nvPr/>
          </p:nvSpPr>
          <p:spPr>
            <a:xfrm flipH="1">
              <a:off x="7214661" y="3665171"/>
              <a:ext cx="11100" cy="111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21" name="Oval 70">
              <a:extLst>
                <a:ext uri="{FF2B5EF4-FFF2-40B4-BE49-F238E27FC236}">
                  <a16:creationId xmlns:a16="http://schemas.microsoft.com/office/drawing/2014/main" id="{405A7BB7-89C3-49C9-AA9D-25E7615D3947}"/>
                </a:ext>
              </a:extLst>
            </p:cNvPr>
            <p:cNvSpPr/>
            <p:nvPr/>
          </p:nvSpPr>
          <p:spPr>
            <a:xfrm flipH="1">
              <a:off x="7132969" y="3723775"/>
              <a:ext cx="11100" cy="111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22" name="Oval 71">
              <a:extLst>
                <a:ext uri="{FF2B5EF4-FFF2-40B4-BE49-F238E27FC236}">
                  <a16:creationId xmlns:a16="http://schemas.microsoft.com/office/drawing/2014/main" id="{765C39EF-0DB6-46A1-9F46-E680996B8C7F}"/>
                </a:ext>
              </a:extLst>
            </p:cNvPr>
            <p:cNvSpPr/>
            <p:nvPr/>
          </p:nvSpPr>
          <p:spPr>
            <a:xfrm flipH="1">
              <a:off x="7087249" y="3605241"/>
              <a:ext cx="11100" cy="111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pic>
        <p:nvPicPr>
          <p:cNvPr id="23" name="Picture 72">
            <a:extLst>
              <a:ext uri="{FF2B5EF4-FFF2-40B4-BE49-F238E27FC236}">
                <a16:creationId xmlns:a16="http://schemas.microsoft.com/office/drawing/2014/main" id="{70AE37A0-72CB-4347-911D-0C3AF58DC648}"/>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6655710" y="2863087"/>
            <a:ext cx="297039" cy="294986"/>
          </a:xfrm>
          <a:prstGeom prst="rect">
            <a:avLst/>
          </a:prstGeom>
          <a:noFill/>
          <a:ln cap="flat">
            <a:noFill/>
          </a:ln>
        </p:spPr>
      </p:pic>
      <p:grpSp>
        <p:nvGrpSpPr>
          <p:cNvPr id="24" name="Group 73">
            <a:extLst>
              <a:ext uri="{FF2B5EF4-FFF2-40B4-BE49-F238E27FC236}">
                <a16:creationId xmlns:a16="http://schemas.microsoft.com/office/drawing/2014/main" id="{6A80946C-D909-42FC-902D-907CE421F39F}"/>
              </a:ext>
            </a:extLst>
          </p:cNvPr>
          <p:cNvGrpSpPr/>
          <p:nvPr/>
        </p:nvGrpSpPr>
        <p:grpSpPr>
          <a:xfrm>
            <a:off x="6635065" y="1956372"/>
            <a:ext cx="358955" cy="319871"/>
            <a:chOff x="6981471" y="1999774"/>
            <a:chExt cx="366153" cy="326285"/>
          </a:xfrm>
        </p:grpSpPr>
        <p:pic>
          <p:nvPicPr>
            <p:cNvPr id="25" name="Picture 74">
              <a:extLst>
                <a:ext uri="{FF2B5EF4-FFF2-40B4-BE49-F238E27FC236}">
                  <a16:creationId xmlns:a16="http://schemas.microsoft.com/office/drawing/2014/main" id="{DF3DBF75-7B98-4C0C-9802-2C0E83E1E1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1471" y="2255175"/>
              <a:ext cx="73097" cy="70884"/>
            </a:xfrm>
            <a:prstGeom prst="rect">
              <a:avLst/>
            </a:prstGeom>
            <a:noFill/>
            <a:ln cap="flat">
              <a:noFill/>
            </a:ln>
          </p:spPr>
        </p:pic>
        <p:pic>
          <p:nvPicPr>
            <p:cNvPr id="26" name="Picture 75">
              <a:extLst>
                <a:ext uri="{FF2B5EF4-FFF2-40B4-BE49-F238E27FC236}">
                  <a16:creationId xmlns:a16="http://schemas.microsoft.com/office/drawing/2014/main" id="{F420E401-D8B6-401A-8680-E87723F7F1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1471" y="2170044"/>
              <a:ext cx="73097" cy="70884"/>
            </a:xfrm>
            <a:prstGeom prst="rect">
              <a:avLst/>
            </a:prstGeom>
            <a:noFill/>
            <a:ln cap="flat">
              <a:noFill/>
            </a:ln>
          </p:spPr>
        </p:pic>
        <p:pic>
          <p:nvPicPr>
            <p:cNvPr id="27" name="Picture 76">
              <a:extLst>
                <a:ext uri="{FF2B5EF4-FFF2-40B4-BE49-F238E27FC236}">
                  <a16:creationId xmlns:a16="http://schemas.microsoft.com/office/drawing/2014/main" id="{97A2BF3A-A033-4EA2-80DF-6A84BA9803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1471" y="2084905"/>
              <a:ext cx="73097" cy="70884"/>
            </a:xfrm>
            <a:prstGeom prst="rect">
              <a:avLst/>
            </a:prstGeom>
            <a:noFill/>
            <a:ln cap="flat">
              <a:noFill/>
            </a:ln>
          </p:spPr>
        </p:pic>
        <p:cxnSp>
          <p:nvCxnSpPr>
            <p:cNvPr id="28" name="Straight Connector 77">
              <a:extLst>
                <a:ext uri="{FF2B5EF4-FFF2-40B4-BE49-F238E27FC236}">
                  <a16:creationId xmlns:a16="http://schemas.microsoft.com/office/drawing/2014/main" id="{0B9E9201-A5BB-4E92-B988-77DACDC13391}"/>
                </a:ext>
              </a:extLst>
            </p:cNvPr>
            <p:cNvCxnSpPr/>
            <p:nvPr/>
          </p:nvCxnSpPr>
          <p:spPr>
            <a:xfrm>
              <a:off x="7090760" y="2292583"/>
              <a:ext cx="256864" cy="0"/>
            </a:xfrm>
            <a:prstGeom prst="straightConnector1">
              <a:avLst/>
            </a:prstGeom>
            <a:noFill/>
            <a:ln w="28575" cap="flat">
              <a:solidFill>
                <a:srgbClr val="0078D7"/>
              </a:solidFill>
              <a:prstDash val="solid"/>
            </a:ln>
          </p:spPr>
        </p:cxnSp>
        <p:cxnSp>
          <p:nvCxnSpPr>
            <p:cNvPr id="29" name="Straight Connector 78">
              <a:extLst>
                <a:ext uri="{FF2B5EF4-FFF2-40B4-BE49-F238E27FC236}">
                  <a16:creationId xmlns:a16="http://schemas.microsoft.com/office/drawing/2014/main" id="{50105692-7B7E-400C-B838-FEB746CE9C29}"/>
                </a:ext>
              </a:extLst>
            </p:cNvPr>
            <p:cNvCxnSpPr/>
            <p:nvPr/>
          </p:nvCxnSpPr>
          <p:spPr>
            <a:xfrm>
              <a:off x="7090760" y="2206794"/>
              <a:ext cx="155466" cy="0"/>
            </a:xfrm>
            <a:prstGeom prst="straightConnector1">
              <a:avLst/>
            </a:prstGeom>
            <a:noFill/>
            <a:ln w="28575" cap="flat">
              <a:solidFill>
                <a:srgbClr val="0078D7"/>
              </a:solidFill>
              <a:prstDash val="solid"/>
            </a:ln>
          </p:spPr>
        </p:cxnSp>
        <p:cxnSp>
          <p:nvCxnSpPr>
            <p:cNvPr id="30" name="Straight Connector 80">
              <a:extLst>
                <a:ext uri="{FF2B5EF4-FFF2-40B4-BE49-F238E27FC236}">
                  <a16:creationId xmlns:a16="http://schemas.microsoft.com/office/drawing/2014/main" id="{F24A4491-6B02-4B78-B3BF-E82D890095F3}"/>
                </a:ext>
              </a:extLst>
            </p:cNvPr>
            <p:cNvCxnSpPr/>
            <p:nvPr/>
          </p:nvCxnSpPr>
          <p:spPr>
            <a:xfrm>
              <a:off x="7090760" y="2121005"/>
              <a:ext cx="207295" cy="0"/>
            </a:xfrm>
            <a:prstGeom prst="straightConnector1">
              <a:avLst/>
            </a:prstGeom>
            <a:noFill/>
            <a:ln w="28575" cap="flat">
              <a:solidFill>
                <a:srgbClr val="0078D7"/>
              </a:solidFill>
              <a:prstDash val="solid"/>
            </a:ln>
          </p:spPr>
        </p:cxnSp>
        <p:cxnSp>
          <p:nvCxnSpPr>
            <p:cNvPr id="31" name="Straight Connector 81">
              <a:extLst>
                <a:ext uri="{FF2B5EF4-FFF2-40B4-BE49-F238E27FC236}">
                  <a16:creationId xmlns:a16="http://schemas.microsoft.com/office/drawing/2014/main" id="{7903F398-B233-464F-A6F0-CBFEBB86EA88}"/>
                </a:ext>
              </a:extLst>
            </p:cNvPr>
            <p:cNvCxnSpPr/>
            <p:nvPr/>
          </p:nvCxnSpPr>
          <p:spPr>
            <a:xfrm>
              <a:off x="7090760" y="2035216"/>
              <a:ext cx="256864" cy="0"/>
            </a:xfrm>
            <a:prstGeom prst="straightConnector1">
              <a:avLst/>
            </a:prstGeom>
            <a:noFill/>
            <a:ln w="28575" cap="flat">
              <a:solidFill>
                <a:srgbClr val="0078D7"/>
              </a:solidFill>
              <a:prstDash val="solid"/>
            </a:ln>
          </p:spPr>
        </p:cxnSp>
        <p:pic>
          <p:nvPicPr>
            <p:cNvPr id="32" name="Picture 82">
              <a:extLst>
                <a:ext uri="{FF2B5EF4-FFF2-40B4-BE49-F238E27FC236}">
                  <a16:creationId xmlns:a16="http://schemas.microsoft.com/office/drawing/2014/main" id="{D2DB976C-0715-4808-9912-FFB8402A81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1471" y="1999774"/>
              <a:ext cx="73097" cy="70884"/>
            </a:xfrm>
            <a:prstGeom prst="rect">
              <a:avLst/>
            </a:prstGeom>
            <a:noFill/>
            <a:ln cap="flat">
              <a:noFill/>
            </a:ln>
          </p:spPr>
        </p:pic>
      </p:grpSp>
      <p:sp>
        <p:nvSpPr>
          <p:cNvPr id="33" name="Rounded Rectangle 108">
            <a:extLst>
              <a:ext uri="{FF2B5EF4-FFF2-40B4-BE49-F238E27FC236}">
                <a16:creationId xmlns:a16="http://schemas.microsoft.com/office/drawing/2014/main" id="{01AF9FD5-491B-460E-9251-E369290DC2D0}"/>
              </a:ext>
            </a:extLst>
          </p:cNvPr>
          <p:cNvSpPr/>
          <p:nvPr/>
        </p:nvSpPr>
        <p:spPr>
          <a:xfrm>
            <a:off x="9604033" y="1905463"/>
            <a:ext cx="2015306" cy="1912181"/>
          </a:xfrm>
          <a:custGeom>
            <a:avLst>
              <a:gd name="f0" fmla="val 40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8F8F8"/>
          </a:solidFill>
          <a:ln w="19046" cap="flat">
            <a:solidFill>
              <a:schemeClr val="bg1">
                <a:lumMod val="75000"/>
              </a:schemeClr>
            </a:solidFill>
            <a:custDash>
              <a:ds d="100000" sp="100000"/>
            </a:custDash>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009">
              <a:solidFill>
                <a:srgbClr val="FFFFFF"/>
              </a:solidFill>
              <a:latin typeface="Segoe UI"/>
            </a:endParaRPr>
          </a:p>
        </p:txBody>
      </p:sp>
      <p:sp>
        <p:nvSpPr>
          <p:cNvPr id="34" name="Rounded Rectangle 134">
            <a:extLst>
              <a:ext uri="{FF2B5EF4-FFF2-40B4-BE49-F238E27FC236}">
                <a16:creationId xmlns:a16="http://schemas.microsoft.com/office/drawing/2014/main" id="{9BA19005-B384-4CA3-BA22-049C2EE97814}"/>
              </a:ext>
            </a:extLst>
          </p:cNvPr>
          <p:cNvSpPr/>
          <p:nvPr/>
        </p:nvSpPr>
        <p:spPr>
          <a:xfrm>
            <a:off x="9679502" y="3273075"/>
            <a:ext cx="1863613" cy="301530"/>
          </a:xfrm>
          <a:custGeom>
            <a:avLst>
              <a:gd name="f0" fmla="val 66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BFBFBF"/>
            </a:solidFill>
            <a:prstDash val="solid"/>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078">
              <a:solidFill>
                <a:srgbClr val="FFFFFF"/>
              </a:solidFill>
              <a:latin typeface="Segoe UI"/>
            </a:endParaRPr>
          </a:p>
        </p:txBody>
      </p:sp>
      <p:sp>
        <p:nvSpPr>
          <p:cNvPr id="35" name="Rectangle 85">
            <a:extLst>
              <a:ext uri="{FF2B5EF4-FFF2-40B4-BE49-F238E27FC236}">
                <a16:creationId xmlns:a16="http://schemas.microsoft.com/office/drawing/2014/main" id="{C32CB676-A0DB-4030-AB1A-A417AFFE1DDB}"/>
              </a:ext>
            </a:extLst>
          </p:cNvPr>
          <p:cNvSpPr/>
          <p:nvPr/>
        </p:nvSpPr>
        <p:spPr>
          <a:xfrm>
            <a:off x="10220109" y="3276939"/>
            <a:ext cx="1239360" cy="295873"/>
          </a:xfrm>
          <a:prstGeom prst="rect">
            <a:avLst/>
          </a:prstGeom>
          <a:noFill/>
          <a:ln cap="flat">
            <a:noFill/>
            <a:prstDash val="solid"/>
          </a:ln>
        </p:spPr>
        <p:txBody>
          <a:bodyPr vert="horz" wrap="square" lIns="0" tIns="0" rIns="0" bIns="0" anchor="ctr" anchorCtr="0" compatLnSpc="1">
            <a:noAutofit/>
          </a:bodyPr>
          <a:lstStyle/>
          <a:p>
            <a:pPr defTabSz="896090">
              <a:lnSpc>
                <a:spcPct val="90000"/>
              </a:lnSpc>
              <a:defRPr sz="1800" b="0" i="0" u="none" strike="noStrike" kern="0" cap="none" spc="0" baseline="0">
                <a:solidFill>
                  <a:srgbClr val="000000"/>
                </a:solidFill>
                <a:uFillTx/>
              </a:defRPr>
            </a:pPr>
            <a:r>
              <a:rPr lang="en-US" sz="1372">
                <a:solidFill>
                  <a:srgbClr val="969696"/>
                </a:solidFill>
                <a:latin typeface="Segoe UI"/>
                <a:ea typeface="Segoe UI" pitchFamily="34"/>
                <a:cs typeface="Segoe UI" pitchFamily="34"/>
              </a:rPr>
              <a:t>Kernel</a:t>
            </a:r>
          </a:p>
        </p:txBody>
      </p:sp>
      <p:sp>
        <p:nvSpPr>
          <p:cNvPr id="36" name="Rectangle 88">
            <a:extLst>
              <a:ext uri="{FF2B5EF4-FFF2-40B4-BE49-F238E27FC236}">
                <a16:creationId xmlns:a16="http://schemas.microsoft.com/office/drawing/2014/main" id="{40DE7689-78EB-4990-AC65-77B6655E3E85}"/>
              </a:ext>
            </a:extLst>
          </p:cNvPr>
          <p:cNvSpPr/>
          <p:nvPr/>
        </p:nvSpPr>
        <p:spPr>
          <a:xfrm>
            <a:off x="9958224" y="3613431"/>
            <a:ext cx="1306924" cy="151872"/>
          </a:xfrm>
          <a:prstGeom prst="rect">
            <a:avLst/>
          </a:prstGeom>
          <a:noFill/>
          <a:ln cap="flat">
            <a:noFill/>
            <a:prstDash val="solid"/>
          </a:ln>
        </p:spPr>
        <p:txBody>
          <a:bodyPr vert="horz" wrap="square" lIns="0" tIns="0" rIns="0" bIns="0" anchor="ctr" anchorCtr="1" compatLnSpc="1">
            <a:noAutofit/>
          </a:bodyPr>
          <a:lstStyle/>
          <a:p>
            <a:pPr algn="ctr" defTabSz="896090">
              <a:lnSpc>
                <a:spcPct val="90000"/>
              </a:lnSpc>
              <a:tabLst>
                <a:tab pos="60694" algn="l"/>
              </a:tabLst>
              <a:defRPr sz="1800" b="0" i="0" u="none" strike="noStrike" kern="0" cap="none" spc="0" baseline="0">
                <a:solidFill>
                  <a:srgbClr val="000000"/>
                </a:solidFill>
                <a:uFillTx/>
              </a:defRPr>
            </a:pPr>
            <a:r>
              <a:rPr lang="en-US" sz="980" kern="0" dirty="0" err="1">
                <a:solidFill>
                  <a:srgbClr val="969696"/>
                </a:solidFill>
                <a:latin typeface="Segoe UI"/>
                <a:cs typeface="Segoe UI" pitchFamily="34"/>
              </a:rPr>
              <a:t>SystemContainer</a:t>
            </a:r>
            <a:endParaRPr lang="en-US" sz="980" kern="0" dirty="0">
              <a:solidFill>
                <a:srgbClr val="969696"/>
              </a:solidFill>
              <a:latin typeface="Segoe UI"/>
              <a:cs typeface="Segoe UI" pitchFamily="34"/>
            </a:endParaRPr>
          </a:p>
        </p:txBody>
      </p:sp>
      <p:grpSp>
        <p:nvGrpSpPr>
          <p:cNvPr id="37" name="Group 89">
            <a:extLst>
              <a:ext uri="{FF2B5EF4-FFF2-40B4-BE49-F238E27FC236}">
                <a16:creationId xmlns:a16="http://schemas.microsoft.com/office/drawing/2014/main" id="{AF10D3BA-D133-4F6C-B0E7-A4E1AD49C8B0}"/>
              </a:ext>
            </a:extLst>
          </p:cNvPr>
          <p:cNvGrpSpPr/>
          <p:nvPr/>
        </p:nvGrpSpPr>
        <p:grpSpPr>
          <a:xfrm>
            <a:off x="7625186" y="3823213"/>
            <a:ext cx="3054199" cy="499366"/>
            <a:chOff x="7991446" y="3904049"/>
            <a:chExt cx="3115442" cy="509379"/>
          </a:xfrm>
          <a:solidFill>
            <a:srgbClr val="E4E4E4"/>
          </a:solidFill>
        </p:grpSpPr>
        <p:grpSp>
          <p:nvGrpSpPr>
            <p:cNvPr id="38" name="Group 90">
              <a:extLst>
                <a:ext uri="{FF2B5EF4-FFF2-40B4-BE49-F238E27FC236}">
                  <a16:creationId xmlns:a16="http://schemas.microsoft.com/office/drawing/2014/main" id="{739B67D0-D238-47C4-A880-C02A4D5E565D}"/>
                </a:ext>
              </a:extLst>
            </p:cNvPr>
            <p:cNvGrpSpPr/>
            <p:nvPr/>
          </p:nvGrpSpPr>
          <p:grpSpPr>
            <a:xfrm>
              <a:off x="7991446" y="3904049"/>
              <a:ext cx="3115442" cy="333304"/>
              <a:chOff x="7991446" y="3904049"/>
              <a:chExt cx="3115442" cy="333304"/>
            </a:xfrm>
            <a:grpFill/>
          </p:grpSpPr>
          <p:sp>
            <p:nvSpPr>
              <p:cNvPr id="39" name="Rectangle 92">
                <a:extLst>
                  <a:ext uri="{FF2B5EF4-FFF2-40B4-BE49-F238E27FC236}">
                    <a16:creationId xmlns:a16="http://schemas.microsoft.com/office/drawing/2014/main" id="{B3BC3937-C168-4F5D-8256-47B884A3F607}"/>
                  </a:ext>
                </a:extLst>
              </p:cNvPr>
              <p:cNvSpPr/>
              <p:nvPr/>
            </p:nvSpPr>
            <p:spPr>
              <a:xfrm>
                <a:off x="8033552" y="4191633"/>
                <a:ext cx="3029946" cy="45720"/>
              </a:xfrm>
              <a:prstGeom prst="rect">
                <a:avLst/>
              </a:prstGeom>
              <a:grpFill/>
              <a:ln cap="flat">
                <a:noFill/>
                <a:prstDash val="solid"/>
              </a:ln>
            </p:spPr>
            <p:txBody>
              <a:bodyPr vert="horz" wrap="square" lIns="175762" tIns="140604" rIns="175762" bIns="140604" anchor="t" anchorCtr="1" compatLnSpc="1">
                <a:noAutofit/>
              </a:bodyPr>
              <a:lstStyle/>
              <a:p>
                <a:pPr algn="ctr" defTabSz="896090">
                  <a:lnSpc>
                    <a:spcPct val="90000"/>
                  </a:lnSpc>
                  <a:defRPr sz="1800" b="0" i="0" u="none" strike="noStrike" kern="0" cap="none" spc="0" baseline="0">
                    <a:solidFill>
                      <a:srgbClr val="000000"/>
                    </a:solidFill>
                    <a:uFillTx/>
                  </a:defRPr>
                </a:pPr>
                <a:endParaRPr lang="en-US" sz="2307">
                  <a:solidFill>
                    <a:srgbClr val="000000"/>
                  </a:solidFill>
                  <a:latin typeface="Segoe UI"/>
                  <a:ea typeface="Segoe UI" pitchFamily="34"/>
                  <a:cs typeface="Segoe UI" pitchFamily="34"/>
                </a:endParaRPr>
              </a:p>
            </p:txBody>
          </p:sp>
          <p:sp>
            <p:nvSpPr>
              <p:cNvPr id="40" name="Right Arrow 141">
                <a:extLst>
                  <a:ext uri="{FF2B5EF4-FFF2-40B4-BE49-F238E27FC236}">
                    <a16:creationId xmlns:a16="http://schemas.microsoft.com/office/drawing/2014/main" id="{273F9760-314A-449E-B92A-F75D59196E8C}"/>
                  </a:ext>
                </a:extLst>
              </p:cNvPr>
              <p:cNvSpPr/>
              <p:nvPr/>
            </p:nvSpPr>
            <p:spPr>
              <a:xfrm rot="16200004">
                <a:off x="7889810" y="4005685"/>
                <a:ext cx="328223" cy="124952"/>
              </a:xfrm>
              <a:custGeom>
                <a:avLst>
                  <a:gd name="f0" fmla="val 15464"/>
                  <a:gd name="f1" fmla="val 7121"/>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grpFill/>
              <a:ln cap="flat">
                <a:noFill/>
                <a:prstDash val="solid"/>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176">
                  <a:solidFill>
                    <a:srgbClr val="FFFFFF"/>
                  </a:solidFill>
                  <a:latin typeface="Segoe UI"/>
                </a:endParaRPr>
              </a:p>
            </p:txBody>
          </p:sp>
          <p:sp>
            <p:nvSpPr>
              <p:cNvPr id="41" name="Right Arrow 142">
                <a:extLst>
                  <a:ext uri="{FF2B5EF4-FFF2-40B4-BE49-F238E27FC236}">
                    <a16:creationId xmlns:a16="http://schemas.microsoft.com/office/drawing/2014/main" id="{59BD06AF-AC28-4D99-868C-5B599DE96CAF}"/>
                  </a:ext>
                </a:extLst>
              </p:cNvPr>
              <p:cNvSpPr/>
              <p:nvPr/>
            </p:nvSpPr>
            <p:spPr>
              <a:xfrm rot="16200004">
                <a:off x="10880300" y="4005685"/>
                <a:ext cx="328223" cy="124952"/>
              </a:xfrm>
              <a:custGeom>
                <a:avLst>
                  <a:gd name="f0" fmla="val 15464"/>
                  <a:gd name="f1" fmla="val 7121"/>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grpFill/>
              <a:ln cap="flat">
                <a:noFill/>
                <a:prstDash val="solid"/>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176">
                  <a:solidFill>
                    <a:srgbClr val="FFFFFF"/>
                  </a:solidFill>
                  <a:latin typeface="Segoe UI"/>
                </a:endParaRPr>
              </a:p>
            </p:txBody>
          </p:sp>
        </p:grpSp>
        <p:sp>
          <p:nvSpPr>
            <p:cNvPr id="42" name="Rectangle 91">
              <a:extLst>
                <a:ext uri="{FF2B5EF4-FFF2-40B4-BE49-F238E27FC236}">
                  <a16:creationId xmlns:a16="http://schemas.microsoft.com/office/drawing/2014/main" id="{EC871B3C-AE07-4675-B285-A9EA64E01293}"/>
                </a:ext>
              </a:extLst>
            </p:cNvPr>
            <p:cNvSpPr/>
            <p:nvPr/>
          </p:nvSpPr>
          <p:spPr>
            <a:xfrm>
              <a:off x="9528907" y="4194613"/>
              <a:ext cx="40517" cy="218815"/>
            </a:xfrm>
            <a:prstGeom prst="rect">
              <a:avLst/>
            </a:prstGeom>
            <a:grpFill/>
            <a:ln cap="flat">
              <a:noFill/>
              <a:prstDash val="solid"/>
            </a:ln>
          </p:spPr>
          <p:txBody>
            <a:bodyPr vert="horz" wrap="square" lIns="175762" tIns="140604" rIns="175762" bIns="140604" anchor="t" anchorCtr="1" compatLnSpc="1">
              <a:noAutofit/>
            </a:bodyPr>
            <a:lstStyle/>
            <a:p>
              <a:pPr algn="ctr" defTabSz="896090">
                <a:lnSpc>
                  <a:spcPct val="90000"/>
                </a:lnSpc>
                <a:defRPr sz="1800" b="0" i="0" u="none" strike="noStrike" kern="0" cap="none" spc="0" baseline="0">
                  <a:solidFill>
                    <a:srgbClr val="000000"/>
                  </a:solidFill>
                  <a:uFillTx/>
                </a:defRPr>
              </a:pPr>
              <a:endParaRPr lang="en-US" sz="2307">
                <a:solidFill>
                  <a:srgbClr val="000000"/>
                </a:solidFill>
                <a:latin typeface="Segoe UI"/>
                <a:ea typeface="Segoe UI" pitchFamily="34"/>
                <a:cs typeface="Segoe UI" pitchFamily="34"/>
              </a:endParaRPr>
            </a:p>
          </p:txBody>
        </p:sp>
      </p:grpSp>
      <p:grpSp>
        <p:nvGrpSpPr>
          <p:cNvPr id="43" name="Group 95">
            <a:extLst>
              <a:ext uri="{FF2B5EF4-FFF2-40B4-BE49-F238E27FC236}">
                <a16:creationId xmlns:a16="http://schemas.microsoft.com/office/drawing/2014/main" id="{5D33356C-19A3-43E8-87F4-3E10CD422C04}"/>
              </a:ext>
            </a:extLst>
          </p:cNvPr>
          <p:cNvGrpSpPr/>
          <p:nvPr/>
        </p:nvGrpSpPr>
        <p:grpSpPr>
          <a:xfrm>
            <a:off x="9811402" y="3321734"/>
            <a:ext cx="196935" cy="196935"/>
            <a:chOff x="10221501" y="3392515"/>
            <a:chExt cx="200884" cy="200884"/>
          </a:xfrm>
        </p:grpSpPr>
        <p:sp>
          <p:nvSpPr>
            <p:cNvPr id="44" name="Oval 96">
              <a:extLst>
                <a:ext uri="{FF2B5EF4-FFF2-40B4-BE49-F238E27FC236}">
                  <a16:creationId xmlns:a16="http://schemas.microsoft.com/office/drawing/2014/main" id="{33187A7C-FCDD-4F31-BACB-3E58F47D72A3}"/>
                </a:ext>
              </a:extLst>
            </p:cNvPr>
            <p:cNvSpPr/>
            <p:nvPr/>
          </p:nvSpPr>
          <p:spPr>
            <a:xfrm>
              <a:off x="10298695" y="3392515"/>
              <a:ext cx="46497" cy="2008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45" name="Oval 97">
              <a:extLst>
                <a:ext uri="{FF2B5EF4-FFF2-40B4-BE49-F238E27FC236}">
                  <a16:creationId xmlns:a16="http://schemas.microsoft.com/office/drawing/2014/main" id="{2A4FE3E5-2B91-442D-B622-F15230183031}"/>
                </a:ext>
              </a:extLst>
            </p:cNvPr>
            <p:cNvSpPr/>
            <p:nvPr/>
          </p:nvSpPr>
          <p:spPr>
            <a:xfrm rot="2700006">
              <a:off x="10300040" y="3400206"/>
              <a:ext cx="43799" cy="185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46" name="Oval 98">
              <a:extLst>
                <a:ext uri="{FF2B5EF4-FFF2-40B4-BE49-F238E27FC236}">
                  <a16:creationId xmlns:a16="http://schemas.microsoft.com/office/drawing/2014/main" id="{73668036-43D9-4AB2-A21D-258755019A95}"/>
                </a:ext>
              </a:extLst>
            </p:cNvPr>
            <p:cNvSpPr/>
            <p:nvPr/>
          </p:nvSpPr>
          <p:spPr>
            <a:xfrm rot="5400013">
              <a:off x="10298694" y="3392524"/>
              <a:ext cx="46497" cy="2008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47" name="Oval 99">
              <a:extLst>
                <a:ext uri="{FF2B5EF4-FFF2-40B4-BE49-F238E27FC236}">
                  <a16:creationId xmlns:a16="http://schemas.microsoft.com/office/drawing/2014/main" id="{1AC754BE-8C27-48C6-BCE8-FD987B37D058}"/>
                </a:ext>
              </a:extLst>
            </p:cNvPr>
            <p:cNvSpPr/>
            <p:nvPr/>
          </p:nvSpPr>
          <p:spPr>
            <a:xfrm rot="18899994" flipH="1">
              <a:off x="10300041" y="3400206"/>
              <a:ext cx="43799" cy="18551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48" name="Oval 100">
              <a:extLst>
                <a:ext uri="{FF2B5EF4-FFF2-40B4-BE49-F238E27FC236}">
                  <a16:creationId xmlns:a16="http://schemas.microsoft.com/office/drawing/2014/main" id="{EB764B70-83C2-408A-A424-CC2135C82EAB}"/>
                </a:ext>
              </a:extLst>
            </p:cNvPr>
            <p:cNvSpPr/>
            <p:nvPr/>
          </p:nvSpPr>
          <p:spPr>
            <a:xfrm>
              <a:off x="10306559" y="3478624"/>
              <a:ext cx="29690" cy="291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49" name="Oval 101">
              <a:extLst>
                <a:ext uri="{FF2B5EF4-FFF2-40B4-BE49-F238E27FC236}">
                  <a16:creationId xmlns:a16="http://schemas.microsoft.com/office/drawing/2014/main" id="{DF255C0B-892B-42AD-8BD9-534B654D2D0F}"/>
                </a:ext>
              </a:extLst>
            </p:cNvPr>
            <p:cNvSpPr/>
            <p:nvPr/>
          </p:nvSpPr>
          <p:spPr>
            <a:xfrm flipH="1">
              <a:off x="10370594" y="3421483"/>
              <a:ext cx="11100" cy="111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50" name="Oval 102">
              <a:extLst>
                <a:ext uri="{FF2B5EF4-FFF2-40B4-BE49-F238E27FC236}">
                  <a16:creationId xmlns:a16="http://schemas.microsoft.com/office/drawing/2014/main" id="{3A77CA9A-15B4-4132-A071-7F0C92FA22DE}"/>
                </a:ext>
              </a:extLst>
            </p:cNvPr>
            <p:cNvSpPr/>
            <p:nvPr/>
          </p:nvSpPr>
          <p:spPr>
            <a:xfrm flipH="1">
              <a:off x="10382582" y="3505388"/>
              <a:ext cx="11100" cy="111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51" name="Oval 103">
              <a:extLst>
                <a:ext uri="{FF2B5EF4-FFF2-40B4-BE49-F238E27FC236}">
                  <a16:creationId xmlns:a16="http://schemas.microsoft.com/office/drawing/2014/main" id="{AEB1A44D-14C7-4E9F-8540-87169D0E25CC}"/>
                </a:ext>
              </a:extLst>
            </p:cNvPr>
            <p:cNvSpPr/>
            <p:nvPr/>
          </p:nvSpPr>
          <p:spPr>
            <a:xfrm flipH="1">
              <a:off x="10300880" y="3563992"/>
              <a:ext cx="11100" cy="111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52" name="Oval 104">
              <a:extLst>
                <a:ext uri="{FF2B5EF4-FFF2-40B4-BE49-F238E27FC236}">
                  <a16:creationId xmlns:a16="http://schemas.microsoft.com/office/drawing/2014/main" id="{27BE9E47-DB18-4442-BA33-3E99C65B9B5F}"/>
                </a:ext>
              </a:extLst>
            </p:cNvPr>
            <p:cNvSpPr/>
            <p:nvPr/>
          </p:nvSpPr>
          <p:spPr>
            <a:xfrm flipH="1">
              <a:off x="10255188" y="3445486"/>
              <a:ext cx="11100" cy="111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172" cap="flat">
              <a:solidFill>
                <a:srgbClr val="0078D7"/>
              </a:solid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grpSp>
      <p:sp>
        <p:nvSpPr>
          <p:cNvPr id="53" name="Rounded Rectangle 135">
            <a:extLst>
              <a:ext uri="{FF2B5EF4-FFF2-40B4-BE49-F238E27FC236}">
                <a16:creationId xmlns:a16="http://schemas.microsoft.com/office/drawing/2014/main" id="{2090988D-559B-48FC-9D27-B9C1005D976D}"/>
              </a:ext>
            </a:extLst>
          </p:cNvPr>
          <p:cNvSpPr/>
          <p:nvPr/>
        </p:nvSpPr>
        <p:spPr>
          <a:xfrm>
            <a:off x="9679502" y="1987074"/>
            <a:ext cx="578696" cy="1245393"/>
          </a:xfrm>
          <a:custGeom>
            <a:avLst>
              <a:gd name="f0" fmla="val 66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BFBFBF"/>
            </a:solidFill>
            <a:prstDash val="solid"/>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078">
              <a:solidFill>
                <a:srgbClr val="FFFFFF"/>
              </a:solidFill>
              <a:latin typeface="Segoe UI"/>
            </a:endParaRPr>
          </a:p>
        </p:txBody>
      </p:sp>
      <p:sp>
        <p:nvSpPr>
          <p:cNvPr id="54" name="Rounded Rectangle 197">
            <a:extLst>
              <a:ext uri="{FF2B5EF4-FFF2-40B4-BE49-F238E27FC236}">
                <a16:creationId xmlns:a16="http://schemas.microsoft.com/office/drawing/2014/main" id="{CBAD0352-8BE0-47E5-8E0A-AD4D92ACC308}"/>
              </a:ext>
            </a:extLst>
          </p:cNvPr>
          <p:cNvSpPr/>
          <p:nvPr/>
        </p:nvSpPr>
        <p:spPr>
          <a:xfrm>
            <a:off x="10320885" y="1987074"/>
            <a:ext cx="578696" cy="1245393"/>
          </a:xfrm>
          <a:custGeom>
            <a:avLst>
              <a:gd name="f0" fmla="val 66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BFBFBF"/>
            </a:solidFill>
            <a:prstDash val="solid"/>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078">
              <a:solidFill>
                <a:srgbClr val="FFFFFF"/>
              </a:solidFill>
              <a:latin typeface="Segoe UI"/>
            </a:endParaRPr>
          </a:p>
        </p:txBody>
      </p:sp>
      <p:sp>
        <p:nvSpPr>
          <p:cNvPr id="55" name="Rounded Rectangle 198">
            <a:extLst>
              <a:ext uri="{FF2B5EF4-FFF2-40B4-BE49-F238E27FC236}">
                <a16:creationId xmlns:a16="http://schemas.microsoft.com/office/drawing/2014/main" id="{895B5A98-BBFF-4DE4-90D9-14A44218D235}"/>
              </a:ext>
            </a:extLst>
          </p:cNvPr>
          <p:cNvSpPr/>
          <p:nvPr/>
        </p:nvSpPr>
        <p:spPr>
          <a:xfrm>
            <a:off x="10962287" y="1987074"/>
            <a:ext cx="578696" cy="1245393"/>
          </a:xfrm>
          <a:custGeom>
            <a:avLst>
              <a:gd name="f0" fmla="val 66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BFBFBF"/>
            </a:solidFill>
            <a:prstDash val="solid"/>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078">
              <a:solidFill>
                <a:srgbClr val="FFFFFF"/>
              </a:solidFill>
              <a:latin typeface="Segoe UI"/>
            </a:endParaRPr>
          </a:p>
        </p:txBody>
      </p:sp>
      <p:sp>
        <p:nvSpPr>
          <p:cNvPr id="56" name="Rectangle 108">
            <a:extLst>
              <a:ext uri="{FF2B5EF4-FFF2-40B4-BE49-F238E27FC236}">
                <a16:creationId xmlns:a16="http://schemas.microsoft.com/office/drawing/2014/main" id="{3C75504E-584C-445D-9F33-D3138C5248C9}"/>
              </a:ext>
            </a:extLst>
          </p:cNvPr>
          <p:cNvSpPr/>
          <p:nvPr/>
        </p:nvSpPr>
        <p:spPr>
          <a:xfrm rot="16200004">
            <a:off x="9586132" y="2118563"/>
            <a:ext cx="776088" cy="568548"/>
          </a:xfrm>
          <a:prstGeom prst="rect">
            <a:avLst/>
          </a:prstGeom>
          <a:noFill/>
          <a:ln cap="flat">
            <a:noFill/>
            <a:prstDash val="solid"/>
          </a:ln>
        </p:spPr>
        <p:txBody>
          <a:bodyPr vert="horz" wrap="square" lIns="0" tIns="0" rIns="0" bIns="0" anchor="ctr" anchorCtr="0" compatLnSpc="1">
            <a:noAutofit/>
          </a:bodyPr>
          <a:lstStyle/>
          <a:p>
            <a:pPr defTabSz="896090">
              <a:lnSpc>
                <a:spcPct val="90000"/>
              </a:lnSpc>
              <a:defRPr sz="1800" b="0" i="0" u="none" strike="noStrike" kern="0" cap="none" spc="0" baseline="0">
                <a:solidFill>
                  <a:srgbClr val="000000"/>
                </a:solidFill>
                <a:uFillTx/>
              </a:defRPr>
            </a:pPr>
            <a:r>
              <a:rPr lang="en-US" sz="1176">
                <a:solidFill>
                  <a:srgbClr val="969696"/>
                </a:solidFill>
                <a:latin typeface="Segoe UI"/>
                <a:ea typeface="Segoe UI" pitchFamily="34"/>
                <a:cs typeface="Segoe UI" pitchFamily="34"/>
              </a:rPr>
              <a:t>Trustlet #1</a:t>
            </a:r>
          </a:p>
        </p:txBody>
      </p:sp>
      <p:sp>
        <p:nvSpPr>
          <p:cNvPr id="57" name="Rectangle 109">
            <a:extLst>
              <a:ext uri="{FF2B5EF4-FFF2-40B4-BE49-F238E27FC236}">
                <a16:creationId xmlns:a16="http://schemas.microsoft.com/office/drawing/2014/main" id="{9941E637-C230-4A4F-B824-A2A300472E82}"/>
              </a:ext>
            </a:extLst>
          </p:cNvPr>
          <p:cNvSpPr/>
          <p:nvPr/>
        </p:nvSpPr>
        <p:spPr>
          <a:xfrm rot="16200004">
            <a:off x="10219421" y="2118563"/>
            <a:ext cx="776088" cy="568548"/>
          </a:xfrm>
          <a:prstGeom prst="rect">
            <a:avLst/>
          </a:prstGeom>
          <a:noFill/>
          <a:ln cap="flat">
            <a:noFill/>
            <a:prstDash val="solid"/>
          </a:ln>
        </p:spPr>
        <p:txBody>
          <a:bodyPr vert="horz" wrap="square" lIns="0" tIns="0" rIns="0" bIns="0" anchor="ctr" anchorCtr="0" compatLnSpc="1">
            <a:noAutofit/>
          </a:bodyPr>
          <a:lstStyle/>
          <a:p>
            <a:pPr defTabSz="896090">
              <a:lnSpc>
                <a:spcPct val="90000"/>
              </a:lnSpc>
              <a:defRPr sz="1800" b="0" i="0" u="none" strike="noStrike" kern="0" cap="none" spc="0" baseline="0">
                <a:solidFill>
                  <a:srgbClr val="000000"/>
                </a:solidFill>
                <a:uFillTx/>
              </a:defRPr>
            </a:pPr>
            <a:r>
              <a:rPr lang="en-US" sz="1176">
                <a:solidFill>
                  <a:srgbClr val="969696"/>
                </a:solidFill>
                <a:latin typeface="Segoe UI"/>
                <a:ea typeface="Segoe UI" pitchFamily="34"/>
                <a:cs typeface="Segoe UI" pitchFamily="34"/>
              </a:rPr>
              <a:t>Trustlet #2</a:t>
            </a:r>
          </a:p>
        </p:txBody>
      </p:sp>
      <p:sp>
        <p:nvSpPr>
          <p:cNvPr id="58" name="Rectangle 110">
            <a:extLst>
              <a:ext uri="{FF2B5EF4-FFF2-40B4-BE49-F238E27FC236}">
                <a16:creationId xmlns:a16="http://schemas.microsoft.com/office/drawing/2014/main" id="{7A8FAC93-84EB-467F-A2F2-89ADA30C160B}"/>
              </a:ext>
            </a:extLst>
          </p:cNvPr>
          <p:cNvSpPr/>
          <p:nvPr/>
        </p:nvSpPr>
        <p:spPr>
          <a:xfrm rot="16200004">
            <a:off x="10860445" y="2118563"/>
            <a:ext cx="776088" cy="568548"/>
          </a:xfrm>
          <a:prstGeom prst="rect">
            <a:avLst/>
          </a:prstGeom>
          <a:noFill/>
          <a:ln cap="flat">
            <a:noFill/>
            <a:prstDash val="solid"/>
          </a:ln>
        </p:spPr>
        <p:txBody>
          <a:bodyPr vert="horz" wrap="square" lIns="0" tIns="0" rIns="0" bIns="0" anchor="ctr" anchorCtr="0" compatLnSpc="1">
            <a:noAutofit/>
          </a:bodyPr>
          <a:lstStyle/>
          <a:p>
            <a:pPr defTabSz="896090">
              <a:lnSpc>
                <a:spcPct val="90000"/>
              </a:lnSpc>
              <a:defRPr sz="1800" b="0" i="0" u="none" strike="noStrike" kern="0" cap="none" spc="0" baseline="0">
                <a:solidFill>
                  <a:srgbClr val="000000"/>
                </a:solidFill>
                <a:uFillTx/>
              </a:defRPr>
            </a:pPr>
            <a:r>
              <a:rPr lang="en-US" sz="1176">
                <a:solidFill>
                  <a:srgbClr val="969696"/>
                </a:solidFill>
                <a:latin typeface="Segoe UI"/>
                <a:ea typeface="Segoe UI" pitchFamily="34"/>
                <a:cs typeface="Segoe UI" pitchFamily="34"/>
              </a:rPr>
              <a:t>Trustlet #3</a:t>
            </a:r>
          </a:p>
        </p:txBody>
      </p:sp>
      <p:grpSp>
        <p:nvGrpSpPr>
          <p:cNvPr id="59" name="Group 111">
            <a:extLst>
              <a:ext uri="{FF2B5EF4-FFF2-40B4-BE49-F238E27FC236}">
                <a16:creationId xmlns:a16="http://schemas.microsoft.com/office/drawing/2014/main" id="{1F3BB79D-AF1D-42FE-858F-EC5AA609E345}"/>
              </a:ext>
            </a:extLst>
          </p:cNvPr>
          <p:cNvGrpSpPr/>
          <p:nvPr/>
        </p:nvGrpSpPr>
        <p:grpSpPr>
          <a:xfrm>
            <a:off x="9889544" y="2917769"/>
            <a:ext cx="1427269" cy="185138"/>
            <a:chOff x="10301209" y="2980450"/>
            <a:chExt cx="1455889" cy="188850"/>
          </a:xfrm>
        </p:grpSpPr>
        <p:sp>
          <p:nvSpPr>
            <p:cNvPr id="60" name="Freeform 79">
              <a:extLst>
                <a:ext uri="{FF2B5EF4-FFF2-40B4-BE49-F238E27FC236}">
                  <a16:creationId xmlns:a16="http://schemas.microsoft.com/office/drawing/2014/main" id="{DD800C0F-9E45-4517-B16E-26793A3005F6}"/>
                </a:ext>
              </a:extLst>
            </p:cNvPr>
            <p:cNvSpPr/>
            <p:nvPr/>
          </p:nvSpPr>
          <p:spPr>
            <a:xfrm>
              <a:off x="10301209" y="2990316"/>
              <a:ext cx="151982" cy="178984"/>
            </a:xfrm>
            <a:custGeom>
              <a:avLst/>
              <a:gdLst>
                <a:gd name="f0" fmla="val 10800000"/>
                <a:gd name="f1" fmla="val 5400000"/>
                <a:gd name="f2" fmla="val 180"/>
                <a:gd name="f3" fmla="val w"/>
                <a:gd name="f4" fmla="val h"/>
                <a:gd name="f5" fmla="val 0"/>
                <a:gd name="f6" fmla="val 64"/>
                <a:gd name="f7" fmla="val 76"/>
                <a:gd name="f8" fmla="val 63"/>
                <a:gd name="f9" fmla="val 4"/>
                <a:gd name="f10" fmla="val 5"/>
                <a:gd name="f11" fmla="val 6"/>
                <a:gd name="f12" fmla="val 29"/>
                <a:gd name="f13" fmla="val 38"/>
                <a:gd name="f14" fmla="val 57"/>
                <a:gd name="f15" fmla="val 33"/>
                <a:gd name="f16" fmla="val 32"/>
                <a:gd name="f17" fmla="val 31"/>
                <a:gd name="f18" fmla="val 1"/>
                <a:gd name="f19" fmla="val 58"/>
                <a:gd name="f20" fmla="+- 0 0 -90"/>
                <a:gd name="f21" fmla="*/ f3 1 64"/>
                <a:gd name="f22" fmla="*/ f4 1 76"/>
                <a:gd name="f23" fmla="val f5"/>
                <a:gd name="f24" fmla="val f6"/>
                <a:gd name="f25" fmla="val f7"/>
                <a:gd name="f26" fmla="*/ f20 f0 1"/>
                <a:gd name="f27" fmla="+- f25 0 f23"/>
                <a:gd name="f28" fmla="+- f24 0 f23"/>
                <a:gd name="f29" fmla="*/ f26 1 f2"/>
                <a:gd name="f30" fmla="*/ f28 1 64"/>
                <a:gd name="f31" fmla="*/ f27 1 76"/>
                <a:gd name="f32" fmla="*/ 63 f28 1"/>
                <a:gd name="f33" fmla="*/ 4 f27 1"/>
                <a:gd name="f34" fmla="*/ 64 f28 1"/>
                <a:gd name="f35" fmla="*/ 6 f27 1"/>
                <a:gd name="f36" fmla="*/ 38 f27 1"/>
                <a:gd name="f37" fmla="*/ 33 f28 1"/>
                <a:gd name="f38" fmla="*/ 76 f27 1"/>
                <a:gd name="f39" fmla="*/ 31 f28 1"/>
                <a:gd name="f40" fmla="*/ 0 f28 1"/>
                <a:gd name="f41" fmla="*/ 1 f28 1"/>
                <a:gd name="f42" fmla="*/ 32 f28 1"/>
                <a:gd name="f43" fmla="*/ 0 f27 1"/>
                <a:gd name="f44" fmla="+- f29 0 f1"/>
                <a:gd name="f45" fmla="*/ f32 1 64"/>
                <a:gd name="f46" fmla="*/ f33 1 76"/>
                <a:gd name="f47" fmla="*/ f34 1 64"/>
                <a:gd name="f48" fmla="*/ f35 1 76"/>
                <a:gd name="f49" fmla="*/ f36 1 76"/>
                <a:gd name="f50" fmla="*/ f37 1 64"/>
                <a:gd name="f51" fmla="*/ f38 1 76"/>
                <a:gd name="f52" fmla="*/ f39 1 64"/>
                <a:gd name="f53" fmla="*/ f40 1 64"/>
                <a:gd name="f54" fmla="*/ f41 1 64"/>
                <a:gd name="f55" fmla="*/ f42 1 64"/>
                <a:gd name="f56" fmla="*/ f43 1 76"/>
                <a:gd name="f57" fmla="*/ 0 1 f30"/>
                <a:gd name="f58" fmla="*/ f24 1 f30"/>
                <a:gd name="f59" fmla="*/ 0 1 f31"/>
                <a:gd name="f60" fmla="*/ f25 1 f31"/>
                <a:gd name="f61" fmla="*/ f45 1 f30"/>
                <a:gd name="f62" fmla="*/ f46 1 f31"/>
                <a:gd name="f63" fmla="*/ f47 1 f30"/>
                <a:gd name="f64" fmla="*/ f48 1 f31"/>
                <a:gd name="f65" fmla="*/ f49 1 f31"/>
                <a:gd name="f66" fmla="*/ f50 1 f30"/>
                <a:gd name="f67" fmla="*/ f51 1 f31"/>
                <a:gd name="f68" fmla="*/ f52 1 f30"/>
                <a:gd name="f69" fmla="*/ f53 1 f30"/>
                <a:gd name="f70" fmla="*/ f54 1 f30"/>
                <a:gd name="f71" fmla="*/ f55 1 f30"/>
                <a:gd name="f72" fmla="*/ f56 1 f31"/>
                <a:gd name="f73" fmla="*/ f57 f21 1"/>
                <a:gd name="f74" fmla="*/ f58 f21 1"/>
                <a:gd name="f75" fmla="*/ f60 f22 1"/>
                <a:gd name="f76" fmla="*/ f59 f22 1"/>
                <a:gd name="f77" fmla="*/ f61 f21 1"/>
                <a:gd name="f78" fmla="*/ f62 f22 1"/>
                <a:gd name="f79" fmla="*/ f63 f21 1"/>
                <a:gd name="f80" fmla="*/ f64 f22 1"/>
                <a:gd name="f81" fmla="*/ f65 f22 1"/>
                <a:gd name="f82" fmla="*/ f66 f21 1"/>
                <a:gd name="f83" fmla="*/ f67 f22 1"/>
                <a:gd name="f84" fmla="*/ f68 f21 1"/>
                <a:gd name="f85" fmla="*/ f69 f21 1"/>
                <a:gd name="f86" fmla="*/ f70 f21 1"/>
                <a:gd name="f87" fmla="*/ f71 f21 1"/>
                <a:gd name="f88" fmla="*/ f72 f22 1"/>
              </a:gdLst>
              <a:ahLst/>
              <a:cxnLst>
                <a:cxn ang="3cd4">
                  <a:pos x="hc" y="t"/>
                </a:cxn>
                <a:cxn ang="0">
                  <a:pos x="r" y="vc"/>
                </a:cxn>
                <a:cxn ang="cd4">
                  <a:pos x="hc" y="b"/>
                </a:cxn>
                <a:cxn ang="cd2">
                  <a:pos x="l" y="vc"/>
                </a:cxn>
                <a:cxn ang="f44">
                  <a:pos x="f77" y="f78"/>
                </a:cxn>
                <a:cxn ang="f44">
                  <a:pos x="f79" y="f80"/>
                </a:cxn>
                <a:cxn ang="f44">
                  <a:pos x="f79" y="f81"/>
                </a:cxn>
                <a:cxn ang="f44">
                  <a:pos x="f82" y="f83"/>
                </a:cxn>
                <a:cxn ang="f44">
                  <a:pos x="f84" y="f83"/>
                </a:cxn>
                <a:cxn ang="f44">
                  <a:pos x="f85" y="f81"/>
                </a:cxn>
                <a:cxn ang="f44">
                  <a:pos x="f85" y="f80"/>
                </a:cxn>
                <a:cxn ang="f44">
                  <a:pos x="f86" y="f78"/>
                </a:cxn>
                <a:cxn ang="f44">
                  <a:pos x="f87" y="f88"/>
                </a:cxn>
                <a:cxn ang="f44">
                  <a:pos x="f77" y="f78"/>
                </a:cxn>
              </a:cxnLst>
              <a:rect l="f73" t="f76" r="f74" b="f75"/>
              <a:pathLst>
                <a:path w="64" h="76">
                  <a:moveTo>
                    <a:pt x="f8" y="f9"/>
                  </a:moveTo>
                  <a:cubicBezTo>
                    <a:pt x="f6" y="f9"/>
                    <a:pt x="f6" y="f10"/>
                    <a:pt x="f6" y="f11"/>
                  </a:cubicBezTo>
                  <a:cubicBezTo>
                    <a:pt x="f6" y="f11"/>
                    <a:pt x="f6" y="f12"/>
                    <a:pt x="f6" y="f13"/>
                  </a:cubicBezTo>
                  <a:cubicBezTo>
                    <a:pt x="f6" y="f14"/>
                    <a:pt x="f15" y="f7"/>
                    <a:pt x="f15" y="f7"/>
                  </a:cubicBezTo>
                  <a:cubicBezTo>
                    <a:pt x="f16" y="f7"/>
                    <a:pt x="f16" y="f7"/>
                    <a:pt x="f17" y="f7"/>
                  </a:cubicBezTo>
                  <a:cubicBezTo>
                    <a:pt x="f17" y="f7"/>
                    <a:pt x="f5" y="f14"/>
                    <a:pt x="f5" y="f13"/>
                  </a:cubicBezTo>
                  <a:cubicBezTo>
                    <a:pt x="f5" y="f12"/>
                    <a:pt x="f5" y="f11"/>
                    <a:pt x="f5" y="f11"/>
                  </a:cubicBezTo>
                  <a:cubicBezTo>
                    <a:pt x="f5" y="f10"/>
                    <a:pt x="f5" y="f9"/>
                    <a:pt x="f18" y="f9"/>
                  </a:cubicBezTo>
                  <a:cubicBezTo>
                    <a:pt x="f18" y="f9"/>
                    <a:pt x="f11" y="f5"/>
                    <a:pt x="f16" y="f5"/>
                  </a:cubicBezTo>
                  <a:cubicBezTo>
                    <a:pt x="f19" y="f5"/>
                    <a:pt x="f8" y="f9"/>
                    <a:pt x="f8" y="f9"/>
                  </a:cubicBezTo>
                  <a:close/>
                </a:path>
              </a:pathLst>
            </a:custGeom>
            <a:noFill/>
            <a:ln w="11109" cap="rnd">
              <a:solidFill>
                <a:srgbClr val="0078D7"/>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61" name="Freeform 80">
              <a:extLst>
                <a:ext uri="{FF2B5EF4-FFF2-40B4-BE49-F238E27FC236}">
                  <a16:creationId xmlns:a16="http://schemas.microsoft.com/office/drawing/2014/main" id="{D34707B5-69CE-4DF6-BA40-A4FB5AAD9326}"/>
                </a:ext>
              </a:extLst>
            </p:cNvPr>
            <p:cNvSpPr/>
            <p:nvPr/>
          </p:nvSpPr>
          <p:spPr>
            <a:xfrm>
              <a:off x="10320211" y="3008321"/>
              <a:ext cx="96990" cy="92994"/>
            </a:xfrm>
            <a:custGeom>
              <a:avLst/>
              <a:gdLst>
                <a:gd name="f0" fmla="val 10800000"/>
                <a:gd name="f1" fmla="val 5400000"/>
                <a:gd name="f2" fmla="val 180"/>
                <a:gd name="f3" fmla="val w"/>
                <a:gd name="f4" fmla="val h"/>
                <a:gd name="f5" fmla="val 0"/>
                <a:gd name="f6" fmla="val 41"/>
                <a:gd name="f7" fmla="val 39"/>
                <a:gd name="f8" fmla="val 1"/>
                <a:gd name="f9" fmla="val 37"/>
                <a:gd name="f10" fmla="val 32"/>
                <a:gd name="f11" fmla="val 24"/>
                <a:gd name="f12" fmla="val 5"/>
                <a:gd name="f13" fmla="val 4"/>
                <a:gd name="f14" fmla="val 21"/>
                <a:gd name="f15" fmla="val 29"/>
                <a:gd name="f16" fmla="val 36"/>
                <a:gd name="f17" fmla="val 6"/>
                <a:gd name="f18" fmla="val 23"/>
                <a:gd name="f19" fmla="val 22"/>
                <a:gd name="f20" fmla="val 40"/>
                <a:gd name="f21" fmla="+- 0 0 -90"/>
                <a:gd name="f22" fmla="*/ f3 1 41"/>
                <a:gd name="f23" fmla="*/ f4 1 39"/>
                <a:gd name="f24" fmla="val f5"/>
                <a:gd name="f25" fmla="val f6"/>
                <a:gd name="f26" fmla="val f7"/>
                <a:gd name="f27" fmla="*/ f21 f0 1"/>
                <a:gd name="f28" fmla="+- f26 0 f24"/>
                <a:gd name="f29" fmla="+- f25 0 f24"/>
                <a:gd name="f30" fmla="*/ f27 1 f2"/>
                <a:gd name="f31" fmla="*/ f29 1 41"/>
                <a:gd name="f32" fmla="*/ f28 1 39"/>
                <a:gd name="f33" fmla="*/ 41 f29 1"/>
                <a:gd name="f34" fmla="*/ 1 f28 1"/>
                <a:gd name="f35" fmla="*/ 24 f29 1"/>
                <a:gd name="f36" fmla="*/ 0 f28 1"/>
                <a:gd name="f37" fmla="*/ 0 f29 1"/>
                <a:gd name="f38" fmla="*/ 4 f28 1"/>
                <a:gd name="f39" fmla="*/ 29 f28 1"/>
                <a:gd name="f40" fmla="*/ 4 f29 1"/>
                <a:gd name="f41" fmla="*/ 39 f28 1"/>
                <a:gd name="f42" fmla="*/ 23 f29 1"/>
                <a:gd name="f43" fmla="*/ 22 f28 1"/>
                <a:gd name="f44" fmla="+- f30 0 f1"/>
                <a:gd name="f45" fmla="*/ f33 1 41"/>
                <a:gd name="f46" fmla="*/ f34 1 39"/>
                <a:gd name="f47" fmla="*/ f35 1 41"/>
                <a:gd name="f48" fmla="*/ f36 1 39"/>
                <a:gd name="f49" fmla="*/ f37 1 41"/>
                <a:gd name="f50" fmla="*/ f38 1 39"/>
                <a:gd name="f51" fmla="*/ f39 1 39"/>
                <a:gd name="f52" fmla="*/ f40 1 41"/>
                <a:gd name="f53" fmla="*/ f41 1 39"/>
                <a:gd name="f54" fmla="*/ f42 1 41"/>
                <a:gd name="f55" fmla="*/ f43 1 39"/>
                <a:gd name="f56" fmla="*/ 0 1 f31"/>
                <a:gd name="f57" fmla="*/ f25 1 f31"/>
                <a:gd name="f58" fmla="*/ 0 1 f32"/>
                <a:gd name="f59" fmla="*/ f26 1 f32"/>
                <a:gd name="f60" fmla="*/ f45 1 f31"/>
                <a:gd name="f61" fmla="*/ f46 1 f32"/>
                <a:gd name="f62" fmla="*/ f47 1 f31"/>
                <a:gd name="f63" fmla="*/ f48 1 f32"/>
                <a:gd name="f64" fmla="*/ f49 1 f31"/>
                <a:gd name="f65" fmla="*/ f50 1 f32"/>
                <a:gd name="f66" fmla="*/ f51 1 f32"/>
                <a:gd name="f67" fmla="*/ f52 1 f31"/>
                <a:gd name="f68" fmla="*/ f53 1 f32"/>
                <a:gd name="f69" fmla="*/ f54 1 f31"/>
                <a:gd name="f70" fmla="*/ f55 1 f32"/>
                <a:gd name="f71" fmla="*/ f56 f22 1"/>
                <a:gd name="f72" fmla="*/ f57 f22 1"/>
                <a:gd name="f73" fmla="*/ f59 f23 1"/>
                <a:gd name="f74" fmla="*/ f58 f23 1"/>
                <a:gd name="f75" fmla="*/ f60 f22 1"/>
                <a:gd name="f76" fmla="*/ f61 f23 1"/>
                <a:gd name="f77" fmla="*/ f62 f22 1"/>
                <a:gd name="f78" fmla="*/ f63 f23 1"/>
                <a:gd name="f79" fmla="*/ f64 f22 1"/>
                <a:gd name="f80" fmla="*/ f65 f23 1"/>
                <a:gd name="f81" fmla="*/ f66 f23 1"/>
                <a:gd name="f82" fmla="*/ f67 f22 1"/>
                <a:gd name="f83" fmla="*/ f68 f23 1"/>
                <a:gd name="f84" fmla="*/ f69 f22 1"/>
                <a:gd name="f85" fmla="*/ f70 f23 1"/>
              </a:gdLst>
              <a:ahLst/>
              <a:cxnLst>
                <a:cxn ang="3cd4">
                  <a:pos x="hc" y="t"/>
                </a:cxn>
                <a:cxn ang="0">
                  <a:pos x="r" y="vc"/>
                </a:cxn>
                <a:cxn ang="cd4">
                  <a:pos x="hc" y="b"/>
                </a:cxn>
                <a:cxn ang="cd2">
                  <a:pos x="l" y="vc"/>
                </a:cxn>
                <a:cxn ang="f44">
                  <a:pos x="f75" y="f76"/>
                </a:cxn>
                <a:cxn ang="f44">
                  <a:pos x="f77" y="f78"/>
                </a:cxn>
                <a:cxn ang="f44">
                  <a:pos x="f79" y="f80"/>
                </a:cxn>
                <a:cxn ang="f44">
                  <a:pos x="f79" y="f81"/>
                </a:cxn>
                <a:cxn ang="f44">
                  <a:pos x="f82" y="f83"/>
                </a:cxn>
                <a:cxn ang="f44">
                  <a:pos x="f84" y="f85"/>
                </a:cxn>
                <a:cxn ang="f44">
                  <a:pos x="f75" y="f76"/>
                </a:cxn>
              </a:cxnLst>
              <a:rect l="f71" t="f74" r="f72" b="f73"/>
              <a:pathLst>
                <a:path w="41" h="39">
                  <a:moveTo>
                    <a:pt x="f6" y="f8"/>
                  </a:moveTo>
                  <a:cubicBezTo>
                    <a:pt x="f9" y="f8"/>
                    <a:pt x="f10" y="f5"/>
                    <a:pt x="f11" y="f5"/>
                  </a:cubicBezTo>
                  <a:cubicBezTo>
                    <a:pt x="f12" y="f5"/>
                    <a:pt x="f5" y="f13"/>
                    <a:pt x="f5" y="f13"/>
                  </a:cubicBezTo>
                  <a:cubicBezTo>
                    <a:pt x="f5" y="f13"/>
                    <a:pt x="f5" y="f14"/>
                    <a:pt x="f5" y="f15"/>
                  </a:cubicBezTo>
                  <a:cubicBezTo>
                    <a:pt x="f5" y="f10"/>
                    <a:pt x="f8" y="f16"/>
                    <a:pt x="f13" y="f7"/>
                  </a:cubicBezTo>
                  <a:cubicBezTo>
                    <a:pt x="f13" y="f7"/>
                    <a:pt x="f17" y="f7"/>
                    <a:pt x="f18" y="f19"/>
                  </a:cubicBezTo>
                  <a:cubicBezTo>
                    <a:pt x="f20" y="f12"/>
                    <a:pt x="f6" y="f8"/>
                    <a:pt x="f6" y="f8"/>
                  </a:cubicBezTo>
                  <a:close/>
                </a:path>
              </a:pathLst>
            </a:custGeom>
            <a:noFill/>
            <a:ln w="11109" cap="rnd">
              <a:solidFill>
                <a:srgbClr val="0078D7"/>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62" name="Freeform 81">
              <a:extLst>
                <a:ext uri="{FF2B5EF4-FFF2-40B4-BE49-F238E27FC236}">
                  <a16:creationId xmlns:a16="http://schemas.microsoft.com/office/drawing/2014/main" id="{B1B211E2-4D78-4CC3-8C84-A07898E8C432}"/>
                </a:ext>
              </a:extLst>
            </p:cNvPr>
            <p:cNvSpPr/>
            <p:nvPr/>
          </p:nvSpPr>
          <p:spPr>
            <a:xfrm>
              <a:off x="10344214" y="3027304"/>
              <a:ext cx="89986" cy="115982"/>
            </a:xfrm>
            <a:custGeom>
              <a:avLst/>
              <a:gdLst>
                <a:gd name="f0" fmla="val 10800000"/>
                <a:gd name="f1" fmla="val 5400000"/>
                <a:gd name="f2" fmla="val 180"/>
                <a:gd name="f3" fmla="val w"/>
                <a:gd name="f4" fmla="val h"/>
                <a:gd name="f5" fmla="val 0"/>
                <a:gd name="f6" fmla="val 38"/>
                <a:gd name="f7" fmla="val 49"/>
                <a:gd name="f8" fmla="val 6"/>
                <a:gd name="f9" fmla="val 45"/>
                <a:gd name="f10" fmla="val 14"/>
                <a:gd name="f11" fmla="val 35"/>
                <a:gd name="f12" fmla="val 21"/>
                <a:gd name="f13" fmla="val 16"/>
                <a:gd name="f14" fmla="val 36"/>
                <a:gd name="f15" fmla="val 5"/>
                <a:gd name="f16" fmla="val 19"/>
                <a:gd name="f17" fmla="val 3"/>
                <a:gd name="f18" fmla="val 37"/>
                <a:gd name="f19" fmla="+- 0 0 -90"/>
                <a:gd name="f20" fmla="*/ f3 1 38"/>
                <a:gd name="f21" fmla="*/ f4 1 49"/>
                <a:gd name="f22" fmla="val f5"/>
                <a:gd name="f23" fmla="val f6"/>
                <a:gd name="f24" fmla="val f7"/>
                <a:gd name="f25" fmla="*/ f19 f0 1"/>
                <a:gd name="f26" fmla="+- f24 0 f22"/>
                <a:gd name="f27" fmla="+- f23 0 f22"/>
                <a:gd name="f28" fmla="*/ f25 1 f2"/>
                <a:gd name="f29" fmla="*/ f27 1 38"/>
                <a:gd name="f30" fmla="*/ f26 1 49"/>
                <a:gd name="f31" fmla="*/ 0 f27 1"/>
                <a:gd name="f32" fmla="*/ 38 f26 1"/>
                <a:gd name="f33" fmla="*/ 14 f27 1"/>
                <a:gd name="f34" fmla="*/ 49 f26 1"/>
                <a:gd name="f35" fmla="*/ 38 f27 1"/>
                <a:gd name="f36" fmla="*/ 21 f26 1"/>
                <a:gd name="f37" fmla="*/ 0 f26 1"/>
                <a:gd name="f38" fmla="*/ 19 f27 1"/>
                <a:gd name="f39" fmla="+- f28 0 f1"/>
                <a:gd name="f40" fmla="*/ f31 1 38"/>
                <a:gd name="f41" fmla="*/ f32 1 49"/>
                <a:gd name="f42" fmla="*/ f33 1 38"/>
                <a:gd name="f43" fmla="*/ f34 1 49"/>
                <a:gd name="f44" fmla="*/ f35 1 38"/>
                <a:gd name="f45" fmla="*/ f36 1 49"/>
                <a:gd name="f46" fmla="*/ f37 1 49"/>
                <a:gd name="f47" fmla="*/ f38 1 38"/>
                <a:gd name="f48" fmla="*/ 0 1 f29"/>
                <a:gd name="f49" fmla="*/ f23 1 f29"/>
                <a:gd name="f50" fmla="*/ 0 1 f30"/>
                <a:gd name="f51" fmla="*/ f24 1 f30"/>
                <a:gd name="f52" fmla="*/ f40 1 f29"/>
                <a:gd name="f53" fmla="*/ f41 1 f30"/>
                <a:gd name="f54" fmla="*/ f42 1 f29"/>
                <a:gd name="f55" fmla="*/ f43 1 f30"/>
                <a:gd name="f56" fmla="*/ f44 1 f29"/>
                <a:gd name="f57" fmla="*/ f45 1 f30"/>
                <a:gd name="f58" fmla="*/ f46 1 f30"/>
                <a:gd name="f59" fmla="*/ f47 1 f29"/>
                <a:gd name="f60" fmla="*/ f48 f20 1"/>
                <a:gd name="f61" fmla="*/ f49 f20 1"/>
                <a:gd name="f62" fmla="*/ f51 f21 1"/>
                <a:gd name="f63" fmla="*/ f50 f21 1"/>
                <a:gd name="f64" fmla="*/ f52 f20 1"/>
                <a:gd name="f65" fmla="*/ f53 f21 1"/>
                <a:gd name="f66" fmla="*/ f54 f20 1"/>
                <a:gd name="f67" fmla="*/ f55 f21 1"/>
                <a:gd name="f68" fmla="*/ f56 f20 1"/>
                <a:gd name="f69" fmla="*/ f57 f21 1"/>
                <a:gd name="f70" fmla="*/ f58 f21 1"/>
                <a:gd name="f71" fmla="*/ f59 f20 1"/>
              </a:gdLst>
              <a:ahLst/>
              <a:cxnLst>
                <a:cxn ang="3cd4">
                  <a:pos x="hc" y="t"/>
                </a:cxn>
                <a:cxn ang="0">
                  <a:pos x="r" y="vc"/>
                </a:cxn>
                <a:cxn ang="cd4">
                  <a:pos x="hc" y="b"/>
                </a:cxn>
                <a:cxn ang="cd2">
                  <a:pos x="l" y="vc"/>
                </a:cxn>
                <a:cxn ang="f39">
                  <a:pos x="f64" y="f65"/>
                </a:cxn>
                <a:cxn ang="f39">
                  <a:pos x="f66" y="f67"/>
                </a:cxn>
                <a:cxn ang="f39">
                  <a:pos x="f68" y="f69"/>
                </a:cxn>
                <a:cxn ang="f39">
                  <a:pos x="f68" y="f70"/>
                </a:cxn>
                <a:cxn ang="f39">
                  <a:pos x="f71" y="f69"/>
                </a:cxn>
                <a:cxn ang="f39">
                  <a:pos x="f64" y="f65"/>
                </a:cxn>
              </a:cxnLst>
              <a:rect l="f60" t="f63" r="f61" b="f62"/>
              <a:pathLst>
                <a:path w="38" h="49">
                  <a:moveTo>
                    <a:pt x="f5" y="f6"/>
                  </a:moveTo>
                  <a:cubicBezTo>
                    <a:pt x="f8" y="f9"/>
                    <a:pt x="f10" y="f7"/>
                    <a:pt x="f10" y="f7"/>
                  </a:cubicBezTo>
                  <a:cubicBezTo>
                    <a:pt x="f10" y="f7"/>
                    <a:pt x="f6" y="f11"/>
                    <a:pt x="f6" y="f12"/>
                  </a:cubicBezTo>
                  <a:cubicBezTo>
                    <a:pt x="f6" y="f13"/>
                    <a:pt x="f6" y="f8"/>
                    <a:pt x="f6" y="f5"/>
                  </a:cubicBezTo>
                  <a:cubicBezTo>
                    <a:pt x="f6" y="f5"/>
                    <a:pt x="f14" y="f15"/>
                    <a:pt x="f16" y="f12"/>
                  </a:cubicBezTo>
                  <a:cubicBezTo>
                    <a:pt x="f17" y="f18"/>
                    <a:pt x="f5" y="f6"/>
                    <a:pt x="f5" y="f6"/>
                  </a:cubicBezTo>
                  <a:close/>
                </a:path>
              </a:pathLst>
            </a:custGeom>
            <a:noFill/>
            <a:ln w="11109" cap="rnd">
              <a:solidFill>
                <a:srgbClr val="0078D7"/>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63" name="Freeform 79">
              <a:extLst>
                <a:ext uri="{FF2B5EF4-FFF2-40B4-BE49-F238E27FC236}">
                  <a16:creationId xmlns:a16="http://schemas.microsoft.com/office/drawing/2014/main" id="{F2938266-AF8E-4034-97EE-45F1738B4FEC}"/>
                </a:ext>
              </a:extLst>
            </p:cNvPr>
            <p:cNvSpPr/>
            <p:nvPr/>
          </p:nvSpPr>
          <p:spPr>
            <a:xfrm>
              <a:off x="10954146" y="2990316"/>
              <a:ext cx="151982" cy="178984"/>
            </a:xfrm>
            <a:custGeom>
              <a:avLst/>
              <a:gdLst>
                <a:gd name="f0" fmla="val 10800000"/>
                <a:gd name="f1" fmla="val 5400000"/>
                <a:gd name="f2" fmla="val 180"/>
                <a:gd name="f3" fmla="val w"/>
                <a:gd name="f4" fmla="val h"/>
                <a:gd name="f5" fmla="val 0"/>
                <a:gd name="f6" fmla="val 64"/>
                <a:gd name="f7" fmla="val 76"/>
                <a:gd name="f8" fmla="val 63"/>
                <a:gd name="f9" fmla="val 4"/>
                <a:gd name="f10" fmla="val 5"/>
                <a:gd name="f11" fmla="val 6"/>
                <a:gd name="f12" fmla="val 29"/>
                <a:gd name="f13" fmla="val 38"/>
                <a:gd name="f14" fmla="val 57"/>
                <a:gd name="f15" fmla="val 33"/>
                <a:gd name="f16" fmla="val 32"/>
                <a:gd name="f17" fmla="val 31"/>
                <a:gd name="f18" fmla="val 1"/>
                <a:gd name="f19" fmla="val 58"/>
                <a:gd name="f20" fmla="+- 0 0 -90"/>
                <a:gd name="f21" fmla="*/ f3 1 64"/>
                <a:gd name="f22" fmla="*/ f4 1 76"/>
                <a:gd name="f23" fmla="val f5"/>
                <a:gd name="f24" fmla="val f6"/>
                <a:gd name="f25" fmla="val f7"/>
                <a:gd name="f26" fmla="*/ f20 f0 1"/>
                <a:gd name="f27" fmla="+- f25 0 f23"/>
                <a:gd name="f28" fmla="+- f24 0 f23"/>
                <a:gd name="f29" fmla="*/ f26 1 f2"/>
                <a:gd name="f30" fmla="*/ f28 1 64"/>
                <a:gd name="f31" fmla="*/ f27 1 76"/>
                <a:gd name="f32" fmla="*/ 63 f28 1"/>
                <a:gd name="f33" fmla="*/ 4 f27 1"/>
                <a:gd name="f34" fmla="*/ 64 f28 1"/>
                <a:gd name="f35" fmla="*/ 6 f27 1"/>
                <a:gd name="f36" fmla="*/ 38 f27 1"/>
                <a:gd name="f37" fmla="*/ 33 f28 1"/>
                <a:gd name="f38" fmla="*/ 76 f27 1"/>
                <a:gd name="f39" fmla="*/ 31 f28 1"/>
                <a:gd name="f40" fmla="*/ 0 f28 1"/>
                <a:gd name="f41" fmla="*/ 1 f28 1"/>
                <a:gd name="f42" fmla="*/ 32 f28 1"/>
                <a:gd name="f43" fmla="*/ 0 f27 1"/>
                <a:gd name="f44" fmla="+- f29 0 f1"/>
                <a:gd name="f45" fmla="*/ f32 1 64"/>
                <a:gd name="f46" fmla="*/ f33 1 76"/>
                <a:gd name="f47" fmla="*/ f34 1 64"/>
                <a:gd name="f48" fmla="*/ f35 1 76"/>
                <a:gd name="f49" fmla="*/ f36 1 76"/>
                <a:gd name="f50" fmla="*/ f37 1 64"/>
                <a:gd name="f51" fmla="*/ f38 1 76"/>
                <a:gd name="f52" fmla="*/ f39 1 64"/>
                <a:gd name="f53" fmla="*/ f40 1 64"/>
                <a:gd name="f54" fmla="*/ f41 1 64"/>
                <a:gd name="f55" fmla="*/ f42 1 64"/>
                <a:gd name="f56" fmla="*/ f43 1 76"/>
                <a:gd name="f57" fmla="*/ 0 1 f30"/>
                <a:gd name="f58" fmla="*/ f24 1 f30"/>
                <a:gd name="f59" fmla="*/ 0 1 f31"/>
                <a:gd name="f60" fmla="*/ f25 1 f31"/>
                <a:gd name="f61" fmla="*/ f45 1 f30"/>
                <a:gd name="f62" fmla="*/ f46 1 f31"/>
                <a:gd name="f63" fmla="*/ f47 1 f30"/>
                <a:gd name="f64" fmla="*/ f48 1 f31"/>
                <a:gd name="f65" fmla="*/ f49 1 f31"/>
                <a:gd name="f66" fmla="*/ f50 1 f30"/>
                <a:gd name="f67" fmla="*/ f51 1 f31"/>
                <a:gd name="f68" fmla="*/ f52 1 f30"/>
                <a:gd name="f69" fmla="*/ f53 1 f30"/>
                <a:gd name="f70" fmla="*/ f54 1 f30"/>
                <a:gd name="f71" fmla="*/ f55 1 f30"/>
                <a:gd name="f72" fmla="*/ f56 1 f31"/>
                <a:gd name="f73" fmla="*/ f57 f21 1"/>
                <a:gd name="f74" fmla="*/ f58 f21 1"/>
                <a:gd name="f75" fmla="*/ f60 f22 1"/>
                <a:gd name="f76" fmla="*/ f59 f22 1"/>
                <a:gd name="f77" fmla="*/ f61 f21 1"/>
                <a:gd name="f78" fmla="*/ f62 f22 1"/>
                <a:gd name="f79" fmla="*/ f63 f21 1"/>
                <a:gd name="f80" fmla="*/ f64 f22 1"/>
                <a:gd name="f81" fmla="*/ f65 f22 1"/>
                <a:gd name="f82" fmla="*/ f66 f21 1"/>
                <a:gd name="f83" fmla="*/ f67 f22 1"/>
                <a:gd name="f84" fmla="*/ f68 f21 1"/>
                <a:gd name="f85" fmla="*/ f69 f21 1"/>
                <a:gd name="f86" fmla="*/ f70 f21 1"/>
                <a:gd name="f87" fmla="*/ f71 f21 1"/>
                <a:gd name="f88" fmla="*/ f72 f22 1"/>
              </a:gdLst>
              <a:ahLst/>
              <a:cxnLst>
                <a:cxn ang="3cd4">
                  <a:pos x="hc" y="t"/>
                </a:cxn>
                <a:cxn ang="0">
                  <a:pos x="r" y="vc"/>
                </a:cxn>
                <a:cxn ang="cd4">
                  <a:pos x="hc" y="b"/>
                </a:cxn>
                <a:cxn ang="cd2">
                  <a:pos x="l" y="vc"/>
                </a:cxn>
                <a:cxn ang="f44">
                  <a:pos x="f77" y="f78"/>
                </a:cxn>
                <a:cxn ang="f44">
                  <a:pos x="f79" y="f80"/>
                </a:cxn>
                <a:cxn ang="f44">
                  <a:pos x="f79" y="f81"/>
                </a:cxn>
                <a:cxn ang="f44">
                  <a:pos x="f82" y="f83"/>
                </a:cxn>
                <a:cxn ang="f44">
                  <a:pos x="f84" y="f83"/>
                </a:cxn>
                <a:cxn ang="f44">
                  <a:pos x="f85" y="f81"/>
                </a:cxn>
                <a:cxn ang="f44">
                  <a:pos x="f85" y="f80"/>
                </a:cxn>
                <a:cxn ang="f44">
                  <a:pos x="f86" y="f78"/>
                </a:cxn>
                <a:cxn ang="f44">
                  <a:pos x="f87" y="f88"/>
                </a:cxn>
                <a:cxn ang="f44">
                  <a:pos x="f77" y="f78"/>
                </a:cxn>
              </a:cxnLst>
              <a:rect l="f73" t="f76" r="f74" b="f75"/>
              <a:pathLst>
                <a:path w="64" h="76">
                  <a:moveTo>
                    <a:pt x="f8" y="f9"/>
                  </a:moveTo>
                  <a:cubicBezTo>
                    <a:pt x="f6" y="f9"/>
                    <a:pt x="f6" y="f10"/>
                    <a:pt x="f6" y="f11"/>
                  </a:cubicBezTo>
                  <a:cubicBezTo>
                    <a:pt x="f6" y="f11"/>
                    <a:pt x="f6" y="f12"/>
                    <a:pt x="f6" y="f13"/>
                  </a:cubicBezTo>
                  <a:cubicBezTo>
                    <a:pt x="f6" y="f14"/>
                    <a:pt x="f15" y="f7"/>
                    <a:pt x="f15" y="f7"/>
                  </a:cubicBezTo>
                  <a:cubicBezTo>
                    <a:pt x="f16" y="f7"/>
                    <a:pt x="f16" y="f7"/>
                    <a:pt x="f17" y="f7"/>
                  </a:cubicBezTo>
                  <a:cubicBezTo>
                    <a:pt x="f17" y="f7"/>
                    <a:pt x="f5" y="f14"/>
                    <a:pt x="f5" y="f13"/>
                  </a:cubicBezTo>
                  <a:cubicBezTo>
                    <a:pt x="f5" y="f12"/>
                    <a:pt x="f5" y="f11"/>
                    <a:pt x="f5" y="f11"/>
                  </a:cubicBezTo>
                  <a:cubicBezTo>
                    <a:pt x="f5" y="f10"/>
                    <a:pt x="f5" y="f9"/>
                    <a:pt x="f18" y="f9"/>
                  </a:cubicBezTo>
                  <a:cubicBezTo>
                    <a:pt x="f18" y="f9"/>
                    <a:pt x="f11" y="f5"/>
                    <a:pt x="f16" y="f5"/>
                  </a:cubicBezTo>
                  <a:cubicBezTo>
                    <a:pt x="f19" y="f5"/>
                    <a:pt x="f8" y="f9"/>
                    <a:pt x="f8" y="f9"/>
                  </a:cubicBezTo>
                  <a:close/>
                </a:path>
              </a:pathLst>
            </a:custGeom>
            <a:noFill/>
            <a:ln w="11109" cap="rnd">
              <a:solidFill>
                <a:srgbClr val="0078D7"/>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64" name="Freeform 80">
              <a:extLst>
                <a:ext uri="{FF2B5EF4-FFF2-40B4-BE49-F238E27FC236}">
                  <a16:creationId xmlns:a16="http://schemas.microsoft.com/office/drawing/2014/main" id="{EC6A198B-47F8-49E0-8228-881FC8FC9C62}"/>
                </a:ext>
              </a:extLst>
            </p:cNvPr>
            <p:cNvSpPr/>
            <p:nvPr/>
          </p:nvSpPr>
          <p:spPr>
            <a:xfrm>
              <a:off x="10973147" y="3008321"/>
              <a:ext cx="96990" cy="92994"/>
            </a:xfrm>
            <a:custGeom>
              <a:avLst/>
              <a:gdLst>
                <a:gd name="f0" fmla="val 10800000"/>
                <a:gd name="f1" fmla="val 5400000"/>
                <a:gd name="f2" fmla="val 180"/>
                <a:gd name="f3" fmla="val w"/>
                <a:gd name="f4" fmla="val h"/>
                <a:gd name="f5" fmla="val 0"/>
                <a:gd name="f6" fmla="val 41"/>
                <a:gd name="f7" fmla="val 39"/>
                <a:gd name="f8" fmla="val 1"/>
                <a:gd name="f9" fmla="val 37"/>
                <a:gd name="f10" fmla="val 32"/>
                <a:gd name="f11" fmla="val 24"/>
                <a:gd name="f12" fmla="val 5"/>
                <a:gd name="f13" fmla="val 4"/>
                <a:gd name="f14" fmla="val 21"/>
                <a:gd name="f15" fmla="val 29"/>
                <a:gd name="f16" fmla="val 36"/>
                <a:gd name="f17" fmla="val 6"/>
                <a:gd name="f18" fmla="val 23"/>
                <a:gd name="f19" fmla="val 22"/>
                <a:gd name="f20" fmla="val 40"/>
                <a:gd name="f21" fmla="+- 0 0 -90"/>
                <a:gd name="f22" fmla="*/ f3 1 41"/>
                <a:gd name="f23" fmla="*/ f4 1 39"/>
                <a:gd name="f24" fmla="val f5"/>
                <a:gd name="f25" fmla="val f6"/>
                <a:gd name="f26" fmla="val f7"/>
                <a:gd name="f27" fmla="*/ f21 f0 1"/>
                <a:gd name="f28" fmla="+- f26 0 f24"/>
                <a:gd name="f29" fmla="+- f25 0 f24"/>
                <a:gd name="f30" fmla="*/ f27 1 f2"/>
                <a:gd name="f31" fmla="*/ f29 1 41"/>
                <a:gd name="f32" fmla="*/ f28 1 39"/>
                <a:gd name="f33" fmla="*/ 41 f29 1"/>
                <a:gd name="f34" fmla="*/ 1 f28 1"/>
                <a:gd name="f35" fmla="*/ 24 f29 1"/>
                <a:gd name="f36" fmla="*/ 0 f28 1"/>
                <a:gd name="f37" fmla="*/ 0 f29 1"/>
                <a:gd name="f38" fmla="*/ 4 f28 1"/>
                <a:gd name="f39" fmla="*/ 29 f28 1"/>
                <a:gd name="f40" fmla="*/ 4 f29 1"/>
                <a:gd name="f41" fmla="*/ 39 f28 1"/>
                <a:gd name="f42" fmla="*/ 23 f29 1"/>
                <a:gd name="f43" fmla="*/ 22 f28 1"/>
                <a:gd name="f44" fmla="+- f30 0 f1"/>
                <a:gd name="f45" fmla="*/ f33 1 41"/>
                <a:gd name="f46" fmla="*/ f34 1 39"/>
                <a:gd name="f47" fmla="*/ f35 1 41"/>
                <a:gd name="f48" fmla="*/ f36 1 39"/>
                <a:gd name="f49" fmla="*/ f37 1 41"/>
                <a:gd name="f50" fmla="*/ f38 1 39"/>
                <a:gd name="f51" fmla="*/ f39 1 39"/>
                <a:gd name="f52" fmla="*/ f40 1 41"/>
                <a:gd name="f53" fmla="*/ f41 1 39"/>
                <a:gd name="f54" fmla="*/ f42 1 41"/>
                <a:gd name="f55" fmla="*/ f43 1 39"/>
                <a:gd name="f56" fmla="*/ 0 1 f31"/>
                <a:gd name="f57" fmla="*/ f25 1 f31"/>
                <a:gd name="f58" fmla="*/ 0 1 f32"/>
                <a:gd name="f59" fmla="*/ f26 1 f32"/>
                <a:gd name="f60" fmla="*/ f45 1 f31"/>
                <a:gd name="f61" fmla="*/ f46 1 f32"/>
                <a:gd name="f62" fmla="*/ f47 1 f31"/>
                <a:gd name="f63" fmla="*/ f48 1 f32"/>
                <a:gd name="f64" fmla="*/ f49 1 f31"/>
                <a:gd name="f65" fmla="*/ f50 1 f32"/>
                <a:gd name="f66" fmla="*/ f51 1 f32"/>
                <a:gd name="f67" fmla="*/ f52 1 f31"/>
                <a:gd name="f68" fmla="*/ f53 1 f32"/>
                <a:gd name="f69" fmla="*/ f54 1 f31"/>
                <a:gd name="f70" fmla="*/ f55 1 f32"/>
                <a:gd name="f71" fmla="*/ f56 f22 1"/>
                <a:gd name="f72" fmla="*/ f57 f22 1"/>
                <a:gd name="f73" fmla="*/ f59 f23 1"/>
                <a:gd name="f74" fmla="*/ f58 f23 1"/>
                <a:gd name="f75" fmla="*/ f60 f22 1"/>
                <a:gd name="f76" fmla="*/ f61 f23 1"/>
                <a:gd name="f77" fmla="*/ f62 f22 1"/>
                <a:gd name="f78" fmla="*/ f63 f23 1"/>
                <a:gd name="f79" fmla="*/ f64 f22 1"/>
                <a:gd name="f80" fmla="*/ f65 f23 1"/>
                <a:gd name="f81" fmla="*/ f66 f23 1"/>
                <a:gd name="f82" fmla="*/ f67 f22 1"/>
                <a:gd name="f83" fmla="*/ f68 f23 1"/>
                <a:gd name="f84" fmla="*/ f69 f22 1"/>
                <a:gd name="f85" fmla="*/ f70 f23 1"/>
              </a:gdLst>
              <a:ahLst/>
              <a:cxnLst>
                <a:cxn ang="3cd4">
                  <a:pos x="hc" y="t"/>
                </a:cxn>
                <a:cxn ang="0">
                  <a:pos x="r" y="vc"/>
                </a:cxn>
                <a:cxn ang="cd4">
                  <a:pos x="hc" y="b"/>
                </a:cxn>
                <a:cxn ang="cd2">
                  <a:pos x="l" y="vc"/>
                </a:cxn>
                <a:cxn ang="f44">
                  <a:pos x="f75" y="f76"/>
                </a:cxn>
                <a:cxn ang="f44">
                  <a:pos x="f77" y="f78"/>
                </a:cxn>
                <a:cxn ang="f44">
                  <a:pos x="f79" y="f80"/>
                </a:cxn>
                <a:cxn ang="f44">
                  <a:pos x="f79" y="f81"/>
                </a:cxn>
                <a:cxn ang="f44">
                  <a:pos x="f82" y="f83"/>
                </a:cxn>
                <a:cxn ang="f44">
                  <a:pos x="f84" y="f85"/>
                </a:cxn>
                <a:cxn ang="f44">
                  <a:pos x="f75" y="f76"/>
                </a:cxn>
              </a:cxnLst>
              <a:rect l="f71" t="f74" r="f72" b="f73"/>
              <a:pathLst>
                <a:path w="41" h="39">
                  <a:moveTo>
                    <a:pt x="f6" y="f8"/>
                  </a:moveTo>
                  <a:cubicBezTo>
                    <a:pt x="f9" y="f8"/>
                    <a:pt x="f10" y="f5"/>
                    <a:pt x="f11" y="f5"/>
                  </a:cubicBezTo>
                  <a:cubicBezTo>
                    <a:pt x="f12" y="f5"/>
                    <a:pt x="f5" y="f13"/>
                    <a:pt x="f5" y="f13"/>
                  </a:cubicBezTo>
                  <a:cubicBezTo>
                    <a:pt x="f5" y="f13"/>
                    <a:pt x="f5" y="f14"/>
                    <a:pt x="f5" y="f15"/>
                  </a:cubicBezTo>
                  <a:cubicBezTo>
                    <a:pt x="f5" y="f10"/>
                    <a:pt x="f8" y="f16"/>
                    <a:pt x="f13" y="f7"/>
                  </a:cubicBezTo>
                  <a:cubicBezTo>
                    <a:pt x="f13" y="f7"/>
                    <a:pt x="f17" y="f7"/>
                    <a:pt x="f18" y="f19"/>
                  </a:cubicBezTo>
                  <a:cubicBezTo>
                    <a:pt x="f20" y="f12"/>
                    <a:pt x="f6" y="f8"/>
                    <a:pt x="f6" y="f8"/>
                  </a:cubicBezTo>
                  <a:close/>
                </a:path>
              </a:pathLst>
            </a:custGeom>
            <a:noFill/>
            <a:ln w="11109" cap="rnd">
              <a:solidFill>
                <a:srgbClr val="0078D7"/>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65" name="Freeform 81">
              <a:extLst>
                <a:ext uri="{FF2B5EF4-FFF2-40B4-BE49-F238E27FC236}">
                  <a16:creationId xmlns:a16="http://schemas.microsoft.com/office/drawing/2014/main" id="{A4DA10F9-CDEE-44B7-B24D-0DFF654DB510}"/>
                </a:ext>
              </a:extLst>
            </p:cNvPr>
            <p:cNvSpPr/>
            <p:nvPr/>
          </p:nvSpPr>
          <p:spPr>
            <a:xfrm>
              <a:off x="10997150" y="3027304"/>
              <a:ext cx="89986" cy="115982"/>
            </a:xfrm>
            <a:custGeom>
              <a:avLst/>
              <a:gdLst>
                <a:gd name="f0" fmla="val 10800000"/>
                <a:gd name="f1" fmla="val 5400000"/>
                <a:gd name="f2" fmla="val 180"/>
                <a:gd name="f3" fmla="val w"/>
                <a:gd name="f4" fmla="val h"/>
                <a:gd name="f5" fmla="val 0"/>
                <a:gd name="f6" fmla="val 38"/>
                <a:gd name="f7" fmla="val 49"/>
                <a:gd name="f8" fmla="val 6"/>
                <a:gd name="f9" fmla="val 45"/>
                <a:gd name="f10" fmla="val 14"/>
                <a:gd name="f11" fmla="val 35"/>
                <a:gd name="f12" fmla="val 21"/>
                <a:gd name="f13" fmla="val 16"/>
                <a:gd name="f14" fmla="val 36"/>
                <a:gd name="f15" fmla="val 5"/>
                <a:gd name="f16" fmla="val 19"/>
                <a:gd name="f17" fmla="val 3"/>
                <a:gd name="f18" fmla="val 37"/>
                <a:gd name="f19" fmla="+- 0 0 -90"/>
                <a:gd name="f20" fmla="*/ f3 1 38"/>
                <a:gd name="f21" fmla="*/ f4 1 49"/>
                <a:gd name="f22" fmla="val f5"/>
                <a:gd name="f23" fmla="val f6"/>
                <a:gd name="f24" fmla="val f7"/>
                <a:gd name="f25" fmla="*/ f19 f0 1"/>
                <a:gd name="f26" fmla="+- f24 0 f22"/>
                <a:gd name="f27" fmla="+- f23 0 f22"/>
                <a:gd name="f28" fmla="*/ f25 1 f2"/>
                <a:gd name="f29" fmla="*/ f27 1 38"/>
                <a:gd name="f30" fmla="*/ f26 1 49"/>
                <a:gd name="f31" fmla="*/ 0 f27 1"/>
                <a:gd name="f32" fmla="*/ 38 f26 1"/>
                <a:gd name="f33" fmla="*/ 14 f27 1"/>
                <a:gd name="f34" fmla="*/ 49 f26 1"/>
                <a:gd name="f35" fmla="*/ 38 f27 1"/>
                <a:gd name="f36" fmla="*/ 21 f26 1"/>
                <a:gd name="f37" fmla="*/ 0 f26 1"/>
                <a:gd name="f38" fmla="*/ 19 f27 1"/>
                <a:gd name="f39" fmla="+- f28 0 f1"/>
                <a:gd name="f40" fmla="*/ f31 1 38"/>
                <a:gd name="f41" fmla="*/ f32 1 49"/>
                <a:gd name="f42" fmla="*/ f33 1 38"/>
                <a:gd name="f43" fmla="*/ f34 1 49"/>
                <a:gd name="f44" fmla="*/ f35 1 38"/>
                <a:gd name="f45" fmla="*/ f36 1 49"/>
                <a:gd name="f46" fmla="*/ f37 1 49"/>
                <a:gd name="f47" fmla="*/ f38 1 38"/>
                <a:gd name="f48" fmla="*/ 0 1 f29"/>
                <a:gd name="f49" fmla="*/ f23 1 f29"/>
                <a:gd name="f50" fmla="*/ 0 1 f30"/>
                <a:gd name="f51" fmla="*/ f24 1 f30"/>
                <a:gd name="f52" fmla="*/ f40 1 f29"/>
                <a:gd name="f53" fmla="*/ f41 1 f30"/>
                <a:gd name="f54" fmla="*/ f42 1 f29"/>
                <a:gd name="f55" fmla="*/ f43 1 f30"/>
                <a:gd name="f56" fmla="*/ f44 1 f29"/>
                <a:gd name="f57" fmla="*/ f45 1 f30"/>
                <a:gd name="f58" fmla="*/ f46 1 f30"/>
                <a:gd name="f59" fmla="*/ f47 1 f29"/>
                <a:gd name="f60" fmla="*/ f48 f20 1"/>
                <a:gd name="f61" fmla="*/ f49 f20 1"/>
                <a:gd name="f62" fmla="*/ f51 f21 1"/>
                <a:gd name="f63" fmla="*/ f50 f21 1"/>
                <a:gd name="f64" fmla="*/ f52 f20 1"/>
                <a:gd name="f65" fmla="*/ f53 f21 1"/>
                <a:gd name="f66" fmla="*/ f54 f20 1"/>
                <a:gd name="f67" fmla="*/ f55 f21 1"/>
                <a:gd name="f68" fmla="*/ f56 f20 1"/>
                <a:gd name="f69" fmla="*/ f57 f21 1"/>
                <a:gd name="f70" fmla="*/ f58 f21 1"/>
                <a:gd name="f71" fmla="*/ f59 f20 1"/>
              </a:gdLst>
              <a:ahLst/>
              <a:cxnLst>
                <a:cxn ang="3cd4">
                  <a:pos x="hc" y="t"/>
                </a:cxn>
                <a:cxn ang="0">
                  <a:pos x="r" y="vc"/>
                </a:cxn>
                <a:cxn ang="cd4">
                  <a:pos x="hc" y="b"/>
                </a:cxn>
                <a:cxn ang="cd2">
                  <a:pos x="l" y="vc"/>
                </a:cxn>
                <a:cxn ang="f39">
                  <a:pos x="f64" y="f65"/>
                </a:cxn>
                <a:cxn ang="f39">
                  <a:pos x="f66" y="f67"/>
                </a:cxn>
                <a:cxn ang="f39">
                  <a:pos x="f68" y="f69"/>
                </a:cxn>
                <a:cxn ang="f39">
                  <a:pos x="f68" y="f70"/>
                </a:cxn>
                <a:cxn ang="f39">
                  <a:pos x="f71" y="f69"/>
                </a:cxn>
                <a:cxn ang="f39">
                  <a:pos x="f64" y="f65"/>
                </a:cxn>
              </a:cxnLst>
              <a:rect l="f60" t="f63" r="f61" b="f62"/>
              <a:pathLst>
                <a:path w="38" h="49">
                  <a:moveTo>
                    <a:pt x="f5" y="f6"/>
                  </a:moveTo>
                  <a:cubicBezTo>
                    <a:pt x="f8" y="f9"/>
                    <a:pt x="f10" y="f7"/>
                    <a:pt x="f10" y="f7"/>
                  </a:cubicBezTo>
                  <a:cubicBezTo>
                    <a:pt x="f10" y="f7"/>
                    <a:pt x="f6" y="f11"/>
                    <a:pt x="f6" y="f12"/>
                  </a:cubicBezTo>
                  <a:cubicBezTo>
                    <a:pt x="f6" y="f13"/>
                    <a:pt x="f6" y="f8"/>
                    <a:pt x="f6" y="f5"/>
                  </a:cubicBezTo>
                  <a:cubicBezTo>
                    <a:pt x="f6" y="f5"/>
                    <a:pt x="f14" y="f15"/>
                    <a:pt x="f16" y="f12"/>
                  </a:cubicBezTo>
                  <a:cubicBezTo>
                    <a:pt x="f17" y="f18"/>
                    <a:pt x="f5" y="f6"/>
                    <a:pt x="f5" y="f6"/>
                  </a:cubicBezTo>
                  <a:close/>
                </a:path>
              </a:pathLst>
            </a:custGeom>
            <a:noFill/>
            <a:ln w="11109" cap="rnd">
              <a:solidFill>
                <a:srgbClr val="0078D7"/>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nvGrpSpPr>
            <p:cNvPr id="66" name="Group 118">
              <a:extLst>
                <a:ext uri="{FF2B5EF4-FFF2-40B4-BE49-F238E27FC236}">
                  <a16:creationId xmlns:a16="http://schemas.microsoft.com/office/drawing/2014/main" id="{ADEEB8C8-F20F-4582-B158-BAD55DF21198}"/>
                </a:ext>
              </a:extLst>
            </p:cNvPr>
            <p:cNvGrpSpPr/>
            <p:nvPr/>
          </p:nvGrpSpPr>
          <p:grpSpPr>
            <a:xfrm>
              <a:off x="11605116" y="2980450"/>
              <a:ext cx="151982" cy="178984"/>
              <a:chOff x="11605116" y="2980450"/>
              <a:chExt cx="151982" cy="178984"/>
            </a:xfrm>
          </p:grpSpPr>
          <p:sp>
            <p:nvSpPr>
              <p:cNvPr id="67" name="Freeform 79">
                <a:extLst>
                  <a:ext uri="{FF2B5EF4-FFF2-40B4-BE49-F238E27FC236}">
                    <a16:creationId xmlns:a16="http://schemas.microsoft.com/office/drawing/2014/main" id="{CB52FE0F-79A3-4C63-9BA4-1CBA2B099A27}"/>
                  </a:ext>
                </a:extLst>
              </p:cNvPr>
              <p:cNvSpPr/>
              <p:nvPr/>
            </p:nvSpPr>
            <p:spPr>
              <a:xfrm>
                <a:off x="11605116" y="2980450"/>
                <a:ext cx="151982" cy="178984"/>
              </a:xfrm>
              <a:custGeom>
                <a:avLst/>
                <a:gdLst>
                  <a:gd name="f0" fmla="val 10800000"/>
                  <a:gd name="f1" fmla="val 5400000"/>
                  <a:gd name="f2" fmla="val 180"/>
                  <a:gd name="f3" fmla="val w"/>
                  <a:gd name="f4" fmla="val h"/>
                  <a:gd name="f5" fmla="val 0"/>
                  <a:gd name="f6" fmla="val 64"/>
                  <a:gd name="f7" fmla="val 76"/>
                  <a:gd name="f8" fmla="val 63"/>
                  <a:gd name="f9" fmla="val 4"/>
                  <a:gd name="f10" fmla="val 5"/>
                  <a:gd name="f11" fmla="val 6"/>
                  <a:gd name="f12" fmla="val 29"/>
                  <a:gd name="f13" fmla="val 38"/>
                  <a:gd name="f14" fmla="val 57"/>
                  <a:gd name="f15" fmla="val 33"/>
                  <a:gd name="f16" fmla="val 32"/>
                  <a:gd name="f17" fmla="val 31"/>
                  <a:gd name="f18" fmla="val 1"/>
                  <a:gd name="f19" fmla="val 58"/>
                  <a:gd name="f20" fmla="+- 0 0 -90"/>
                  <a:gd name="f21" fmla="*/ f3 1 64"/>
                  <a:gd name="f22" fmla="*/ f4 1 76"/>
                  <a:gd name="f23" fmla="val f5"/>
                  <a:gd name="f24" fmla="val f6"/>
                  <a:gd name="f25" fmla="val f7"/>
                  <a:gd name="f26" fmla="*/ f20 f0 1"/>
                  <a:gd name="f27" fmla="+- f25 0 f23"/>
                  <a:gd name="f28" fmla="+- f24 0 f23"/>
                  <a:gd name="f29" fmla="*/ f26 1 f2"/>
                  <a:gd name="f30" fmla="*/ f28 1 64"/>
                  <a:gd name="f31" fmla="*/ f27 1 76"/>
                  <a:gd name="f32" fmla="*/ 63 f28 1"/>
                  <a:gd name="f33" fmla="*/ 4 f27 1"/>
                  <a:gd name="f34" fmla="*/ 64 f28 1"/>
                  <a:gd name="f35" fmla="*/ 6 f27 1"/>
                  <a:gd name="f36" fmla="*/ 38 f27 1"/>
                  <a:gd name="f37" fmla="*/ 33 f28 1"/>
                  <a:gd name="f38" fmla="*/ 76 f27 1"/>
                  <a:gd name="f39" fmla="*/ 31 f28 1"/>
                  <a:gd name="f40" fmla="*/ 0 f28 1"/>
                  <a:gd name="f41" fmla="*/ 1 f28 1"/>
                  <a:gd name="f42" fmla="*/ 32 f28 1"/>
                  <a:gd name="f43" fmla="*/ 0 f27 1"/>
                  <a:gd name="f44" fmla="+- f29 0 f1"/>
                  <a:gd name="f45" fmla="*/ f32 1 64"/>
                  <a:gd name="f46" fmla="*/ f33 1 76"/>
                  <a:gd name="f47" fmla="*/ f34 1 64"/>
                  <a:gd name="f48" fmla="*/ f35 1 76"/>
                  <a:gd name="f49" fmla="*/ f36 1 76"/>
                  <a:gd name="f50" fmla="*/ f37 1 64"/>
                  <a:gd name="f51" fmla="*/ f38 1 76"/>
                  <a:gd name="f52" fmla="*/ f39 1 64"/>
                  <a:gd name="f53" fmla="*/ f40 1 64"/>
                  <a:gd name="f54" fmla="*/ f41 1 64"/>
                  <a:gd name="f55" fmla="*/ f42 1 64"/>
                  <a:gd name="f56" fmla="*/ f43 1 76"/>
                  <a:gd name="f57" fmla="*/ 0 1 f30"/>
                  <a:gd name="f58" fmla="*/ f24 1 f30"/>
                  <a:gd name="f59" fmla="*/ 0 1 f31"/>
                  <a:gd name="f60" fmla="*/ f25 1 f31"/>
                  <a:gd name="f61" fmla="*/ f45 1 f30"/>
                  <a:gd name="f62" fmla="*/ f46 1 f31"/>
                  <a:gd name="f63" fmla="*/ f47 1 f30"/>
                  <a:gd name="f64" fmla="*/ f48 1 f31"/>
                  <a:gd name="f65" fmla="*/ f49 1 f31"/>
                  <a:gd name="f66" fmla="*/ f50 1 f30"/>
                  <a:gd name="f67" fmla="*/ f51 1 f31"/>
                  <a:gd name="f68" fmla="*/ f52 1 f30"/>
                  <a:gd name="f69" fmla="*/ f53 1 f30"/>
                  <a:gd name="f70" fmla="*/ f54 1 f30"/>
                  <a:gd name="f71" fmla="*/ f55 1 f30"/>
                  <a:gd name="f72" fmla="*/ f56 1 f31"/>
                  <a:gd name="f73" fmla="*/ f57 f21 1"/>
                  <a:gd name="f74" fmla="*/ f58 f21 1"/>
                  <a:gd name="f75" fmla="*/ f60 f22 1"/>
                  <a:gd name="f76" fmla="*/ f59 f22 1"/>
                  <a:gd name="f77" fmla="*/ f61 f21 1"/>
                  <a:gd name="f78" fmla="*/ f62 f22 1"/>
                  <a:gd name="f79" fmla="*/ f63 f21 1"/>
                  <a:gd name="f80" fmla="*/ f64 f22 1"/>
                  <a:gd name="f81" fmla="*/ f65 f22 1"/>
                  <a:gd name="f82" fmla="*/ f66 f21 1"/>
                  <a:gd name="f83" fmla="*/ f67 f22 1"/>
                  <a:gd name="f84" fmla="*/ f68 f21 1"/>
                  <a:gd name="f85" fmla="*/ f69 f21 1"/>
                  <a:gd name="f86" fmla="*/ f70 f21 1"/>
                  <a:gd name="f87" fmla="*/ f71 f21 1"/>
                  <a:gd name="f88" fmla="*/ f72 f22 1"/>
                </a:gdLst>
                <a:ahLst/>
                <a:cxnLst>
                  <a:cxn ang="3cd4">
                    <a:pos x="hc" y="t"/>
                  </a:cxn>
                  <a:cxn ang="0">
                    <a:pos x="r" y="vc"/>
                  </a:cxn>
                  <a:cxn ang="cd4">
                    <a:pos x="hc" y="b"/>
                  </a:cxn>
                  <a:cxn ang="cd2">
                    <a:pos x="l" y="vc"/>
                  </a:cxn>
                  <a:cxn ang="f44">
                    <a:pos x="f77" y="f78"/>
                  </a:cxn>
                  <a:cxn ang="f44">
                    <a:pos x="f79" y="f80"/>
                  </a:cxn>
                  <a:cxn ang="f44">
                    <a:pos x="f79" y="f81"/>
                  </a:cxn>
                  <a:cxn ang="f44">
                    <a:pos x="f82" y="f83"/>
                  </a:cxn>
                  <a:cxn ang="f44">
                    <a:pos x="f84" y="f83"/>
                  </a:cxn>
                  <a:cxn ang="f44">
                    <a:pos x="f85" y="f81"/>
                  </a:cxn>
                  <a:cxn ang="f44">
                    <a:pos x="f85" y="f80"/>
                  </a:cxn>
                  <a:cxn ang="f44">
                    <a:pos x="f86" y="f78"/>
                  </a:cxn>
                  <a:cxn ang="f44">
                    <a:pos x="f87" y="f88"/>
                  </a:cxn>
                  <a:cxn ang="f44">
                    <a:pos x="f77" y="f78"/>
                  </a:cxn>
                </a:cxnLst>
                <a:rect l="f73" t="f76" r="f74" b="f75"/>
                <a:pathLst>
                  <a:path w="64" h="76">
                    <a:moveTo>
                      <a:pt x="f8" y="f9"/>
                    </a:moveTo>
                    <a:cubicBezTo>
                      <a:pt x="f6" y="f9"/>
                      <a:pt x="f6" y="f10"/>
                      <a:pt x="f6" y="f11"/>
                    </a:cubicBezTo>
                    <a:cubicBezTo>
                      <a:pt x="f6" y="f11"/>
                      <a:pt x="f6" y="f12"/>
                      <a:pt x="f6" y="f13"/>
                    </a:cubicBezTo>
                    <a:cubicBezTo>
                      <a:pt x="f6" y="f14"/>
                      <a:pt x="f15" y="f7"/>
                      <a:pt x="f15" y="f7"/>
                    </a:cubicBezTo>
                    <a:cubicBezTo>
                      <a:pt x="f16" y="f7"/>
                      <a:pt x="f16" y="f7"/>
                      <a:pt x="f17" y="f7"/>
                    </a:cubicBezTo>
                    <a:cubicBezTo>
                      <a:pt x="f17" y="f7"/>
                      <a:pt x="f5" y="f14"/>
                      <a:pt x="f5" y="f13"/>
                    </a:cubicBezTo>
                    <a:cubicBezTo>
                      <a:pt x="f5" y="f12"/>
                      <a:pt x="f5" y="f11"/>
                      <a:pt x="f5" y="f11"/>
                    </a:cubicBezTo>
                    <a:cubicBezTo>
                      <a:pt x="f5" y="f10"/>
                      <a:pt x="f5" y="f9"/>
                      <a:pt x="f18" y="f9"/>
                    </a:cubicBezTo>
                    <a:cubicBezTo>
                      <a:pt x="f18" y="f9"/>
                      <a:pt x="f11" y="f5"/>
                      <a:pt x="f16" y="f5"/>
                    </a:cubicBezTo>
                    <a:cubicBezTo>
                      <a:pt x="f19" y="f5"/>
                      <a:pt x="f8" y="f9"/>
                      <a:pt x="f8" y="f9"/>
                    </a:cubicBezTo>
                    <a:close/>
                  </a:path>
                </a:pathLst>
              </a:custGeom>
              <a:noFill/>
              <a:ln w="11109" cap="rnd">
                <a:solidFill>
                  <a:srgbClr val="0078D7"/>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68" name="Freeform 80">
                <a:extLst>
                  <a:ext uri="{FF2B5EF4-FFF2-40B4-BE49-F238E27FC236}">
                    <a16:creationId xmlns:a16="http://schemas.microsoft.com/office/drawing/2014/main" id="{898EEBAD-89E3-4D7B-9BB8-E64E7BCC09C5}"/>
                  </a:ext>
                </a:extLst>
              </p:cNvPr>
              <p:cNvSpPr/>
              <p:nvPr/>
            </p:nvSpPr>
            <p:spPr>
              <a:xfrm>
                <a:off x="11624108" y="2998454"/>
                <a:ext cx="96990" cy="92994"/>
              </a:xfrm>
              <a:custGeom>
                <a:avLst/>
                <a:gdLst>
                  <a:gd name="f0" fmla="val 10800000"/>
                  <a:gd name="f1" fmla="val 5400000"/>
                  <a:gd name="f2" fmla="val 180"/>
                  <a:gd name="f3" fmla="val w"/>
                  <a:gd name="f4" fmla="val h"/>
                  <a:gd name="f5" fmla="val 0"/>
                  <a:gd name="f6" fmla="val 41"/>
                  <a:gd name="f7" fmla="val 39"/>
                  <a:gd name="f8" fmla="val 1"/>
                  <a:gd name="f9" fmla="val 37"/>
                  <a:gd name="f10" fmla="val 32"/>
                  <a:gd name="f11" fmla="val 24"/>
                  <a:gd name="f12" fmla="val 5"/>
                  <a:gd name="f13" fmla="val 4"/>
                  <a:gd name="f14" fmla="val 21"/>
                  <a:gd name="f15" fmla="val 29"/>
                  <a:gd name="f16" fmla="val 36"/>
                  <a:gd name="f17" fmla="val 6"/>
                  <a:gd name="f18" fmla="val 23"/>
                  <a:gd name="f19" fmla="val 22"/>
                  <a:gd name="f20" fmla="val 40"/>
                  <a:gd name="f21" fmla="+- 0 0 -90"/>
                  <a:gd name="f22" fmla="*/ f3 1 41"/>
                  <a:gd name="f23" fmla="*/ f4 1 39"/>
                  <a:gd name="f24" fmla="val f5"/>
                  <a:gd name="f25" fmla="val f6"/>
                  <a:gd name="f26" fmla="val f7"/>
                  <a:gd name="f27" fmla="*/ f21 f0 1"/>
                  <a:gd name="f28" fmla="+- f26 0 f24"/>
                  <a:gd name="f29" fmla="+- f25 0 f24"/>
                  <a:gd name="f30" fmla="*/ f27 1 f2"/>
                  <a:gd name="f31" fmla="*/ f29 1 41"/>
                  <a:gd name="f32" fmla="*/ f28 1 39"/>
                  <a:gd name="f33" fmla="*/ 41 f29 1"/>
                  <a:gd name="f34" fmla="*/ 1 f28 1"/>
                  <a:gd name="f35" fmla="*/ 24 f29 1"/>
                  <a:gd name="f36" fmla="*/ 0 f28 1"/>
                  <a:gd name="f37" fmla="*/ 0 f29 1"/>
                  <a:gd name="f38" fmla="*/ 4 f28 1"/>
                  <a:gd name="f39" fmla="*/ 29 f28 1"/>
                  <a:gd name="f40" fmla="*/ 4 f29 1"/>
                  <a:gd name="f41" fmla="*/ 39 f28 1"/>
                  <a:gd name="f42" fmla="*/ 23 f29 1"/>
                  <a:gd name="f43" fmla="*/ 22 f28 1"/>
                  <a:gd name="f44" fmla="+- f30 0 f1"/>
                  <a:gd name="f45" fmla="*/ f33 1 41"/>
                  <a:gd name="f46" fmla="*/ f34 1 39"/>
                  <a:gd name="f47" fmla="*/ f35 1 41"/>
                  <a:gd name="f48" fmla="*/ f36 1 39"/>
                  <a:gd name="f49" fmla="*/ f37 1 41"/>
                  <a:gd name="f50" fmla="*/ f38 1 39"/>
                  <a:gd name="f51" fmla="*/ f39 1 39"/>
                  <a:gd name="f52" fmla="*/ f40 1 41"/>
                  <a:gd name="f53" fmla="*/ f41 1 39"/>
                  <a:gd name="f54" fmla="*/ f42 1 41"/>
                  <a:gd name="f55" fmla="*/ f43 1 39"/>
                  <a:gd name="f56" fmla="*/ 0 1 f31"/>
                  <a:gd name="f57" fmla="*/ f25 1 f31"/>
                  <a:gd name="f58" fmla="*/ 0 1 f32"/>
                  <a:gd name="f59" fmla="*/ f26 1 f32"/>
                  <a:gd name="f60" fmla="*/ f45 1 f31"/>
                  <a:gd name="f61" fmla="*/ f46 1 f32"/>
                  <a:gd name="f62" fmla="*/ f47 1 f31"/>
                  <a:gd name="f63" fmla="*/ f48 1 f32"/>
                  <a:gd name="f64" fmla="*/ f49 1 f31"/>
                  <a:gd name="f65" fmla="*/ f50 1 f32"/>
                  <a:gd name="f66" fmla="*/ f51 1 f32"/>
                  <a:gd name="f67" fmla="*/ f52 1 f31"/>
                  <a:gd name="f68" fmla="*/ f53 1 f32"/>
                  <a:gd name="f69" fmla="*/ f54 1 f31"/>
                  <a:gd name="f70" fmla="*/ f55 1 f32"/>
                  <a:gd name="f71" fmla="*/ f56 f22 1"/>
                  <a:gd name="f72" fmla="*/ f57 f22 1"/>
                  <a:gd name="f73" fmla="*/ f59 f23 1"/>
                  <a:gd name="f74" fmla="*/ f58 f23 1"/>
                  <a:gd name="f75" fmla="*/ f60 f22 1"/>
                  <a:gd name="f76" fmla="*/ f61 f23 1"/>
                  <a:gd name="f77" fmla="*/ f62 f22 1"/>
                  <a:gd name="f78" fmla="*/ f63 f23 1"/>
                  <a:gd name="f79" fmla="*/ f64 f22 1"/>
                  <a:gd name="f80" fmla="*/ f65 f23 1"/>
                  <a:gd name="f81" fmla="*/ f66 f23 1"/>
                  <a:gd name="f82" fmla="*/ f67 f22 1"/>
                  <a:gd name="f83" fmla="*/ f68 f23 1"/>
                  <a:gd name="f84" fmla="*/ f69 f22 1"/>
                  <a:gd name="f85" fmla="*/ f70 f23 1"/>
                </a:gdLst>
                <a:ahLst/>
                <a:cxnLst>
                  <a:cxn ang="3cd4">
                    <a:pos x="hc" y="t"/>
                  </a:cxn>
                  <a:cxn ang="0">
                    <a:pos x="r" y="vc"/>
                  </a:cxn>
                  <a:cxn ang="cd4">
                    <a:pos x="hc" y="b"/>
                  </a:cxn>
                  <a:cxn ang="cd2">
                    <a:pos x="l" y="vc"/>
                  </a:cxn>
                  <a:cxn ang="f44">
                    <a:pos x="f75" y="f76"/>
                  </a:cxn>
                  <a:cxn ang="f44">
                    <a:pos x="f77" y="f78"/>
                  </a:cxn>
                  <a:cxn ang="f44">
                    <a:pos x="f79" y="f80"/>
                  </a:cxn>
                  <a:cxn ang="f44">
                    <a:pos x="f79" y="f81"/>
                  </a:cxn>
                  <a:cxn ang="f44">
                    <a:pos x="f82" y="f83"/>
                  </a:cxn>
                  <a:cxn ang="f44">
                    <a:pos x="f84" y="f85"/>
                  </a:cxn>
                  <a:cxn ang="f44">
                    <a:pos x="f75" y="f76"/>
                  </a:cxn>
                </a:cxnLst>
                <a:rect l="f71" t="f74" r="f72" b="f73"/>
                <a:pathLst>
                  <a:path w="41" h="39">
                    <a:moveTo>
                      <a:pt x="f6" y="f8"/>
                    </a:moveTo>
                    <a:cubicBezTo>
                      <a:pt x="f9" y="f8"/>
                      <a:pt x="f10" y="f5"/>
                      <a:pt x="f11" y="f5"/>
                    </a:cubicBezTo>
                    <a:cubicBezTo>
                      <a:pt x="f12" y="f5"/>
                      <a:pt x="f5" y="f13"/>
                      <a:pt x="f5" y="f13"/>
                    </a:cubicBezTo>
                    <a:cubicBezTo>
                      <a:pt x="f5" y="f13"/>
                      <a:pt x="f5" y="f14"/>
                      <a:pt x="f5" y="f15"/>
                    </a:cubicBezTo>
                    <a:cubicBezTo>
                      <a:pt x="f5" y="f10"/>
                      <a:pt x="f8" y="f16"/>
                      <a:pt x="f13" y="f7"/>
                    </a:cubicBezTo>
                    <a:cubicBezTo>
                      <a:pt x="f13" y="f7"/>
                      <a:pt x="f17" y="f7"/>
                      <a:pt x="f18" y="f19"/>
                    </a:cubicBezTo>
                    <a:cubicBezTo>
                      <a:pt x="f20" y="f12"/>
                      <a:pt x="f6" y="f8"/>
                      <a:pt x="f6" y="f8"/>
                    </a:cubicBezTo>
                    <a:close/>
                  </a:path>
                </a:pathLst>
              </a:custGeom>
              <a:noFill/>
              <a:ln w="11109" cap="rnd">
                <a:solidFill>
                  <a:srgbClr val="0078D7"/>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69" name="Freeform 81">
                <a:extLst>
                  <a:ext uri="{FF2B5EF4-FFF2-40B4-BE49-F238E27FC236}">
                    <a16:creationId xmlns:a16="http://schemas.microsoft.com/office/drawing/2014/main" id="{354D8443-3844-445C-9FE0-ABCC653C7FCD}"/>
                  </a:ext>
                </a:extLst>
              </p:cNvPr>
              <p:cNvSpPr/>
              <p:nvPr/>
            </p:nvSpPr>
            <p:spPr>
              <a:xfrm>
                <a:off x="11648111" y="3017437"/>
                <a:ext cx="89986" cy="115982"/>
              </a:xfrm>
              <a:custGeom>
                <a:avLst/>
                <a:gdLst>
                  <a:gd name="f0" fmla="val 10800000"/>
                  <a:gd name="f1" fmla="val 5400000"/>
                  <a:gd name="f2" fmla="val 180"/>
                  <a:gd name="f3" fmla="val w"/>
                  <a:gd name="f4" fmla="val h"/>
                  <a:gd name="f5" fmla="val 0"/>
                  <a:gd name="f6" fmla="val 38"/>
                  <a:gd name="f7" fmla="val 49"/>
                  <a:gd name="f8" fmla="val 6"/>
                  <a:gd name="f9" fmla="val 45"/>
                  <a:gd name="f10" fmla="val 14"/>
                  <a:gd name="f11" fmla="val 35"/>
                  <a:gd name="f12" fmla="val 21"/>
                  <a:gd name="f13" fmla="val 16"/>
                  <a:gd name="f14" fmla="val 36"/>
                  <a:gd name="f15" fmla="val 5"/>
                  <a:gd name="f16" fmla="val 19"/>
                  <a:gd name="f17" fmla="val 3"/>
                  <a:gd name="f18" fmla="val 37"/>
                  <a:gd name="f19" fmla="+- 0 0 -90"/>
                  <a:gd name="f20" fmla="*/ f3 1 38"/>
                  <a:gd name="f21" fmla="*/ f4 1 49"/>
                  <a:gd name="f22" fmla="val f5"/>
                  <a:gd name="f23" fmla="val f6"/>
                  <a:gd name="f24" fmla="val f7"/>
                  <a:gd name="f25" fmla="*/ f19 f0 1"/>
                  <a:gd name="f26" fmla="+- f24 0 f22"/>
                  <a:gd name="f27" fmla="+- f23 0 f22"/>
                  <a:gd name="f28" fmla="*/ f25 1 f2"/>
                  <a:gd name="f29" fmla="*/ f27 1 38"/>
                  <a:gd name="f30" fmla="*/ f26 1 49"/>
                  <a:gd name="f31" fmla="*/ 0 f27 1"/>
                  <a:gd name="f32" fmla="*/ 38 f26 1"/>
                  <a:gd name="f33" fmla="*/ 14 f27 1"/>
                  <a:gd name="f34" fmla="*/ 49 f26 1"/>
                  <a:gd name="f35" fmla="*/ 38 f27 1"/>
                  <a:gd name="f36" fmla="*/ 21 f26 1"/>
                  <a:gd name="f37" fmla="*/ 0 f26 1"/>
                  <a:gd name="f38" fmla="*/ 19 f27 1"/>
                  <a:gd name="f39" fmla="+- f28 0 f1"/>
                  <a:gd name="f40" fmla="*/ f31 1 38"/>
                  <a:gd name="f41" fmla="*/ f32 1 49"/>
                  <a:gd name="f42" fmla="*/ f33 1 38"/>
                  <a:gd name="f43" fmla="*/ f34 1 49"/>
                  <a:gd name="f44" fmla="*/ f35 1 38"/>
                  <a:gd name="f45" fmla="*/ f36 1 49"/>
                  <a:gd name="f46" fmla="*/ f37 1 49"/>
                  <a:gd name="f47" fmla="*/ f38 1 38"/>
                  <a:gd name="f48" fmla="*/ 0 1 f29"/>
                  <a:gd name="f49" fmla="*/ f23 1 f29"/>
                  <a:gd name="f50" fmla="*/ 0 1 f30"/>
                  <a:gd name="f51" fmla="*/ f24 1 f30"/>
                  <a:gd name="f52" fmla="*/ f40 1 f29"/>
                  <a:gd name="f53" fmla="*/ f41 1 f30"/>
                  <a:gd name="f54" fmla="*/ f42 1 f29"/>
                  <a:gd name="f55" fmla="*/ f43 1 f30"/>
                  <a:gd name="f56" fmla="*/ f44 1 f29"/>
                  <a:gd name="f57" fmla="*/ f45 1 f30"/>
                  <a:gd name="f58" fmla="*/ f46 1 f30"/>
                  <a:gd name="f59" fmla="*/ f47 1 f29"/>
                  <a:gd name="f60" fmla="*/ f48 f20 1"/>
                  <a:gd name="f61" fmla="*/ f49 f20 1"/>
                  <a:gd name="f62" fmla="*/ f51 f21 1"/>
                  <a:gd name="f63" fmla="*/ f50 f21 1"/>
                  <a:gd name="f64" fmla="*/ f52 f20 1"/>
                  <a:gd name="f65" fmla="*/ f53 f21 1"/>
                  <a:gd name="f66" fmla="*/ f54 f20 1"/>
                  <a:gd name="f67" fmla="*/ f55 f21 1"/>
                  <a:gd name="f68" fmla="*/ f56 f20 1"/>
                  <a:gd name="f69" fmla="*/ f57 f21 1"/>
                  <a:gd name="f70" fmla="*/ f58 f21 1"/>
                  <a:gd name="f71" fmla="*/ f59 f20 1"/>
                </a:gdLst>
                <a:ahLst/>
                <a:cxnLst>
                  <a:cxn ang="3cd4">
                    <a:pos x="hc" y="t"/>
                  </a:cxn>
                  <a:cxn ang="0">
                    <a:pos x="r" y="vc"/>
                  </a:cxn>
                  <a:cxn ang="cd4">
                    <a:pos x="hc" y="b"/>
                  </a:cxn>
                  <a:cxn ang="cd2">
                    <a:pos x="l" y="vc"/>
                  </a:cxn>
                  <a:cxn ang="f39">
                    <a:pos x="f64" y="f65"/>
                  </a:cxn>
                  <a:cxn ang="f39">
                    <a:pos x="f66" y="f67"/>
                  </a:cxn>
                  <a:cxn ang="f39">
                    <a:pos x="f68" y="f69"/>
                  </a:cxn>
                  <a:cxn ang="f39">
                    <a:pos x="f68" y="f70"/>
                  </a:cxn>
                  <a:cxn ang="f39">
                    <a:pos x="f71" y="f69"/>
                  </a:cxn>
                  <a:cxn ang="f39">
                    <a:pos x="f64" y="f65"/>
                  </a:cxn>
                </a:cxnLst>
                <a:rect l="f60" t="f63" r="f61" b="f62"/>
                <a:pathLst>
                  <a:path w="38" h="49">
                    <a:moveTo>
                      <a:pt x="f5" y="f6"/>
                    </a:moveTo>
                    <a:cubicBezTo>
                      <a:pt x="f8" y="f9"/>
                      <a:pt x="f10" y="f7"/>
                      <a:pt x="f10" y="f7"/>
                    </a:cubicBezTo>
                    <a:cubicBezTo>
                      <a:pt x="f10" y="f7"/>
                      <a:pt x="f6" y="f11"/>
                      <a:pt x="f6" y="f12"/>
                    </a:cubicBezTo>
                    <a:cubicBezTo>
                      <a:pt x="f6" y="f13"/>
                      <a:pt x="f6" y="f8"/>
                      <a:pt x="f6" y="f5"/>
                    </a:cubicBezTo>
                    <a:cubicBezTo>
                      <a:pt x="f6" y="f5"/>
                      <a:pt x="f14" y="f15"/>
                      <a:pt x="f16" y="f12"/>
                    </a:cubicBezTo>
                    <a:cubicBezTo>
                      <a:pt x="f17" y="f18"/>
                      <a:pt x="f5" y="f6"/>
                      <a:pt x="f5" y="f6"/>
                    </a:cubicBezTo>
                    <a:close/>
                  </a:path>
                </a:pathLst>
              </a:custGeom>
              <a:noFill/>
              <a:ln w="11109" cap="rnd">
                <a:solidFill>
                  <a:srgbClr val="0078D7"/>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grpSp>
      <p:grpSp>
        <p:nvGrpSpPr>
          <p:cNvPr id="70" name="Group 122">
            <a:extLst>
              <a:ext uri="{FF2B5EF4-FFF2-40B4-BE49-F238E27FC236}">
                <a16:creationId xmlns:a16="http://schemas.microsoft.com/office/drawing/2014/main" id="{5215B286-D75C-42B9-9287-5C9CEE941A0C}"/>
              </a:ext>
            </a:extLst>
          </p:cNvPr>
          <p:cNvGrpSpPr/>
          <p:nvPr/>
        </p:nvGrpSpPr>
        <p:grpSpPr>
          <a:xfrm>
            <a:off x="9093681" y="2906556"/>
            <a:ext cx="473222" cy="252835"/>
            <a:chOff x="9489387" y="2969011"/>
            <a:chExt cx="482711" cy="257905"/>
          </a:xfrm>
          <a:solidFill>
            <a:srgbClr val="E4E4E4"/>
          </a:solidFill>
        </p:grpSpPr>
        <p:sp>
          <p:nvSpPr>
            <p:cNvPr id="71" name="Right Arrow 222">
              <a:extLst>
                <a:ext uri="{FF2B5EF4-FFF2-40B4-BE49-F238E27FC236}">
                  <a16:creationId xmlns:a16="http://schemas.microsoft.com/office/drawing/2014/main" id="{09138875-B775-4C83-8E4E-505387134893}"/>
                </a:ext>
              </a:extLst>
            </p:cNvPr>
            <p:cNvSpPr/>
            <p:nvPr/>
          </p:nvSpPr>
          <p:spPr>
            <a:xfrm>
              <a:off x="9489387" y="2969011"/>
              <a:ext cx="482711" cy="132679"/>
            </a:xfrm>
            <a:custGeom>
              <a:avLst>
                <a:gd name="f0" fmla="val 17170"/>
                <a:gd name="f1" fmla="val 7121"/>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grpFill/>
            <a:ln cap="flat">
              <a:noFill/>
              <a:prstDash val="solid"/>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176">
                <a:solidFill>
                  <a:srgbClr val="BFBFBF"/>
                </a:solidFill>
                <a:latin typeface="Segoe UI"/>
              </a:endParaRPr>
            </a:p>
          </p:txBody>
        </p:sp>
        <p:sp>
          <p:nvSpPr>
            <p:cNvPr id="72" name="Right Arrow 223">
              <a:extLst>
                <a:ext uri="{FF2B5EF4-FFF2-40B4-BE49-F238E27FC236}">
                  <a16:creationId xmlns:a16="http://schemas.microsoft.com/office/drawing/2014/main" id="{B15F6492-337B-436D-AB02-1F3C029DB4D0}"/>
                </a:ext>
              </a:extLst>
            </p:cNvPr>
            <p:cNvSpPr/>
            <p:nvPr/>
          </p:nvSpPr>
          <p:spPr>
            <a:xfrm rot="10799991">
              <a:off x="9489387" y="3094237"/>
              <a:ext cx="482711" cy="132679"/>
            </a:xfrm>
            <a:custGeom>
              <a:avLst>
                <a:gd name="f0" fmla="val 17170"/>
                <a:gd name="f1" fmla="val 7121"/>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grpFill/>
            <a:ln cap="flat">
              <a:noFill/>
              <a:prstDash val="solid"/>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176">
                <a:solidFill>
                  <a:srgbClr val="BFBFBF"/>
                </a:solidFill>
                <a:latin typeface="Segoe UI"/>
              </a:endParaRPr>
            </a:p>
          </p:txBody>
        </p:sp>
      </p:grpSp>
      <p:sp>
        <p:nvSpPr>
          <p:cNvPr id="73" name="Rounded Rectangle 225">
            <a:extLst>
              <a:ext uri="{FF2B5EF4-FFF2-40B4-BE49-F238E27FC236}">
                <a16:creationId xmlns:a16="http://schemas.microsoft.com/office/drawing/2014/main" id="{46BBD7C3-C846-4AAA-9DB7-A584DC490C97}"/>
              </a:ext>
            </a:extLst>
          </p:cNvPr>
          <p:cNvSpPr/>
          <p:nvPr/>
        </p:nvSpPr>
        <p:spPr>
          <a:xfrm flipH="1" flipV="1">
            <a:off x="8044583" y="4337464"/>
            <a:ext cx="2215406" cy="909682"/>
          </a:xfrm>
          <a:custGeom>
            <a:avLst>
              <a:gd name="f0" fmla="val 40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8F8F8"/>
          </a:solidFill>
          <a:ln w="19046" cap="flat">
            <a:solidFill>
              <a:schemeClr val="bg1">
                <a:lumMod val="75000"/>
              </a:schemeClr>
            </a:solidFill>
            <a:custDash>
              <a:ds d="100000" sp="100000"/>
            </a:custDash>
          </a:ln>
        </p:spPr>
        <p:txBody>
          <a:bodyPr vert="horz" wrap="square" lIns="89633" tIns="89633" rIns="89633" bIns="89633" anchor="b" anchorCtr="0" compatLnSpc="1">
            <a:noAutofit/>
          </a:bodyPr>
          <a:lstStyle/>
          <a:p>
            <a:pPr algn="r" defTabSz="896216">
              <a:defRPr sz="1800" b="0" i="0" u="none" strike="noStrike" kern="0" cap="none" spc="0" baseline="0">
                <a:solidFill>
                  <a:srgbClr val="000000"/>
                </a:solidFill>
                <a:uFillTx/>
              </a:defRPr>
            </a:pPr>
            <a:endParaRPr lang="en-US" sz="1009">
              <a:solidFill>
                <a:srgbClr val="FFFFFF"/>
              </a:solidFill>
              <a:latin typeface="Segoe UI"/>
            </a:endParaRPr>
          </a:p>
        </p:txBody>
      </p:sp>
      <p:sp>
        <p:nvSpPr>
          <p:cNvPr id="74" name="Rectangle 126">
            <a:extLst>
              <a:ext uri="{FF2B5EF4-FFF2-40B4-BE49-F238E27FC236}">
                <a16:creationId xmlns:a16="http://schemas.microsoft.com/office/drawing/2014/main" id="{656D2112-69E9-4AF9-97B3-67B78129590E}"/>
              </a:ext>
            </a:extLst>
          </p:cNvPr>
          <p:cNvSpPr/>
          <p:nvPr/>
        </p:nvSpPr>
        <p:spPr>
          <a:xfrm>
            <a:off x="8161882" y="5172367"/>
            <a:ext cx="630554" cy="147928"/>
          </a:xfrm>
          <a:prstGeom prst="rect">
            <a:avLst/>
          </a:prstGeom>
          <a:solidFill>
            <a:srgbClr val="F8F8F8"/>
          </a:solidFill>
          <a:ln cap="flat">
            <a:noFill/>
            <a:prstDash val="solid"/>
          </a:ln>
        </p:spPr>
        <p:txBody>
          <a:bodyPr vert="horz" wrap="square" lIns="0" tIns="0" rIns="0" bIns="0" anchor="ctr" anchorCtr="0" compatLnSpc="1">
            <a:noAutofit/>
          </a:bodyPr>
          <a:lstStyle/>
          <a:p>
            <a:pPr defTabSz="896090">
              <a:lnSpc>
                <a:spcPct val="90000"/>
              </a:lnSpc>
              <a:tabLst>
                <a:tab pos="60694" algn="l"/>
              </a:tabLst>
              <a:defRPr sz="1800" b="0" i="0" u="none" strike="noStrike" kern="0" cap="none" spc="0" baseline="0">
                <a:solidFill>
                  <a:srgbClr val="000000"/>
                </a:solidFill>
                <a:uFillTx/>
              </a:defRPr>
            </a:pPr>
            <a:r>
              <a:rPr lang="en-US" sz="980" kern="0" dirty="0">
                <a:solidFill>
                  <a:srgbClr val="969696"/>
                </a:solidFill>
                <a:latin typeface="Segoe UI"/>
                <a:cs typeface="Segoe UI" pitchFamily="34"/>
              </a:rPr>
              <a:t>Hypervisor</a:t>
            </a:r>
          </a:p>
        </p:txBody>
      </p:sp>
      <p:grpSp>
        <p:nvGrpSpPr>
          <p:cNvPr id="75" name="Group 127">
            <a:extLst>
              <a:ext uri="{FF2B5EF4-FFF2-40B4-BE49-F238E27FC236}">
                <a16:creationId xmlns:a16="http://schemas.microsoft.com/office/drawing/2014/main" id="{41EB24B6-2278-49D5-BEEC-C9562A4E9193}"/>
              </a:ext>
            </a:extLst>
          </p:cNvPr>
          <p:cNvGrpSpPr/>
          <p:nvPr/>
        </p:nvGrpSpPr>
        <p:grpSpPr>
          <a:xfrm>
            <a:off x="8862096" y="4455550"/>
            <a:ext cx="580381" cy="430042"/>
            <a:chOff x="9253161" y="4549066"/>
            <a:chExt cx="592019" cy="438665"/>
          </a:xfrm>
        </p:grpSpPr>
        <p:sp>
          <p:nvSpPr>
            <p:cNvPr id="76" name="Freeform 8">
              <a:extLst>
                <a:ext uri="{FF2B5EF4-FFF2-40B4-BE49-F238E27FC236}">
                  <a16:creationId xmlns:a16="http://schemas.microsoft.com/office/drawing/2014/main" id="{C38926C2-A9B8-4DF6-BEDA-22D95F193424}"/>
                </a:ext>
              </a:extLst>
            </p:cNvPr>
            <p:cNvSpPr/>
            <p:nvPr/>
          </p:nvSpPr>
          <p:spPr>
            <a:xfrm>
              <a:off x="9431478" y="4923531"/>
              <a:ext cx="235384" cy="64190"/>
            </a:xfrm>
            <a:custGeom>
              <a:avLst/>
              <a:gdLst>
                <a:gd name="f0" fmla="val 10800000"/>
                <a:gd name="f1" fmla="val 5400000"/>
                <a:gd name="f2" fmla="val 180"/>
                <a:gd name="f3" fmla="val w"/>
                <a:gd name="f4" fmla="val h"/>
                <a:gd name="f5" fmla="val 0"/>
                <a:gd name="f6" fmla="val 66"/>
                <a:gd name="f7" fmla="val 18"/>
                <a:gd name="f8" fmla="val 11"/>
                <a:gd name="f9" fmla="val 56"/>
                <a:gd name="f10" fmla="+- 0 0 -90"/>
                <a:gd name="f11" fmla="*/ f3 1 66"/>
                <a:gd name="f12" fmla="*/ f4 1 18"/>
                <a:gd name="f13" fmla="val f5"/>
                <a:gd name="f14" fmla="val f6"/>
                <a:gd name="f15" fmla="val f7"/>
                <a:gd name="f16" fmla="*/ f10 f0 1"/>
                <a:gd name="f17" fmla="+- f15 0 f13"/>
                <a:gd name="f18" fmla="+- f14 0 f13"/>
                <a:gd name="f19" fmla="*/ f16 1 f2"/>
                <a:gd name="f20" fmla="*/ f18 1 66"/>
                <a:gd name="f21" fmla="*/ f17 1 18"/>
                <a:gd name="f22" fmla="*/ 66 f18 1"/>
                <a:gd name="f23" fmla="*/ 18 f17 1"/>
                <a:gd name="f24" fmla="*/ 0 f18 1"/>
                <a:gd name="f25" fmla="*/ 11 f18 1"/>
                <a:gd name="f26" fmla="*/ 0 f17 1"/>
                <a:gd name="f27" fmla="*/ 56 f18 1"/>
                <a:gd name="f28" fmla="+- f19 0 f1"/>
                <a:gd name="f29" fmla="*/ f22 1 66"/>
                <a:gd name="f30" fmla="*/ f23 1 18"/>
                <a:gd name="f31" fmla="*/ f24 1 66"/>
                <a:gd name="f32" fmla="*/ f25 1 66"/>
                <a:gd name="f33" fmla="*/ f26 1 18"/>
                <a:gd name="f34" fmla="*/ f27 1 66"/>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66" h="18">
                  <a:moveTo>
                    <a:pt x="f6" y="f7"/>
                  </a:moveTo>
                  <a:lnTo>
                    <a:pt x="f5" y="f7"/>
                  </a:lnTo>
                  <a:lnTo>
                    <a:pt x="f8" y="f5"/>
                  </a:lnTo>
                  <a:lnTo>
                    <a:pt x="f9" y="f5"/>
                  </a:lnTo>
                  <a:lnTo>
                    <a:pt x="f6" y="f7"/>
                  </a:lnTo>
                  <a:close/>
                </a:path>
              </a:pathLst>
            </a:custGeom>
            <a:noFill/>
            <a:ln w="19050" cap="rnd">
              <a:solidFill>
                <a:schemeClr val="tx2"/>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77" name="Line 54">
              <a:extLst>
                <a:ext uri="{FF2B5EF4-FFF2-40B4-BE49-F238E27FC236}">
                  <a16:creationId xmlns:a16="http://schemas.microsoft.com/office/drawing/2014/main" id="{53CC3E2C-22FD-4BF3-AB3C-BFCED7BCB9C6}"/>
                </a:ext>
              </a:extLst>
            </p:cNvPr>
            <p:cNvSpPr/>
            <p:nvPr/>
          </p:nvSpPr>
          <p:spPr>
            <a:xfrm>
              <a:off x="9345890" y="4923531"/>
              <a:ext cx="40656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9050" cap="rnd">
              <a:solidFill>
                <a:schemeClr val="tx2"/>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78" name="Rectangle 56">
              <a:extLst>
                <a:ext uri="{FF2B5EF4-FFF2-40B4-BE49-F238E27FC236}">
                  <a16:creationId xmlns:a16="http://schemas.microsoft.com/office/drawing/2014/main" id="{174B411F-F444-4364-B177-7EA8C1D5D050}"/>
                </a:ext>
              </a:extLst>
            </p:cNvPr>
            <p:cNvSpPr/>
            <p:nvPr/>
          </p:nvSpPr>
          <p:spPr>
            <a:xfrm>
              <a:off x="9328059" y="4549066"/>
              <a:ext cx="438665" cy="306708"/>
            </a:xfrm>
            <a:prstGeom prst="rect">
              <a:avLst/>
            </a:prstGeom>
            <a:noFill/>
            <a:ln w="19050" cap="rnd">
              <a:solidFill>
                <a:schemeClr val="tx2"/>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79" name="Freeform 57">
              <a:extLst>
                <a:ext uri="{FF2B5EF4-FFF2-40B4-BE49-F238E27FC236}">
                  <a16:creationId xmlns:a16="http://schemas.microsoft.com/office/drawing/2014/main" id="{317F589F-392A-4050-9BBA-2A453960D4EA}"/>
                </a:ext>
              </a:extLst>
            </p:cNvPr>
            <p:cNvSpPr/>
            <p:nvPr/>
          </p:nvSpPr>
          <p:spPr>
            <a:xfrm>
              <a:off x="9253161" y="4855774"/>
              <a:ext cx="592019" cy="131957"/>
            </a:xfrm>
            <a:custGeom>
              <a:avLst/>
              <a:gdLst>
                <a:gd name="f0" fmla="val 10800000"/>
                <a:gd name="f1" fmla="val 5400000"/>
                <a:gd name="f2" fmla="val 180"/>
                <a:gd name="f3" fmla="val w"/>
                <a:gd name="f4" fmla="val h"/>
                <a:gd name="f5" fmla="val 0"/>
                <a:gd name="f6" fmla="val 166"/>
                <a:gd name="f7" fmla="val 37"/>
                <a:gd name="f8" fmla="val 21"/>
                <a:gd name="f9" fmla="val 144"/>
                <a:gd name="f10" fmla="+- 0 0 -90"/>
                <a:gd name="f11" fmla="*/ f3 1 166"/>
                <a:gd name="f12" fmla="*/ f4 1 37"/>
                <a:gd name="f13" fmla="val f5"/>
                <a:gd name="f14" fmla="val f6"/>
                <a:gd name="f15" fmla="val f7"/>
                <a:gd name="f16" fmla="*/ f10 f0 1"/>
                <a:gd name="f17" fmla="+- f15 0 f13"/>
                <a:gd name="f18" fmla="+- f14 0 f13"/>
                <a:gd name="f19" fmla="*/ f16 1 f2"/>
                <a:gd name="f20" fmla="*/ f18 1 166"/>
                <a:gd name="f21" fmla="*/ f17 1 37"/>
                <a:gd name="f22" fmla="*/ 166 f18 1"/>
                <a:gd name="f23" fmla="*/ 37 f17 1"/>
                <a:gd name="f24" fmla="*/ 0 f18 1"/>
                <a:gd name="f25" fmla="*/ 21 f18 1"/>
                <a:gd name="f26" fmla="*/ 0 f17 1"/>
                <a:gd name="f27" fmla="*/ 144 f18 1"/>
                <a:gd name="f28" fmla="+- f19 0 f1"/>
                <a:gd name="f29" fmla="*/ f22 1 166"/>
                <a:gd name="f30" fmla="*/ f23 1 37"/>
                <a:gd name="f31" fmla="*/ f24 1 166"/>
                <a:gd name="f32" fmla="*/ f25 1 166"/>
                <a:gd name="f33" fmla="*/ f26 1 37"/>
                <a:gd name="f34" fmla="*/ f27 1 166"/>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166" h="37">
                  <a:moveTo>
                    <a:pt x="f6" y="f7"/>
                  </a:moveTo>
                  <a:lnTo>
                    <a:pt x="f5" y="f7"/>
                  </a:lnTo>
                  <a:lnTo>
                    <a:pt x="f8" y="f5"/>
                  </a:lnTo>
                  <a:lnTo>
                    <a:pt x="f9" y="f5"/>
                  </a:lnTo>
                  <a:lnTo>
                    <a:pt x="f6" y="f7"/>
                  </a:lnTo>
                  <a:close/>
                </a:path>
              </a:pathLst>
            </a:custGeom>
            <a:noFill/>
            <a:ln w="19050" cap="rnd">
              <a:solidFill>
                <a:schemeClr val="tx2"/>
              </a:solidFill>
              <a:prstDash val="solid"/>
              <a:roun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sp>
        <p:nvSpPr>
          <p:cNvPr id="80" name="Rectangle 144">
            <a:extLst>
              <a:ext uri="{FF2B5EF4-FFF2-40B4-BE49-F238E27FC236}">
                <a16:creationId xmlns:a16="http://schemas.microsoft.com/office/drawing/2014/main" id="{841C00CD-201C-4A8A-8FB3-C50DB98C2F96}"/>
              </a:ext>
            </a:extLst>
          </p:cNvPr>
          <p:cNvSpPr/>
          <p:nvPr/>
        </p:nvSpPr>
        <p:spPr>
          <a:xfrm>
            <a:off x="8441001" y="4951692"/>
            <a:ext cx="1422571" cy="208230"/>
          </a:xfrm>
          <a:prstGeom prst="rect">
            <a:avLst/>
          </a:prstGeom>
          <a:noFill/>
          <a:ln cap="flat">
            <a:noFill/>
            <a:prstDash val="solid"/>
          </a:ln>
        </p:spPr>
        <p:txBody>
          <a:bodyPr vert="horz" wrap="square" lIns="0" tIns="0" rIns="0" bIns="0" anchor="ctr" anchorCtr="1" compatLnSpc="1">
            <a:noAutofit/>
          </a:bodyPr>
          <a:lstStyle/>
          <a:p>
            <a:pPr defTabSz="896090">
              <a:lnSpc>
                <a:spcPct val="90000"/>
              </a:lnSpc>
              <a:defRPr sz="1800" b="0" i="0" u="none" strike="noStrike" kern="0" cap="none" spc="0" baseline="0">
                <a:solidFill>
                  <a:srgbClr val="000000"/>
                </a:solidFill>
                <a:uFillTx/>
              </a:defRPr>
            </a:pPr>
            <a:r>
              <a:rPr lang="en-US" sz="1372" kern="0" dirty="0">
                <a:solidFill>
                  <a:srgbClr val="969696"/>
                </a:solidFill>
                <a:latin typeface="Segoe UI"/>
                <a:cs typeface="Segoe UI" pitchFamily="34"/>
              </a:rPr>
              <a:t>Device Hardware</a:t>
            </a:r>
          </a:p>
        </p:txBody>
      </p:sp>
      <p:sp>
        <p:nvSpPr>
          <p:cNvPr id="81" name="Title 1">
            <a:extLst>
              <a:ext uri="{FF2B5EF4-FFF2-40B4-BE49-F238E27FC236}">
                <a16:creationId xmlns:a16="http://schemas.microsoft.com/office/drawing/2014/main" id="{E9C29078-788E-4F52-8EC2-508B5011783A}"/>
              </a:ext>
            </a:extLst>
          </p:cNvPr>
          <p:cNvSpPr txBox="1">
            <a:spLocks/>
          </p:cNvSpPr>
          <p:nvPr/>
        </p:nvSpPr>
        <p:spPr>
          <a:xfrm>
            <a:off x="465822" y="231075"/>
            <a:ext cx="5298531" cy="1224186"/>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spc="118" dirty="0">
                <a:solidFill>
                  <a:srgbClr val="505050"/>
                </a:solidFill>
              </a:rPr>
              <a:t>How </a:t>
            </a:r>
            <a:r>
              <a:rPr lang="en-US" sz="2745" cap="none" spc="0" dirty="0">
                <a:ln w="0"/>
                <a:solidFill>
                  <a:schemeClr val="accent1"/>
                </a:solidFill>
                <a:effectLst>
                  <a:outerShdw blurRad="38100" dist="25400" dir="5400000" algn="ctr" rotWithShape="0">
                    <a:srgbClr val="6E747A">
                      <a:alpha val="43000"/>
                    </a:srgbClr>
                  </a:outerShdw>
                </a:effectLst>
              </a:rPr>
              <a:t>WINDOWS</a:t>
            </a:r>
            <a:r>
              <a:rPr lang="en-US" sz="2745" spc="118" dirty="0">
                <a:solidFill>
                  <a:srgbClr val="505050"/>
                </a:solidFill>
              </a:rPr>
              <a:t> protects </a:t>
            </a:r>
            <a:r>
              <a:rPr lang="en-US" sz="2745" b="1" spc="118" dirty="0">
                <a:solidFill>
                  <a:srgbClr val="505050"/>
                </a:solidFill>
              </a:rPr>
              <a:t>single sign-in tokens</a:t>
            </a:r>
          </a:p>
        </p:txBody>
      </p:sp>
    </p:spTree>
    <p:extLst>
      <p:ext uri="{BB962C8B-B14F-4D97-AF65-F5344CB8AC3E}">
        <p14:creationId xmlns:p14="http://schemas.microsoft.com/office/powerpoint/2010/main" val="337046871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AF03E9-1803-4581-8223-DA1999EE2DC7}"/>
              </a:ext>
            </a:extLst>
          </p:cNvPr>
          <p:cNvSpPr>
            <a:spLocks noGrp="1"/>
          </p:cNvSpPr>
          <p:nvPr>
            <p:ph type="title"/>
          </p:nvPr>
        </p:nvSpPr>
        <p:spPr/>
        <p:txBody>
          <a:bodyPr/>
          <a:lstStyle/>
          <a:p>
            <a:r>
              <a:rPr lang="en-US" dirty="0"/>
              <a:t>Labs</a:t>
            </a:r>
          </a:p>
        </p:txBody>
      </p:sp>
      <p:sp>
        <p:nvSpPr>
          <p:cNvPr id="2" name="TextBox 1">
            <a:extLst>
              <a:ext uri="{FF2B5EF4-FFF2-40B4-BE49-F238E27FC236}">
                <a16:creationId xmlns:a16="http://schemas.microsoft.com/office/drawing/2014/main" id="{71C45812-8D3D-4435-AB5D-FFE9196ED0A2}"/>
              </a:ext>
            </a:extLst>
          </p:cNvPr>
          <p:cNvSpPr txBox="1"/>
          <p:nvPr/>
        </p:nvSpPr>
        <p:spPr>
          <a:xfrm>
            <a:off x="424543" y="5715000"/>
            <a:ext cx="988858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https://m365.learnondemand.net/</a:t>
            </a:r>
            <a:r>
              <a:rPr lang="en-US" sz="2400" dirty="0">
                <a:gradFill>
                  <a:gsLst>
                    <a:gs pos="2917">
                      <a:schemeClr val="tx1"/>
                    </a:gs>
                    <a:gs pos="30000">
                      <a:schemeClr val="tx1"/>
                    </a:gs>
                  </a:gsLst>
                  <a:lin ang="5400000" scaled="0"/>
                </a:gradFill>
              </a:rPr>
              <a:t> </a:t>
            </a:r>
          </a:p>
        </p:txBody>
      </p:sp>
      <p:sp>
        <p:nvSpPr>
          <p:cNvPr id="5" name="TextBox 4">
            <a:extLst>
              <a:ext uri="{FF2B5EF4-FFF2-40B4-BE49-F238E27FC236}">
                <a16:creationId xmlns:a16="http://schemas.microsoft.com/office/drawing/2014/main" id="{E8AF03DF-07DC-487A-AA6F-15D69CE02A70}"/>
              </a:ext>
            </a:extLst>
          </p:cNvPr>
          <p:cNvSpPr txBox="1"/>
          <p:nvPr/>
        </p:nvSpPr>
        <p:spPr>
          <a:xfrm>
            <a:off x="269240" y="1748589"/>
            <a:ext cx="11104613" cy="2853089"/>
          </a:xfrm>
          <a:prstGeom prst="rect">
            <a:avLst/>
          </a:prstGeom>
          <a:noFill/>
        </p:spPr>
        <p:txBody>
          <a:bodyPr wrap="square" lIns="182880" tIns="146304" rIns="182880" bIns="146304" rtlCol="0">
            <a:spAutoFit/>
          </a:bodyPr>
          <a:lstStyle/>
          <a:p>
            <a:pPr marL="571500" indent="-571500">
              <a:lnSpc>
                <a:spcPct val="90000"/>
              </a:lnSpc>
              <a:spcAft>
                <a:spcPts val="600"/>
              </a:spcAft>
              <a:buFont typeface="Wingdings" panose="05000000000000000000" pitchFamily="2" charset="2"/>
              <a:buChar char="q"/>
            </a:pPr>
            <a:r>
              <a:rPr lang="en-US" sz="2800" dirty="0"/>
              <a:t>Lab 4 – Device through AAD Identity management &amp; Windows Hello For Business</a:t>
            </a:r>
          </a:p>
          <a:p>
            <a:pPr marL="571500" indent="-571500">
              <a:lnSpc>
                <a:spcPct val="90000"/>
              </a:lnSpc>
              <a:spcAft>
                <a:spcPts val="600"/>
              </a:spcAft>
              <a:buFont typeface="Wingdings" panose="05000000000000000000" pitchFamily="2" charset="2"/>
              <a:buChar char="q"/>
            </a:pPr>
            <a:r>
              <a:rPr lang="en-US" sz="2800" dirty="0"/>
              <a:t>Lab 5 - </a:t>
            </a:r>
            <a:r>
              <a:rPr lang="en-US" sz="2800" dirty="0">
                <a:gradFill>
                  <a:gsLst>
                    <a:gs pos="2917">
                      <a:schemeClr val="tx1"/>
                    </a:gs>
                    <a:gs pos="30000">
                      <a:schemeClr val="tx1"/>
                    </a:gs>
                  </a:gsLst>
                  <a:lin ang="5400000" scaled="0"/>
                </a:gradFill>
              </a:rPr>
              <a:t>Configure Conditional Access with AAD, Intune and Office 365</a:t>
            </a:r>
            <a:endParaRPr lang="en-GB" sz="2800" dirty="0"/>
          </a:p>
          <a:p>
            <a:pPr marL="571500" indent="-571500">
              <a:lnSpc>
                <a:spcPct val="90000"/>
              </a:lnSpc>
              <a:spcAft>
                <a:spcPts val="600"/>
              </a:spcAft>
              <a:buFont typeface="Wingdings" panose="05000000000000000000" pitchFamily="2" charset="2"/>
              <a:buChar char="q"/>
            </a:pPr>
            <a:endParaRPr lang="en-GB" sz="2800" dirty="0"/>
          </a:p>
          <a:p>
            <a:pPr marL="571500" indent="-571500">
              <a:lnSpc>
                <a:spcPct val="90000"/>
              </a:lnSpc>
              <a:spcAft>
                <a:spcPts val="600"/>
              </a:spcAft>
              <a:buFont typeface="Wingdings" panose="05000000000000000000" pitchFamily="2" charset="2"/>
              <a:buChar char="q"/>
            </a:pP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8611945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Thank You</a:t>
            </a:r>
          </a:p>
        </p:txBody>
      </p:sp>
    </p:spTree>
    <p:extLst>
      <p:ext uri="{BB962C8B-B14F-4D97-AF65-F5344CB8AC3E}">
        <p14:creationId xmlns:p14="http://schemas.microsoft.com/office/powerpoint/2010/main" val="128797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6">
            <a:extLst>
              <a:ext uri="{FF2B5EF4-FFF2-40B4-BE49-F238E27FC236}">
                <a16:creationId xmlns:a16="http://schemas.microsoft.com/office/drawing/2014/main" id="{F0BCD154-81FF-457F-A879-7427A06C8280}"/>
              </a:ext>
            </a:extLst>
          </p:cNvPr>
          <p:cNvSpPr/>
          <p:nvPr/>
        </p:nvSpPr>
        <p:spPr>
          <a:xfrm>
            <a:off x="5911868" y="681805"/>
            <a:ext cx="5487814" cy="5487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DCDCDC"/>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3" name="Oval 198">
            <a:extLst>
              <a:ext uri="{FF2B5EF4-FFF2-40B4-BE49-F238E27FC236}">
                <a16:creationId xmlns:a16="http://schemas.microsoft.com/office/drawing/2014/main" id="{1CA36EE7-4F26-4B0B-8C75-462CD67F4559}"/>
              </a:ext>
            </a:extLst>
          </p:cNvPr>
          <p:cNvSpPr/>
          <p:nvPr/>
        </p:nvSpPr>
        <p:spPr>
          <a:xfrm>
            <a:off x="6131635" y="897466"/>
            <a:ext cx="5046872" cy="50468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505050"/>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4" name="Rectangle 1" hidden="1">
            <a:extLst>
              <a:ext uri="{FF2B5EF4-FFF2-40B4-BE49-F238E27FC236}">
                <a16:creationId xmlns:a16="http://schemas.microsoft.com/office/drawing/2014/main" id="{12698B22-21A9-4630-999F-5ADA00D1E7DF}"/>
              </a:ext>
            </a:extLst>
          </p:cNvPr>
          <p:cNvSpPr/>
          <p:nvPr/>
        </p:nvSpPr>
        <p:spPr>
          <a:xfrm>
            <a:off x="4718377" y="4036210"/>
            <a:ext cx="2510527" cy="424671"/>
          </a:xfrm>
          <a:prstGeom prst="rect">
            <a:avLst/>
          </a:prstGeom>
          <a:noFill/>
          <a:ln cap="flat">
            <a:noFill/>
            <a:prstDash val="solid"/>
          </a:ln>
        </p:spPr>
        <p:txBody>
          <a:bodyPr vert="horz" wrap="square" lIns="89642" tIns="44821" rIns="89642" bIns="44821" anchor="t" anchorCtr="0" compatLnSpc="1">
            <a:spAutoFit/>
          </a:bodyPr>
          <a:lstStyle/>
          <a:p>
            <a:pPr defTabSz="896179">
              <a:lnSpc>
                <a:spcPct val="90000"/>
              </a:lnSpc>
              <a:spcAft>
                <a:spcPts val="573"/>
              </a:spcAft>
              <a:defRPr sz="1800" b="0" i="0" u="none" strike="noStrike" kern="0" cap="none" spc="0" baseline="0">
                <a:solidFill>
                  <a:srgbClr val="000000"/>
                </a:solidFill>
                <a:uFillTx/>
              </a:defRPr>
            </a:pPr>
            <a:r>
              <a:rPr lang="en-US" sz="2353" b="1" kern="0" spc="118">
                <a:solidFill>
                  <a:srgbClr val="000000"/>
                </a:solidFill>
                <a:latin typeface="Segoe UI"/>
                <a:ea typeface="Segoe UI Black" pitchFamily="34"/>
                <a:cs typeface="Segoe UI Black" pitchFamily="34"/>
              </a:rPr>
              <a:t>OPPORTUNITY</a:t>
            </a:r>
          </a:p>
        </p:txBody>
      </p:sp>
      <p:sp>
        <p:nvSpPr>
          <p:cNvPr id="5" name="YOUR 2">
            <a:extLst>
              <a:ext uri="{FF2B5EF4-FFF2-40B4-BE49-F238E27FC236}">
                <a16:creationId xmlns:a16="http://schemas.microsoft.com/office/drawing/2014/main" id="{4C7F0C9E-20C2-49E7-B460-15C2A977DCCC}"/>
              </a:ext>
            </a:extLst>
          </p:cNvPr>
          <p:cNvSpPr/>
          <p:nvPr/>
        </p:nvSpPr>
        <p:spPr>
          <a:xfrm>
            <a:off x="269240" y="2398841"/>
            <a:ext cx="4158434" cy="398281"/>
          </a:xfrm>
          <a:prstGeom prst="rect">
            <a:avLst/>
          </a:prstGeom>
          <a:noFill/>
          <a:ln cap="flat">
            <a:noFill/>
            <a:prstDash val="solid"/>
          </a:ln>
        </p:spPr>
        <p:txBody>
          <a:bodyPr vert="horz" wrap="square" lIns="179285" tIns="44821" rIns="89642" bIns="44821" anchor="t" anchorCtr="0" compatLnSpc="1">
            <a:spAutoFit/>
          </a:bodyPr>
          <a:lstStyle/>
          <a:p>
            <a:pPr defTabSz="914367">
              <a:lnSpc>
                <a:spcPct val="85000"/>
              </a:lnSpc>
              <a:defRPr sz="1800" b="0" i="0" u="none" strike="noStrike" kern="0" cap="none" spc="0" baseline="0">
                <a:solidFill>
                  <a:srgbClr val="000000"/>
                </a:solidFill>
                <a:uFillTx/>
              </a:defRPr>
            </a:pPr>
            <a:r>
              <a:rPr lang="en-US" sz="2353" b="1" kern="0" cap="all" spc="118" dirty="0">
                <a:solidFill>
                  <a:srgbClr val="0078D7"/>
                </a:solidFill>
                <a:latin typeface="Segoe UI"/>
                <a:ea typeface="Segoe UI Black" pitchFamily="34"/>
                <a:cs typeface="Segoe UI Black" pitchFamily="34"/>
              </a:rPr>
              <a:t>THE PROBLEM:</a:t>
            </a:r>
          </a:p>
        </p:txBody>
      </p:sp>
      <p:sp>
        <p:nvSpPr>
          <p:cNvPr id="6" name="Title 2">
            <a:extLst>
              <a:ext uri="{FF2B5EF4-FFF2-40B4-BE49-F238E27FC236}">
                <a16:creationId xmlns:a16="http://schemas.microsoft.com/office/drawing/2014/main" id="{F6A6EE8A-263A-4AD8-90E9-BE69A3AFB8E0}"/>
              </a:ext>
            </a:extLst>
          </p:cNvPr>
          <p:cNvSpPr txBox="1">
            <a:spLocks noGrp="1"/>
          </p:cNvSpPr>
          <p:nvPr>
            <p:ph type="title"/>
          </p:nvPr>
        </p:nvSpPr>
        <p:spPr>
          <a:xfrm>
            <a:off x="269240" y="2687877"/>
            <a:ext cx="4915610" cy="1543282"/>
          </a:xfrm>
        </p:spPr>
        <p:txBody>
          <a:bodyPr vert="horz" wrap="square" lIns="179285" tIns="91440" rIns="146304" bIns="91440" rtlCol="0" anchor="t">
            <a:noAutofit/>
          </a:bodyPr>
          <a:lstStyle/>
          <a:p>
            <a:pPr lvl="0">
              <a:lnSpc>
                <a:spcPct val="100000"/>
              </a:lnSpc>
            </a:pPr>
            <a:r>
              <a:rPr lang="en-US" sz="2353" kern="0" cap="all" spc="118" dirty="0">
                <a:latin typeface="Segoe UI"/>
                <a:ea typeface="Segoe UI Black" pitchFamily="34"/>
                <a:cs typeface="Segoe UI Black" pitchFamily="34"/>
              </a:rPr>
              <a:t>How do we enable productivity without </a:t>
            </a:r>
            <a:r>
              <a:rPr lang="en-US" sz="2353" b="1" kern="0" cap="all" spc="118" dirty="0">
                <a:latin typeface="Segoe UI"/>
                <a:ea typeface="Segoe UI Black" pitchFamily="34"/>
                <a:cs typeface="Segoe UI Black" pitchFamily="34"/>
              </a:rPr>
              <a:t>compromising security?</a:t>
            </a:r>
          </a:p>
        </p:txBody>
      </p:sp>
      <p:grpSp>
        <p:nvGrpSpPr>
          <p:cNvPr id="7" name="ying">
            <a:extLst>
              <a:ext uri="{FF2B5EF4-FFF2-40B4-BE49-F238E27FC236}">
                <a16:creationId xmlns:a16="http://schemas.microsoft.com/office/drawing/2014/main" id="{086A9C08-4ACB-44EA-9908-FDAA7D44E376}"/>
              </a:ext>
            </a:extLst>
          </p:cNvPr>
          <p:cNvGrpSpPr/>
          <p:nvPr/>
        </p:nvGrpSpPr>
        <p:grpSpPr>
          <a:xfrm>
            <a:off x="6142787" y="891129"/>
            <a:ext cx="5045463" cy="5053209"/>
            <a:chOff x="6256023" y="918441"/>
            <a:chExt cx="5146635" cy="5150934"/>
          </a:xfrm>
        </p:grpSpPr>
        <p:sp>
          <p:nvSpPr>
            <p:cNvPr id="8" name="Freeform 5">
              <a:extLst>
                <a:ext uri="{FF2B5EF4-FFF2-40B4-BE49-F238E27FC236}">
                  <a16:creationId xmlns:a16="http://schemas.microsoft.com/office/drawing/2014/main" id="{02A2CB4E-FA3D-42B1-9D72-CB4F4ED4A0BE}"/>
                </a:ext>
              </a:extLst>
            </p:cNvPr>
            <p:cNvSpPr/>
            <p:nvPr/>
          </p:nvSpPr>
          <p:spPr>
            <a:xfrm>
              <a:off x="7515453" y="962854"/>
              <a:ext cx="3887205" cy="5106521"/>
            </a:xfrm>
            <a:custGeom>
              <a:avLst/>
              <a:gdLst>
                <a:gd name="f0" fmla="val 10800000"/>
                <a:gd name="f1" fmla="val 5400000"/>
                <a:gd name="f2" fmla="val 180"/>
                <a:gd name="f3" fmla="val w"/>
                <a:gd name="f4" fmla="val h"/>
                <a:gd name="f5" fmla="val 0"/>
                <a:gd name="f6" fmla="val 6030"/>
                <a:gd name="f7" fmla="val 7923"/>
                <a:gd name="f8" fmla="val 2705"/>
                <a:gd name="f9" fmla="val 2738"/>
                <a:gd name="f10" fmla="val 6"/>
                <a:gd name="f11" fmla="val 2771"/>
                <a:gd name="f12" fmla="val 11"/>
                <a:gd name="f13" fmla="val 2804"/>
                <a:gd name="f14" fmla="val 18"/>
                <a:gd name="f15" fmla="val 3301"/>
                <a:gd name="f16" fmla="val 116"/>
                <a:gd name="f17" fmla="val 3763"/>
                <a:gd name="f18" fmla="val 302"/>
                <a:gd name="f19" fmla="val 4189"/>
                <a:gd name="f20" fmla="val 577"/>
                <a:gd name="f21" fmla="val 4672"/>
                <a:gd name="f22" fmla="val 889"/>
                <a:gd name="f23" fmla="val 5070"/>
                <a:gd name="f24" fmla="val 1286"/>
                <a:gd name="f25" fmla="val 5382"/>
                <a:gd name="f26" fmla="val 1769"/>
                <a:gd name="f27" fmla="val 5647"/>
                <a:gd name="f28" fmla="val 2179"/>
                <a:gd name="f29" fmla="val 5830"/>
                <a:gd name="f30" fmla="val 2624"/>
                <a:gd name="f31" fmla="val 5931"/>
                <a:gd name="f32" fmla="val 3102"/>
                <a:gd name="f33" fmla="val 6003"/>
                <a:gd name="f34" fmla="val 3442"/>
                <a:gd name="f35" fmla="val 3785"/>
                <a:gd name="f36" fmla="val 6011"/>
                <a:gd name="f37" fmla="val 4131"/>
                <a:gd name="f38" fmla="val 5979"/>
                <a:gd name="f39" fmla="val 4746"/>
                <a:gd name="f40" fmla="val 5814"/>
                <a:gd name="f41" fmla="val 5324"/>
                <a:gd name="f42" fmla="val 5515"/>
                <a:gd name="f43" fmla="val 5862"/>
                <a:gd name="f44" fmla="val 5288"/>
                <a:gd name="f45" fmla="val 6269"/>
                <a:gd name="f46" fmla="val 4999"/>
                <a:gd name="f47" fmla="val 6626"/>
                <a:gd name="f48" fmla="val 4647"/>
                <a:gd name="f49" fmla="val 6931"/>
                <a:gd name="f50" fmla="val 4136"/>
                <a:gd name="f51" fmla="val 7375"/>
                <a:gd name="f52" fmla="val 3548"/>
                <a:gd name="f53" fmla="val 7671"/>
                <a:gd name="f54" fmla="val 2886"/>
                <a:gd name="f55" fmla="val 7817"/>
                <a:gd name="f56" fmla="val 2538"/>
                <a:gd name="f57" fmla="val 7894"/>
                <a:gd name="f58" fmla="val 2185"/>
                <a:gd name="f59" fmla="val 1829"/>
                <a:gd name="f60" fmla="val 7902"/>
                <a:gd name="f61" fmla="val 1687"/>
                <a:gd name="f62" fmla="val 1546"/>
                <a:gd name="f63" fmla="val 7877"/>
                <a:gd name="f64" fmla="val 1406"/>
                <a:gd name="f65" fmla="val 7857"/>
                <a:gd name="f66" fmla="val 1352"/>
                <a:gd name="f67" fmla="val 7850"/>
                <a:gd name="f68" fmla="val 1300"/>
                <a:gd name="f69" fmla="val 7825"/>
                <a:gd name="f70" fmla="val 1249"/>
                <a:gd name="f71" fmla="val 7802"/>
                <a:gd name="f72" fmla="val 682"/>
                <a:gd name="f73" fmla="val 7552"/>
                <a:gd name="f74" fmla="val 300"/>
                <a:gd name="f75" fmla="val 7133"/>
                <a:gd name="f76" fmla="val 108"/>
                <a:gd name="f77" fmla="val 6543"/>
                <a:gd name="f78" fmla="val 25"/>
                <a:gd name="f79" fmla="val 6287"/>
                <a:gd name="f80" fmla="val 6022"/>
                <a:gd name="f81" fmla="val 26"/>
                <a:gd name="f82" fmla="val 5754"/>
                <a:gd name="f83" fmla="val 97"/>
                <a:gd name="f84" fmla="val 5028"/>
                <a:gd name="f85" fmla="val 536"/>
                <a:gd name="f86" fmla="val 4413"/>
                <a:gd name="f87" fmla="val 1198"/>
                <a:gd name="f88" fmla="val 4107"/>
                <a:gd name="f89" fmla="val 1395"/>
                <a:gd name="f90" fmla="val 4016"/>
                <a:gd name="f91" fmla="val 1602"/>
                <a:gd name="f92" fmla="val 3958"/>
                <a:gd name="f93" fmla="val 1818"/>
                <a:gd name="f94" fmla="val 3939"/>
                <a:gd name="f95" fmla="val 1927"/>
                <a:gd name="f96" fmla="val 3929"/>
                <a:gd name="f97" fmla="val 2036"/>
                <a:gd name="f98" fmla="val 3928"/>
                <a:gd name="f99" fmla="val 2146"/>
                <a:gd name="f100" fmla="val 3923"/>
                <a:gd name="f101" fmla="val 2413"/>
                <a:gd name="f102" fmla="val 3909"/>
                <a:gd name="f103" fmla="val 2668"/>
                <a:gd name="f104" fmla="val 3846"/>
                <a:gd name="f105" fmla="val 2908"/>
                <a:gd name="f106" fmla="val 3727"/>
                <a:gd name="f107" fmla="val 3430"/>
                <a:gd name="f108" fmla="val 3468"/>
                <a:gd name="f109" fmla="val 3782"/>
                <a:gd name="f110" fmla="val 3061"/>
                <a:gd name="f111" fmla="val 3961"/>
                <a:gd name="f112" fmla="val 2507"/>
                <a:gd name="f113" fmla="val 4044"/>
                <a:gd name="f114" fmla="val 2250"/>
                <a:gd name="f115" fmla="val 4069"/>
                <a:gd name="f116" fmla="val 1986"/>
                <a:gd name="f117" fmla="val 4042"/>
                <a:gd name="f118" fmla="val 1718"/>
                <a:gd name="f119" fmla="val 3966"/>
                <a:gd name="f120" fmla="val 934"/>
                <a:gd name="f121" fmla="val 3458"/>
                <a:gd name="f122" fmla="val 281"/>
                <a:gd name="f123" fmla="val 2717"/>
                <a:gd name="f124" fmla="val 9"/>
                <a:gd name="f125" fmla="val 2712"/>
                <a:gd name="f126" fmla="val 8"/>
                <a:gd name="f127" fmla="val 2708"/>
                <a:gd name="f128" fmla="val 2704"/>
                <a:gd name="f129" fmla="val 4"/>
                <a:gd name="f130" fmla="val 3"/>
                <a:gd name="f131" fmla="val 1"/>
                <a:gd name="f132" fmla="+- 0 0 -90"/>
                <a:gd name="f133" fmla="*/ f3 1 6030"/>
                <a:gd name="f134" fmla="*/ f4 1 7923"/>
                <a:gd name="f135" fmla="val f5"/>
                <a:gd name="f136" fmla="val f6"/>
                <a:gd name="f137" fmla="val f7"/>
                <a:gd name="f138" fmla="*/ f132 f0 1"/>
                <a:gd name="f139" fmla="+- f137 0 f135"/>
                <a:gd name="f140" fmla="+- f136 0 f135"/>
                <a:gd name="f141" fmla="*/ f138 1 f2"/>
                <a:gd name="f142" fmla="*/ f140 1 6030"/>
                <a:gd name="f143" fmla="*/ f139 1 7923"/>
                <a:gd name="f144" fmla="*/ 2705 f140 1"/>
                <a:gd name="f145" fmla="*/ 0 f139 1"/>
                <a:gd name="f146" fmla="*/ 2804 f140 1"/>
                <a:gd name="f147" fmla="*/ 18 f139 1"/>
                <a:gd name="f148" fmla="*/ 4189 f140 1"/>
                <a:gd name="f149" fmla="*/ 577 f139 1"/>
                <a:gd name="f150" fmla="*/ 5382 f140 1"/>
                <a:gd name="f151" fmla="*/ 1769 f139 1"/>
                <a:gd name="f152" fmla="*/ 5931 f140 1"/>
                <a:gd name="f153" fmla="*/ 3102 f139 1"/>
                <a:gd name="f154" fmla="*/ 6011 f140 1"/>
                <a:gd name="f155" fmla="*/ 4131 f139 1"/>
                <a:gd name="f156" fmla="*/ 5515 f140 1"/>
                <a:gd name="f157" fmla="*/ 5862 f139 1"/>
                <a:gd name="f158" fmla="*/ 4647 f140 1"/>
                <a:gd name="f159" fmla="*/ 6931 f139 1"/>
                <a:gd name="f160" fmla="*/ 2886 f140 1"/>
                <a:gd name="f161" fmla="*/ 7817 f139 1"/>
                <a:gd name="f162" fmla="*/ 1829 f140 1"/>
                <a:gd name="f163" fmla="*/ 7902 f139 1"/>
                <a:gd name="f164" fmla="*/ 1406 f140 1"/>
                <a:gd name="f165" fmla="*/ 7857 f139 1"/>
                <a:gd name="f166" fmla="*/ 1249 f140 1"/>
                <a:gd name="f167" fmla="*/ 7802 f139 1"/>
                <a:gd name="f168" fmla="*/ 108 f140 1"/>
                <a:gd name="f169" fmla="*/ 6543 f139 1"/>
                <a:gd name="f170" fmla="*/ 26 f140 1"/>
                <a:gd name="f171" fmla="*/ 5754 f139 1"/>
                <a:gd name="f172" fmla="*/ 1198 f140 1"/>
                <a:gd name="f173" fmla="*/ 4107 f139 1"/>
                <a:gd name="f174" fmla="*/ 1818 f140 1"/>
                <a:gd name="f175" fmla="*/ 3939 f139 1"/>
                <a:gd name="f176" fmla="*/ 2146 f140 1"/>
                <a:gd name="f177" fmla="*/ 3923 f139 1"/>
                <a:gd name="f178" fmla="*/ 2908 f140 1"/>
                <a:gd name="f179" fmla="*/ 3727 f139 1"/>
                <a:gd name="f180" fmla="*/ 3961 f140 1"/>
                <a:gd name="f181" fmla="*/ 2507 f139 1"/>
                <a:gd name="f182" fmla="*/ 4042 f140 1"/>
                <a:gd name="f183" fmla="*/ 1718 f139 1"/>
                <a:gd name="f184" fmla="*/ 2717 f140 1"/>
                <a:gd name="f185" fmla="*/ 9 f139 1"/>
                <a:gd name="f186" fmla="*/ 2704 f140 1"/>
                <a:gd name="f187" fmla="*/ 4 f139 1"/>
                <a:gd name="f188" fmla="+- f141 0 f1"/>
                <a:gd name="f189" fmla="*/ f144 1 6030"/>
                <a:gd name="f190" fmla="*/ f145 1 7923"/>
                <a:gd name="f191" fmla="*/ f146 1 6030"/>
                <a:gd name="f192" fmla="*/ f147 1 7923"/>
                <a:gd name="f193" fmla="*/ f148 1 6030"/>
                <a:gd name="f194" fmla="*/ f149 1 7923"/>
                <a:gd name="f195" fmla="*/ f150 1 6030"/>
                <a:gd name="f196" fmla="*/ f151 1 7923"/>
                <a:gd name="f197" fmla="*/ f152 1 6030"/>
                <a:gd name="f198" fmla="*/ f153 1 7923"/>
                <a:gd name="f199" fmla="*/ f154 1 6030"/>
                <a:gd name="f200" fmla="*/ f155 1 7923"/>
                <a:gd name="f201" fmla="*/ f156 1 6030"/>
                <a:gd name="f202" fmla="*/ f157 1 7923"/>
                <a:gd name="f203" fmla="*/ f158 1 6030"/>
                <a:gd name="f204" fmla="*/ f159 1 7923"/>
                <a:gd name="f205" fmla="*/ f160 1 6030"/>
                <a:gd name="f206" fmla="*/ f161 1 7923"/>
                <a:gd name="f207" fmla="*/ f162 1 6030"/>
                <a:gd name="f208" fmla="*/ f163 1 7923"/>
                <a:gd name="f209" fmla="*/ f164 1 6030"/>
                <a:gd name="f210" fmla="*/ f165 1 7923"/>
                <a:gd name="f211" fmla="*/ f166 1 6030"/>
                <a:gd name="f212" fmla="*/ f167 1 7923"/>
                <a:gd name="f213" fmla="*/ f168 1 6030"/>
                <a:gd name="f214" fmla="*/ f169 1 7923"/>
                <a:gd name="f215" fmla="*/ f170 1 6030"/>
                <a:gd name="f216" fmla="*/ f171 1 7923"/>
                <a:gd name="f217" fmla="*/ f172 1 6030"/>
                <a:gd name="f218" fmla="*/ f173 1 7923"/>
                <a:gd name="f219" fmla="*/ f174 1 6030"/>
                <a:gd name="f220" fmla="*/ f175 1 7923"/>
                <a:gd name="f221" fmla="*/ f176 1 6030"/>
                <a:gd name="f222" fmla="*/ f177 1 7923"/>
                <a:gd name="f223" fmla="*/ f178 1 6030"/>
                <a:gd name="f224" fmla="*/ f179 1 7923"/>
                <a:gd name="f225" fmla="*/ f180 1 6030"/>
                <a:gd name="f226" fmla="*/ f181 1 7923"/>
                <a:gd name="f227" fmla="*/ f182 1 6030"/>
                <a:gd name="f228" fmla="*/ f183 1 7923"/>
                <a:gd name="f229" fmla="*/ f184 1 6030"/>
                <a:gd name="f230" fmla="*/ f185 1 7923"/>
                <a:gd name="f231" fmla="*/ f186 1 6030"/>
                <a:gd name="f232" fmla="*/ f187 1 7923"/>
                <a:gd name="f233" fmla="*/ 0 1 f142"/>
                <a:gd name="f234" fmla="*/ f136 1 f142"/>
                <a:gd name="f235" fmla="*/ 0 1 f143"/>
                <a:gd name="f236" fmla="*/ f137 1 f143"/>
                <a:gd name="f237" fmla="*/ f189 1 f142"/>
                <a:gd name="f238" fmla="*/ f190 1 f143"/>
                <a:gd name="f239" fmla="*/ f191 1 f142"/>
                <a:gd name="f240" fmla="*/ f192 1 f143"/>
                <a:gd name="f241" fmla="*/ f193 1 f142"/>
                <a:gd name="f242" fmla="*/ f194 1 f143"/>
                <a:gd name="f243" fmla="*/ f195 1 f142"/>
                <a:gd name="f244" fmla="*/ f196 1 f143"/>
                <a:gd name="f245" fmla="*/ f197 1 f142"/>
                <a:gd name="f246" fmla="*/ f198 1 f143"/>
                <a:gd name="f247" fmla="*/ f199 1 f142"/>
                <a:gd name="f248" fmla="*/ f200 1 f143"/>
                <a:gd name="f249" fmla="*/ f201 1 f142"/>
                <a:gd name="f250" fmla="*/ f202 1 f143"/>
                <a:gd name="f251" fmla="*/ f203 1 f142"/>
                <a:gd name="f252" fmla="*/ f204 1 f143"/>
                <a:gd name="f253" fmla="*/ f205 1 f142"/>
                <a:gd name="f254" fmla="*/ f206 1 f143"/>
                <a:gd name="f255" fmla="*/ f207 1 f142"/>
                <a:gd name="f256" fmla="*/ f208 1 f143"/>
                <a:gd name="f257" fmla="*/ f209 1 f142"/>
                <a:gd name="f258" fmla="*/ f210 1 f143"/>
                <a:gd name="f259" fmla="*/ f211 1 f142"/>
                <a:gd name="f260" fmla="*/ f212 1 f143"/>
                <a:gd name="f261" fmla="*/ f213 1 f142"/>
                <a:gd name="f262" fmla="*/ f214 1 f143"/>
                <a:gd name="f263" fmla="*/ f215 1 f142"/>
                <a:gd name="f264" fmla="*/ f216 1 f143"/>
                <a:gd name="f265" fmla="*/ f217 1 f142"/>
                <a:gd name="f266" fmla="*/ f218 1 f143"/>
                <a:gd name="f267" fmla="*/ f219 1 f142"/>
                <a:gd name="f268" fmla="*/ f220 1 f143"/>
                <a:gd name="f269" fmla="*/ f221 1 f142"/>
                <a:gd name="f270" fmla="*/ f222 1 f143"/>
                <a:gd name="f271" fmla="*/ f223 1 f142"/>
                <a:gd name="f272" fmla="*/ f224 1 f143"/>
                <a:gd name="f273" fmla="*/ f225 1 f142"/>
                <a:gd name="f274" fmla="*/ f226 1 f143"/>
                <a:gd name="f275" fmla="*/ f227 1 f142"/>
                <a:gd name="f276" fmla="*/ f228 1 f143"/>
                <a:gd name="f277" fmla="*/ f229 1 f142"/>
                <a:gd name="f278" fmla="*/ f230 1 f143"/>
                <a:gd name="f279" fmla="*/ f231 1 f142"/>
                <a:gd name="f280" fmla="*/ f232 1 f143"/>
                <a:gd name="f281" fmla="*/ f233 f133 1"/>
                <a:gd name="f282" fmla="*/ f234 f133 1"/>
                <a:gd name="f283" fmla="*/ f236 f134 1"/>
                <a:gd name="f284" fmla="*/ f235 f134 1"/>
                <a:gd name="f285" fmla="*/ f237 f133 1"/>
                <a:gd name="f286" fmla="*/ f238 f134 1"/>
                <a:gd name="f287" fmla="*/ f239 f133 1"/>
                <a:gd name="f288" fmla="*/ f240 f134 1"/>
                <a:gd name="f289" fmla="*/ f241 f133 1"/>
                <a:gd name="f290" fmla="*/ f242 f134 1"/>
                <a:gd name="f291" fmla="*/ f243 f133 1"/>
                <a:gd name="f292" fmla="*/ f244 f134 1"/>
                <a:gd name="f293" fmla="*/ f245 f133 1"/>
                <a:gd name="f294" fmla="*/ f246 f134 1"/>
                <a:gd name="f295" fmla="*/ f247 f133 1"/>
                <a:gd name="f296" fmla="*/ f248 f134 1"/>
                <a:gd name="f297" fmla="*/ f249 f133 1"/>
                <a:gd name="f298" fmla="*/ f250 f134 1"/>
                <a:gd name="f299" fmla="*/ f251 f133 1"/>
                <a:gd name="f300" fmla="*/ f252 f134 1"/>
                <a:gd name="f301" fmla="*/ f253 f133 1"/>
                <a:gd name="f302" fmla="*/ f254 f134 1"/>
                <a:gd name="f303" fmla="*/ f255 f133 1"/>
                <a:gd name="f304" fmla="*/ f256 f134 1"/>
                <a:gd name="f305" fmla="*/ f257 f133 1"/>
                <a:gd name="f306" fmla="*/ f258 f134 1"/>
                <a:gd name="f307" fmla="*/ f259 f133 1"/>
                <a:gd name="f308" fmla="*/ f260 f134 1"/>
                <a:gd name="f309" fmla="*/ f261 f133 1"/>
                <a:gd name="f310" fmla="*/ f262 f134 1"/>
                <a:gd name="f311" fmla="*/ f263 f133 1"/>
                <a:gd name="f312" fmla="*/ f264 f134 1"/>
                <a:gd name="f313" fmla="*/ f265 f133 1"/>
                <a:gd name="f314" fmla="*/ f266 f134 1"/>
                <a:gd name="f315" fmla="*/ f267 f133 1"/>
                <a:gd name="f316" fmla="*/ f268 f134 1"/>
                <a:gd name="f317" fmla="*/ f269 f133 1"/>
                <a:gd name="f318" fmla="*/ f270 f134 1"/>
                <a:gd name="f319" fmla="*/ f271 f133 1"/>
                <a:gd name="f320" fmla="*/ f272 f134 1"/>
                <a:gd name="f321" fmla="*/ f273 f133 1"/>
                <a:gd name="f322" fmla="*/ f274 f134 1"/>
                <a:gd name="f323" fmla="*/ f275 f133 1"/>
                <a:gd name="f324" fmla="*/ f276 f134 1"/>
                <a:gd name="f325" fmla="*/ f277 f133 1"/>
                <a:gd name="f326" fmla="*/ f278 f134 1"/>
                <a:gd name="f327" fmla="*/ f279 f133 1"/>
                <a:gd name="f328" fmla="*/ f280 f134 1"/>
              </a:gdLst>
              <a:ahLst/>
              <a:cxnLst>
                <a:cxn ang="3cd4">
                  <a:pos x="hc" y="t"/>
                </a:cxn>
                <a:cxn ang="0">
                  <a:pos x="r" y="vc"/>
                </a:cxn>
                <a:cxn ang="cd4">
                  <a:pos x="hc" y="b"/>
                </a:cxn>
                <a:cxn ang="cd2">
                  <a:pos x="l" y="vc"/>
                </a:cxn>
                <a:cxn ang="f188">
                  <a:pos x="f285" y="f286"/>
                </a:cxn>
                <a:cxn ang="f188">
                  <a:pos x="f287" y="f288"/>
                </a:cxn>
                <a:cxn ang="f188">
                  <a:pos x="f289" y="f290"/>
                </a:cxn>
                <a:cxn ang="f188">
                  <a:pos x="f291" y="f292"/>
                </a:cxn>
                <a:cxn ang="f188">
                  <a:pos x="f293" y="f294"/>
                </a:cxn>
                <a:cxn ang="f188">
                  <a:pos x="f295" y="f296"/>
                </a:cxn>
                <a:cxn ang="f188">
                  <a:pos x="f297" y="f298"/>
                </a:cxn>
                <a:cxn ang="f188">
                  <a:pos x="f299" y="f300"/>
                </a:cxn>
                <a:cxn ang="f188">
                  <a:pos x="f301" y="f302"/>
                </a:cxn>
                <a:cxn ang="f188">
                  <a:pos x="f303" y="f304"/>
                </a:cxn>
                <a:cxn ang="f188">
                  <a:pos x="f305" y="f306"/>
                </a:cxn>
                <a:cxn ang="f188">
                  <a:pos x="f307" y="f308"/>
                </a:cxn>
                <a:cxn ang="f188">
                  <a:pos x="f309" y="f310"/>
                </a:cxn>
                <a:cxn ang="f188">
                  <a:pos x="f311" y="f312"/>
                </a:cxn>
                <a:cxn ang="f188">
                  <a:pos x="f313" y="f314"/>
                </a:cxn>
                <a:cxn ang="f188">
                  <a:pos x="f315" y="f316"/>
                </a:cxn>
                <a:cxn ang="f188">
                  <a:pos x="f317" y="f318"/>
                </a:cxn>
                <a:cxn ang="f188">
                  <a:pos x="f319" y="f320"/>
                </a:cxn>
                <a:cxn ang="f188">
                  <a:pos x="f321" y="f322"/>
                </a:cxn>
                <a:cxn ang="f188">
                  <a:pos x="f323" y="f324"/>
                </a:cxn>
                <a:cxn ang="f188">
                  <a:pos x="f325" y="f326"/>
                </a:cxn>
                <a:cxn ang="f188">
                  <a:pos x="f327" y="f328"/>
                </a:cxn>
                <a:cxn ang="f188">
                  <a:pos x="f285" y="f286"/>
                </a:cxn>
              </a:cxnLst>
              <a:rect l="f281" t="f284" r="f282" b="f283"/>
              <a:pathLst>
                <a:path w="6030" h="7923">
                  <a:moveTo>
                    <a:pt x="f8" y="f5"/>
                  </a:moveTo>
                  <a:cubicBezTo>
                    <a:pt x="f9" y="f10"/>
                    <a:pt x="f11" y="f12"/>
                    <a:pt x="f13" y="f14"/>
                  </a:cubicBezTo>
                  <a:cubicBezTo>
                    <a:pt x="f15" y="f16"/>
                    <a:pt x="f17" y="f18"/>
                    <a:pt x="f19" y="f20"/>
                  </a:cubicBezTo>
                  <a:cubicBezTo>
                    <a:pt x="f21" y="f22"/>
                    <a:pt x="f23" y="f24"/>
                    <a:pt x="f25" y="f26"/>
                  </a:cubicBezTo>
                  <a:cubicBezTo>
                    <a:pt x="f27" y="f28"/>
                    <a:pt x="f29" y="f30"/>
                    <a:pt x="f31" y="f32"/>
                  </a:cubicBezTo>
                  <a:cubicBezTo>
                    <a:pt x="f33" y="f34"/>
                    <a:pt x="f6" y="f35"/>
                    <a:pt x="f36" y="f37"/>
                  </a:cubicBezTo>
                  <a:cubicBezTo>
                    <a:pt x="f38" y="f39"/>
                    <a:pt x="f40" y="f41"/>
                    <a:pt x="f42" y="f43"/>
                  </a:cubicBezTo>
                  <a:cubicBezTo>
                    <a:pt x="f44" y="f45"/>
                    <a:pt x="f46" y="f47"/>
                    <a:pt x="f48" y="f49"/>
                  </a:cubicBezTo>
                  <a:cubicBezTo>
                    <a:pt x="f50" y="f51"/>
                    <a:pt x="f52" y="f53"/>
                    <a:pt x="f54" y="f55"/>
                  </a:cubicBezTo>
                  <a:cubicBezTo>
                    <a:pt x="f56" y="f57"/>
                    <a:pt x="f58" y="f7"/>
                    <a:pt x="f59" y="f60"/>
                  </a:cubicBezTo>
                  <a:cubicBezTo>
                    <a:pt x="f61" y="f57"/>
                    <a:pt x="f62" y="f63"/>
                    <a:pt x="f64" y="f65"/>
                  </a:cubicBezTo>
                  <a:cubicBezTo>
                    <a:pt x="f66" y="f67"/>
                    <a:pt x="f68" y="f69"/>
                    <a:pt x="f70" y="f71"/>
                  </a:cubicBezTo>
                  <a:cubicBezTo>
                    <a:pt x="f72" y="f73"/>
                    <a:pt x="f74" y="f75"/>
                    <a:pt x="f76" y="f77"/>
                  </a:cubicBezTo>
                  <a:cubicBezTo>
                    <a:pt x="f78" y="f79"/>
                    <a:pt x="f5"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6"/>
                    <a:pt x="f127" y="f10"/>
                    <a:pt x="f128" y="f129"/>
                  </a:cubicBezTo>
                  <a:cubicBezTo>
                    <a:pt x="f128" y="f130"/>
                    <a:pt x="f8" y="f131"/>
                    <a:pt x="f8" y="f5"/>
                  </a:cubicBezTo>
                  <a:close/>
                </a:path>
              </a:pathLst>
            </a:custGeom>
            <a:solidFill>
              <a:schemeClr val="accent1">
                <a:lumMod val="40000"/>
                <a:lumOff val="60000"/>
              </a:schemeClr>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9" name="Freeform 6">
              <a:extLst>
                <a:ext uri="{FF2B5EF4-FFF2-40B4-BE49-F238E27FC236}">
                  <a16:creationId xmlns:a16="http://schemas.microsoft.com/office/drawing/2014/main" id="{86ADA0AD-99E5-4954-9372-E9F71DFAAEDF}"/>
                </a:ext>
              </a:extLst>
            </p:cNvPr>
            <p:cNvSpPr/>
            <p:nvPr/>
          </p:nvSpPr>
          <p:spPr>
            <a:xfrm>
              <a:off x="6256023" y="918441"/>
              <a:ext cx="3887205" cy="5106521"/>
            </a:xfrm>
            <a:custGeom>
              <a:avLst/>
              <a:gdLst>
                <a:gd name="f0" fmla="val 10800000"/>
                <a:gd name="f1" fmla="val 5400000"/>
                <a:gd name="f2" fmla="val 180"/>
                <a:gd name="f3" fmla="val w"/>
                <a:gd name="f4" fmla="val h"/>
                <a:gd name="f5" fmla="val 0"/>
                <a:gd name="f6" fmla="val 6030"/>
                <a:gd name="f7" fmla="val 7923"/>
                <a:gd name="f8" fmla="val 3325"/>
                <a:gd name="f9" fmla="val 3292"/>
                <a:gd name="f10" fmla="val 7917"/>
                <a:gd name="f11" fmla="val 3259"/>
                <a:gd name="f12" fmla="val 7911"/>
                <a:gd name="f13" fmla="val 3226"/>
                <a:gd name="f14" fmla="val 7905"/>
                <a:gd name="f15" fmla="val 2729"/>
                <a:gd name="f16" fmla="val 7807"/>
                <a:gd name="f17" fmla="val 2267"/>
                <a:gd name="f18" fmla="val 7621"/>
                <a:gd name="f19" fmla="val 1841"/>
                <a:gd name="f20" fmla="val 7346"/>
                <a:gd name="f21" fmla="val 1358"/>
                <a:gd name="f22" fmla="val 7034"/>
                <a:gd name="f23" fmla="val 960"/>
                <a:gd name="f24" fmla="val 6636"/>
                <a:gd name="f25" fmla="val 648"/>
                <a:gd name="f26" fmla="val 6153"/>
                <a:gd name="f27" fmla="val 383"/>
                <a:gd name="f28" fmla="val 5743"/>
                <a:gd name="f29" fmla="val 200"/>
                <a:gd name="f30" fmla="val 5299"/>
                <a:gd name="f31" fmla="val 99"/>
                <a:gd name="f32" fmla="val 4821"/>
                <a:gd name="f33" fmla="val 27"/>
                <a:gd name="f34" fmla="val 4481"/>
                <a:gd name="f35" fmla="val 4138"/>
                <a:gd name="f36" fmla="val 19"/>
                <a:gd name="f37" fmla="val 3791"/>
                <a:gd name="f38" fmla="val 51"/>
                <a:gd name="f39" fmla="val 3176"/>
                <a:gd name="f40" fmla="val 216"/>
                <a:gd name="f41" fmla="val 2599"/>
                <a:gd name="f42" fmla="val 515"/>
                <a:gd name="f43" fmla="val 2061"/>
                <a:gd name="f44" fmla="val 742"/>
                <a:gd name="f45" fmla="val 1654"/>
                <a:gd name="f46" fmla="val 1031"/>
                <a:gd name="f47" fmla="val 1297"/>
                <a:gd name="f48" fmla="val 1383"/>
                <a:gd name="f49" fmla="val 992"/>
                <a:gd name="f50" fmla="val 1894"/>
                <a:gd name="f51" fmla="val 548"/>
                <a:gd name="f52" fmla="val 2482"/>
                <a:gd name="f53" fmla="val 252"/>
                <a:gd name="f54" fmla="val 3144"/>
                <a:gd name="f55" fmla="val 106"/>
                <a:gd name="f56" fmla="val 3492"/>
                <a:gd name="f57" fmla="val 29"/>
                <a:gd name="f58" fmla="val 3845"/>
                <a:gd name="f59" fmla="val 4201"/>
                <a:gd name="f60" fmla="val 20"/>
                <a:gd name="f61" fmla="val 4343"/>
                <a:gd name="f62" fmla="val 4484"/>
                <a:gd name="f63" fmla="val 45"/>
                <a:gd name="f64" fmla="val 4624"/>
                <a:gd name="f65" fmla="val 66"/>
                <a:gd name="f66" fmla="val 4678"/>
                <a:gd name="f67" fmla="val 73"/>
                <a:gd name="f68" fmla="val 4730"/>
                <a:gd name="f69" fmla="val 98"/>
                <a:gd name="f70" fmla="val 4781"/>
                <a:gd name="f71" fmla="val 121"/>
                <a:gd name="f72" fmla="val 5348"/>
                <a:gd name="f73" fmla="val 371"/>
                <a:gd name="f74" fmla="val 5730"/>
                <a:gd name="f75" fmla="val 790"/>
                <a:gd name="f76" fmla="val 5922"/>
                <a:gd name="f77" fmla="val 1380"/>
                <a:gd name="f78" fmla="val 6005"/>
                <a:gd name="f79" fmla="val 1636"/>
                <a:gd name="f80" fmla="val 1900"/>
                <a:gd name="f81" fmla="val 6004"/>
                <a:gd name="f82" fmla="val 2169"/>
                <a:gd name="f83" fmla="val 5933"/>
                <a:gd name="f84" fmla="val 2895"/>
                <a:gd name="f85" fmla="val 5494"/>
                <a:gd name="f86" fmla="val 3510"/>
                <a:gd name="f87" fmla="val 4832"/>
                <a:gd name="f88" fmla="val 3816"/>
                <a:gd name="f89" fmla="val 4635"/>
                <a:gd name="f90" fmla="val 3906"/>
                <a:gd name="f91" fmla="val 4428"/>
                <a:gd name="f92" fmla="val 3964"/>
                <a:gd name="f93" fmla="val 4212"/>
                <a:gd name="f94" fmla="val 3984"/>
                <a:gd name="f95" fmla="val 4103"/>
                <a:gd name="f96" fmla="val 3994"/>
                <a:gd name="f97" fmla="val 3993"/>
                <a:gd name="f98" fmla="val 3995"/>
                <a:gd name="f99" fmla="val 3884"/>
                <a:gd name="f100" fmla="val 4000"/>
                <a:gd name="f101" fmla="val 3617"/>
                <a:gd name="f102" fmla="val 4014"/>
                <a:gd name="f103" fmla="val 3362"/>
                <a:gd name="f104" fmla="val 4077"/>
                <a:gd name="f105" fmla="val 3122"/>
                <a:gd name="f106" fmla="val 4196"/>
                <a:gd name="f107" fmla="val 2600"/>
                <a:gd name="f108" fmla="val 4454"/>
                <a:gd name="f109" fmla="val 2248"/>
                <a:gd name="f110" fmla="val 4861"/>
                <a:gd name="f111" fmla="val 2069"/>
                <a:gd name="f112" fmla="val 5416"/>
                <a:gd name="f113" fmla="val 1986"/>
                <a:gd name="f114" fmla="val 5673"/>
                <a:gd name="f115" fmla="val 1961"/>
                <a:gd name="f116" fmla="val 5937"/>
                <a:gd name="f117" fmla="val 1987"/>
                <a:gd name="f118" fmla="val 6205"/>
                <a:gd name="f119" fmla="val 2064"/>
                <a:gd name="f120" fmla="val 6989"/>
                <a:gd name="f121" fmla="val 2572"/>
                <a:gd name="f122" fmla="val 7642"/>
                <a:gd name="f123" fmla="val 3313"/>
                <a:gd name="f124" fmla="val 7914"/>
                <a:gd name="f125" fmla="val 3318"/>
                <a:gd name="f126" fmla="val 7915"/>
                <a:gd name="f127" fmla="val 3322"/>
                <a:gd name="f128" fmla="val 3326"/>
                <a:gd name="f129" fmla="val 7919"/>
                <a:gd name="f130" fmla="val 7920"/>
                <a:gd name="f131" fmla="val 7922"/>
                <a:gd name="f132" fmla="+- 0 0 -90"/>
                <a:gd name="f133" fmla="*/ f3 1 6030"/>
                <a:gd name="f134" fmla="*/ f4 1 7923"/>
                <a:gd name="f135" fmla="val f5"/>
                <a:gd name="f136" fmla="val f6"/>
                <a:gd name="f137" fmla="val f7"/>
                <a:gd name="f138" fmla="*/ f132 f0 1"/>
                <a:gd name="f139" fmla="+- f137 0 f135"/>
                <a:gd name="f140" fmla="+- f136 0 f135"/>
                <a:gd name="f141" fmla="*/ f138 1 f2"/>
                <a:gd name="f142" fmla="*/ f140 1 6030"/>
                <a:gd name="f143" fmla="*/ f139 1 7923"/>
                <a:gd name="f144" fmla="*/ 3325 f140 1"/>
                <a:gd name="f145" fmla="*/ 7923 f139 1"/>
                <a:gd name="f146" fmla="*/ 3226 f140 1"/>
                <a:gd name="f147" fmla="*/ 7905 f139 1"/>
                <a:gd name="f148" fmla="*/ 1841 f140 1"/>
                <a:gd name="f149" fmla="*/ 7346 f139 1"/>
                <a:gd name="f150" fmla="*/ 648 f140 1"/>
                <a:gd name="f151" fmla="*/ 6153 f139 1"/>
                <a:gd name="f152" fmla="*/ 99 f140 1"/>
                <a:gd name="f153" fmla="*/ 4821 f139 1"/>
                <a:gd name="f154" fmla="*/ 19 f140 1"/>
                <a:gd name="f155" fmla="*/ 3791 f139 1"/>
                <a:gd name="f156" fmla="*/ 515 f140 1"/>
                <a:gd name="f157" fmla="*/ 2061 f139 1"/>
                <a:gd name="f158" fmla="*/ 1383 f140 1"/>
                <a:gd name="f159" fmla="*/ 992 f139 1"/>
                <a:gd name="f160" fmla="*/ 3144 f140 1"/>
                <a:gd name="f161" fmla="*/ 106 f139 1"/>
                <a:gd name="f162" fmla="*/ 4201 f140 1"/>
                <a:gd name="f163" fmla="*/ 20 f139 1"/>
                <a:gd name="f164" fmla="*/ 4624 f140 1"/>
                <a:gd name="f165" fmla="*/ 66 f139 1"/>
                <a:gd name="f166" fmla="*/ 4781 f140 1"/>
                <a:gd name="f167" fmla="*/ 121 f139 1"/>
                <a:gd name="f168" fmla="*/ 5922 f140 1"/>
                <a:gd name="f169" fmla="*/ 1380 f139 1"/>
                <a:gd name="f170" fmla="*/ 6004 f140 1"/>
                <a:gd name="f171" fmla="*/ 2169 f139 1"/>
                <a:gd name="f172" fmla="*/ 4832 f140 1"/>
                <a:gd name="f173" fmla="*/ 3816 f139 1"/>
                <a:gd name="f174" fmla="*/ 4212 f140 1"/>
                <a:gd name="f175" fmla="*/ 3984 f139 1"/>
                <a:gd name="f176" fmla="*/ 3884 f140 1"/>
                <a:gd name="f177" fmla="*/ 4000 f139 1"/>
                <a:gd name="f178" fmla="*/ 3122 f140 1"/>
                <a:gd name="f179" fmla="*/ 4196 f139 1"/>
                <a:gd name="f180" fmla="*/ 2069 f140 1"/>
                <a:gd name="f181" fmla="*/ 5416 f139 1"/>
                <a:gd name="f182" fmla="*/ 1987 f140 1"/>
                <a:gd name="f183" fmla="*/ 6205 f139 1"/>
                <a:gd name="f184" fmla="*/ 3313 f140 1"/>
                <a:gd name="f185" fmla="*/ 7914 f139 1"/>
                <a:gd name="f186" fmla="*/ 3326 f140 1"/>
                <a:gd name="f187" fmla="*/ 7919 f139 1"/>
                <a:gd name="f188" fmla="+- f141 0 f1"/>
                <a:gd name="f189" fmla="*/ f144 1 6030"/>
                <a:gd name="f190" fmla="*/ f145 1 7923"/>
                <a:gd name="f191" fmla="*/ f146 1 6030"/>
                <a:gd name="f192" fmla="*/ f147 1 7923"/>
                <a:gd name="f193" fmla="*/ f148 1 6030"/>
                <a:gd name="f194" fmla="*/ f149 1 7923"/>
                <a:gd name="f195" fmla="*/ f150 1 6030"/>
                <a:gd name="f196" fmla="*/ f151 1 7923"/>
                <a:gd name="f197" fmla="*/ f152 1 6030"/>
                <a:gd name="f198" fmla="*/ f153 1 7923"/>
                <a:gd name="f199" fmla="*/ f154 1 6030"/>
                <a:gd name="f200" fmla="*/ f155 1 7923"/>
                <a:gd name="f201" fmla="*/ f156 1 6030"/>
                <a:gd name="f202" fmla="*/ f157 1 7923"/>
                <a:gd name="f203" fmla="*/ f158 1 6030"/>
                <a:gd name="f204" fmla="*/ f159 1 7923"/>
                <a:gd name="f205" fmla="*/ f160 1 6030"/>
                <a:gd name="f206" fmla="*/ f161 1 7923"/>
                <a:gd name="f207" fmla="*/ f162 1 6030"/>
                <a:gd name="f208" fmla="*/ f163 1 7923"/>
                <a:gd name="f209" fmla="*/ f164 1 6030"/>
                <a:gd name="f210" fmla="*/ f165 1 7923"/>
                <a:gd name="f211" fmla="*/ f166 1 6030"/>
                <a:gd name="f212" fmla="*/ f167 1 7923"/>
                <a:gd name="f213" fmla="*/ f168 1 6030"/>
                <a:gd name="f214" fmla="*/ f169 1 7923"/>
                <a:gd name="f215" fmla="*/ f170 1 6030"/>
                <a:gd name="f216" fmla="*/ f171 1 7923"/>
                <a:gd name="f217" fmla="*/ f172 1 6030"/>
                <a:gd name="f218" fmla="*/ f173 1 7923"/>
                <a:gd name="f219" fmla="*/ f174 1 6030"/>
                <a:gd name="f220" fmla="*/ f175 1 7923"/>
                <a:gd name="f221" fmla="*/ f176 1 6030"/>
                <a:gd name="f222" fmla="*/ f177 1 7923"/>
                <a:gd name="f223" fmla="*/ f178 1 6030"/>
                <a:gd name="f224" fmla="*/ f179 1 7923"/>
                <a:gd name="f225" fmla="*/ f180 1 6030"/>
                <a:gd name="f226" fmla="*/ f181 1 7923"/>
                <a:gd name="f227" fmla="*/ f182 1 6030"/>
                <a:gd name="f228" fmla="*/ f183 1 7923"/>
                <a:gd name="f229" fmla="*/ f184 1 6030"/>
                <a:gd name="f230" fmla="*/ f185 1 7923"/>
                <a:gd name="f231" fmla="*/ f186 1 6030"/>
                <a:gd name="f232" fmla="*/ f187 1 7923"/>
                <a:gd name="f233" fmla="*/ 0 1 f142"/>
                <a:gd name="f234" fmla="*/ f136 1 f142"/>
                <a:gd name="f235" fmla="*/ 0 1 f143"/>
                <a:gd name="f236" fmla="*/ f137 1 f143"/>
                <a:gd name="f237" fmla="*/ f189 1 f142"/>
                <a:gd name="f238" fmla="*/ f190 1 f143"/>
                <a:gd name="f239" fmla="*/ f191 1 f142"/>
                <a:gd name="f240" fmla="*/ f192 1 f143"/>
                <a:gd name="f241" fmla="*/ f193 1 f142"/>
                <a:gd name="f242" fmla="*/ f194 1 f143"/>
                <a:gd name="f243" fmla="*/ f195 1 f142"/>
                <a:gd name="f244" fmla="*/ f196 1 f143"/>
                <a:gd name="f245" fmla="*/ f197 1 f142"/>
                <a:gd name="f246" fmla="*/ f198 1 f143"/>
                <a:gd name="f247" fmla="*/ f199 1 f142"/>
                <a:gd name="f248" fmla="*/ f200 1 f143"/>
                <a:gd name="f249" fmla="*/ f201 1 f142"/>
                <a:gd name="f250" fmla="*/ f202 1 f143"/>
                <a:gd name="f251" fmla="*/ f203 1 f142"/>
                <a:gd name="f252" fmla="*/ f204 1 f143"/>
                <a:gd name="f253" fmla="*/ f205 1 f142"/>
                <a:gd name="f254" fmla="*/ f206 1 f143"/>
                <a:gd name="f255" fmla="*/ f207 1 f142"/>
                <a:gd name="f256" fmla="*/ f208 1 f143"/>
                <a:gd name="f257" fmla="*/ f209 1 f142"/>
                <a:gd name="f258" fmla="*/ f210 1 f143"/>
                <a:gd name="f259" fmla="*/ f211 1 f142"/>
                <a:gd name="f260" fmla="*/ f212 1 f143"/>
                <a:gd name="f261" fmla="*/ f213 1 f142"/>
                <a:gd name="f262" fmla="*/ f214 1 f143"/>
                <a:gd name="f263" fmla="*/ f215 1 f142"/>
                <a:gd name="f264" fmla="*/ f216 1 f143"/>
                <a:gd name="f265" fmla="*/ f217 1 f142"/>
                <a:gd name="f266" fmla="*/ f218 1 f143"/>
                <a:gd name="f267" fmla="*/ f219 1 f142"/>
                <a:gd name="f268" fmla="*/ f220 1 f143"/>
                <a:gd name="f269" fmla="*/ f221 1 f142"/>
                <a:gd name="f270" fmla="*/ f222 1 f143"/>
                <a:gd name="f271" fmla="*/ f223 1 f142"/>
                <a:gd name="f272" fmla="*/ f224 1 f143"/>
                <a:gd name="f273" fmla="*/ f225 1 f142"/>
                <a:gd name="f274" fmla="*/ f226 1 f143"/>
                <a:gd name="f275" fmla="*/ f227 1 f142"/>
                <a:gd name="f276" fmla="*/ f228 1 f143"/>
                <a:gd name="f277" fmla="*/ f229 1 f142"/>
                <a:gd name="f278" fmla="*/ f230 1 f143"/>
                <a:gd name="f279" fmla="*/ f231 1 f142"/>
                <a:gd name="f280" fmla="*/ f232 1 f143"/>
                <a:gd name="f281" fmla="*/ f233 f133 1"/>
                <a:gd name="f282" fmla="*/ f234 f133 1"/>
                <a:gd name="f283" fmla="*/ f236 f134 1"/>
                <a:gd name="f284" fmla="*/ f235 f134 1"/>
                <a:gd name="f285" fmla="*/ f237 f133 1"/>
                <a:gd name="f286" fmla="*/ f238 f134 1"/>
                <a:gd name="f287" fmla="*/ f239 f133 1"/>
                <a:gd name="f288" fmla="*/ f240 f134 1"/>
                <a:gd name="f289" fmla="*/ f241 f133 1"/>
                <a:gd name="f290" fmla="*/ f242 f134 1"/>
                <a:gd name="f291" fmla="*/ f243 f133 1"/>
                <a:gd name="f292" fmla="*/ f244 f134 1"/>
                <a:gd name="f293" fmla="*/ f245 f133 1"/>
                <a:gd name="f294" fmla="*/ f246 f134 1"/>
                <a:gd name="f295" fmla="*/ f247 f133 1"/>
                <a:gd name="f296" fmla="*/ f248 f134 1"/>
                <a:gd name="f297" fmla="*/ f249 f133 1"/>
                <a:gd name="f298" fmla="*/ f250 f134 1"/>
                <a:gd name="f299" fmla="*/ f251 f133 1"/>
                <a:gd name="f300" fmla="*/ f252 f134 1"/>
                <a:gd name="f301" fmla="*/ f253 f133 1"/>
                <a:gd name="f302" fmla="*/ f254 f134 1"/>
                <a:gd name="f303" fmla="*/ f255 f133 1"/>
                <a:gd name="f304" fmla="*/ f256 f134 1"/>
                <a:gd name="f305" fmla="*/ f257 f133 1"/>
                <a:gd name="f306" fmla="*/ f258 f134 1"/>
                <a:gd name="f307" fmla="*/ f259 f133 1"/>
                <a:gd name="f308" fmla="*/ f260 f134 1"/>
                <a:gd name="f309" fmla="*/ f261 f133 1"/>
                <a:gd name="f310" fmla="*/ f262 f134 1"/>
                <a:gd name="f311" fmla="*/ f263 f133 1"/>
                <a:gd name="f312" fmla="*/ f264 f134 1"/>
                <a:gd name="f313" fmla="*/ f265 f133 1"/>
                <a:gd name="f314" fmla="*/ f266 f134 1"/>
                <a:gd name="f315" fmla="*/ f267 f133 1"/>
                <a:gd name="f316" fmla="*/ f268 f134 1"/>
                <a:gd name="f317" fmla="*/ f269 f133 1"/>
                <a:gd name="f318" fmla="*/ f270 f134 1"/>
                <a:gd name="f319" fmla="*/ f271 f133 1"/>
                <a:gd name="f320" fmla="*/ f272 f134 1"/>
                <a:gd name="f321" fmla="*/ f273 f133 1"/>
                <a:gd name="f322" fmla="*/ f274 f134 1"/>
                <a:gd name="f323" fmla="*/ f275 f133 1"/>
                <a:gd name="f324" fmla="*/ f276 f134 1"/>
                <a:gd name="f325" fmla="*/ f277 f133 1"/>
                <a:gd name="f326" fmla="*/ f278 f134 1"/>
                <a:gd name="f327" fmla="*/ f279 f133 1"/>
                <a:gd name="f328" fmla="*/ f280 f134 1"/>
              </a:gdLst>
              <a:ahLst/>
              <a:cxnLst>
                <a:cxn ang="3cd4">
                  <a:pos x="hc" y="t"/>
                </a:cxn>
                <a:cxn ang="0">
                  <a:pos x="r" y="vc"/>
                </a:cxn>
                <a:cxn ang="cd4">
                  <a:pos x="hc" y="b"/>
                </a:cxn>
                <a:cxn ang="cd2">
                  <a:pos x="l" y="vc"/>
                </a:cxn>
                <a:cxn ang="f188">
                  <a:pos x="f285" y="f286"/>
                </a:cxn>
                <a:cxn ang="f188">
                  <a:pos x="f287" y="f288"/>
                </a:cxn>
                <a:cxn ang="f188">
                  <a:pos x="f289" y="f290"/>
                </a:cxn>
                <a:cxn ang="f188">
                  <a:pos x="f291" y="f292"/>
                </a:cxn>
                <a:cxn ang="f188">
                  <a:pos x="f293" y="f294"/>
                </a:cxn>
                <a:cxn ang="f188">
                  <a:pos x="f295" y="f296"/>
                </a:cxn>
                <a:cxn ang="f188">
                  <a:pos x="f297" y="f298"/>
                </a:cxn>
                <a:cxn ang="f188">
                  <a:pos x="f299" y="f300"/>
                </a:cxn>
                <a:cxn ang="f188">
                  <a:pos x="f301" y="f302"/>
                </a:cxn>
                <a:cxn ang="f188">
                  <a:pos x="f303" y="f304"/>
                </a:cxn>
                <a:cxn ang="f188">
                  <a:pos x="f305" y="f306"/>
                </a:cxn>
                <a:cxn ang="f188">
                  <a:pos x="f307" y="f308"/>
                </a:cxn>
                <a:cxn ang="f188">
                  <a:pos x="f309" y="f310"/>
                </a:cxn>
                <a:cxn ang="f188">
                  <a:pos x="f311" y="f312"/>
                </a:cxn>
                <a:cxn ang="f188">
                  <a:pos x="f313" y="f314"/>
                </a:cxn>
                <a:cxn ang="f188">
                  <a:pos x="f315" y="f316"/>
                </a:cxn>
                <a:cxn ang="f188">
                  <a:pos x="f317" y="f318"/>
                </a:cxn>
                <a:cxn ang="f188">
                  <a:pos x="f319" y="f320"/>
                </a:cxn>
                <a:cxn ang="f188">
                  <a:pos x="f321" y="f322"/>
                </a:cxn>
                <a:cxn ang="f188">
                  <a:pos x="f323" y="f324"/>
                </a:cxn>
                <a:cxn ang="f188">
                  <a:pos x="f325" y="f326"/>
                </a:cxn>
                <a:cxn ang="f188">
                  <a:pos x="f327" y="f328"/>
                </a:cxn>
                <a:cxn ang="f188">
                  <a:pos x="f285" y="f286"/>
                </a:cxn>
              </a:cxnLst>
              <a:rect l="f281" t="f284" r="f282" b="f283"/>
              <a:pathLst>
                <a:path w="6030" h="7923">
                  <a:moveTo>
                    <a:pt x="f8" y="f7"/>
                  </a:moveTo>
                  <a:cubicBezTo>
                    <a:pt x="f9" y="f10"/>
                    <a:pt x="f11" y="f12"/>
                    <a:pt x="f13" y="f14"/>
                  </a:cubicBezTo>
                  <a:cubicBezTo>
                    <a:pt x="f15" y="f16"/>
                    <a:pt x="f17" y="f18"/>
                    <a:pt x="f19" y="f20"/>
                  </a:cubicBezTo>
                  <a:cubicBezTo>
                    <a:pt x="f21" y="f22"/>
                    <a:pt x="f23" y="f24"/>
                    <a:pt x="f25" y="f26"/>
                  </a:cubicBezTo>
                  <a:cubicBezTo>
                    <a:pt x="f27" y="f28"/>
                    <a:pt x="f29" y="f30"/>
                    <a:pt x="f31" y="f32"/>
                  </a:cubicBezTo>
                  <a:cubicBezTo>
                    <a:pt x="f33" y="f34"/>
                    <a:pt x="f5" y="f35"/>
                    <a:pt x="f36" y="f37"/>
                  </a:cubicBezTo>
                  <a:cubicBezTo>
                    <a:pt x="f38" y="f39"/>
                    <a:pt x="f40" y="f41"/>
                    <a:pt x="f42" y="f43"/>
                  </a:cubicBezTo>
                  <a:cubicBezTo>
                    <a:pt x="f44" y="f45"/>
                    <a:pt x="f46" y="f47"/>
                    <a:pt x="f48" y="f49"/>
                  </a:cubicBezTo>
                  <a:cubicBezTo>
                    <a:pt x="f50" y="f51"/>
                    <a:pt x="f52" y="f53"/>
                    <a:pt x="f54" y="f55"/>
                  </a:cubicBezTo>
                  <a:cubicBezTo>
                    <a:pt x="f56" y="f57"/>
                    <a:pt x="f58" y="f5"/>
                    <a:pt x="f59" y="f60"/>
                  </a:cubicBezTo>
                  <a:cubicBezTo>
                    <a:pt x="f61" y="f57"/>
                    <a:pt x="f62" y="f63"/>
                    <a:pt x="f64" y="f65"/>
                  </a:cubicBezTo>
                  <a:cubicBezTo>
                    <a:pt x="f66" y="f67"/>
                    <a:pt x="f68" y="f69"/>
                    <a:pt x="f70" y="f71"/>
                  </a:cubicBezTo>
                  <a:cubicBezTo>
                    <a:pt x="f72" y="f73"/>
                    <a:pt x="f74" y="f75"/>
                    <a:pt x="f76" y="f77"/>
                  </a:cubicBezTo>
                  <a:cubicBezTo>
                    <a:pt x="f78" y="f79"/>
                    <a:pt x="f6"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6"/>
                    <a:pt x="f127" y="f10"/>
                    <a:pt x="f128" y="f129"/>
                  </a:cubicBezTo>
                  <a:cubicBezTo>
                    <a:pt x="f128" y="f130"/>
                    <a:pt x="f8" y="f131"/>
                    <a:pt x="f8" y="f7"/>
                  </a:cubicBezTo>
                  <a:close/>
                </a:path>
              </a:pathLst>
            </a:custGeom>
            <a:solidFill>
              <a:schemeClr val="accent1"/>
            </a:solid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sp>
        <p:nvSpPr>
          <p:cNvPr id="10" name="Oval 192">
            <a:extLst>
              <a:ext uri="{FF2B5EF4-FFF2-40B4-BE49-F238E27FC236}">
                <a16:creationId xmlns:a16="http://schemas.microsoft.com/office/drawing/2014/main" id="{1EA7DDA3-FEDD-4652-96C2-70145BD1F8A4}"/>
              </a:ext>
            </a:extLst>
          </p:cNvPr>
          <p:cNvSpPr/>
          <p:nvPr/>
        </p:nvSpPr>
        <p:spPr>
          <a:xfrm>
            <a:off x="7111293" y="4111087"/>
            <a:ext cx="3088954" cy="80324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6632" rIns="0" bIns="46632" anchor="ctr" anchorCtr="1" compatLnSpc="1">
            <a:noAutofit/>
          </a:bodyPr>
          <a:lstStyle/>
          <a:p>
            <a:pPr algn="ctr" defTabSz="914224">
              <a:defRPr sz="1800" b="0" i="0" u="none" strike="noStrike" kern="0" cap="none" spc="0" baseline="0">
                <a:solidFill>
                  <a:srgbClr val="000000"/>
                </a:solidFill>
                <a:uFillTx/>
              </a:defRPr>
            </a:pPr>
            <a:r>
              <a:rPr lang="en-US" sz="1961" kern="0" cap="all" spc="294">
                <a:solidFill>
                  <a:srgbClr val="FFFFFF"/>
                </a:solidFill>
                <a:latin typeface="Segoe UI Semibold" pitchFamily="34"/>
                <a:ea typeface="Segoe UI Black" pitchFamily="34"/>
                <a:cs typeface="Segoe UI Semibold" pitchFamily="34"/>
              </a:rPr>
              <a:t>Productivity</a:t>
            </a:r>
          </a:p>
        </p:txBody>
      </p:sp>
      <p:sp>
        <p:nvSpPr>
          <p:cNvPr id="12" name="Oval 194">
            <a:extLst>
              <a:ext uri="{FF2B5EF4-FFF2-40B4-BE49-F238E27FC236}">
                <a16:creationId xmlns:a16="http://schemas.microsoft.com/office/drawing/2014/main" id="{F8A5811F-86C1-4543-ABB3-E47F095E2188}"/>
              </a:ext>
            </a:extLst>
          </p:cNvPr>
          <p:cNvSpPr/>
          <p:nvPr/>
        </p:nvSpPr>
        <p:spPr>
          <a:xfrm>
            <a:off x="8280115" y="3039698"/>
            <a:ext cx="751311" cy="73262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57150" cap="flat">
            <a:solidFill>
              <a:srgbClr val="D9D9D9"/>
            </a:solidFill>
            <a:prstDash val="solid"/>
          </a:ln>
        </p:spPr>
        <p:txBody>
          <a:bodyPr vert="horz" wrap="square" lIns="0" tIns="46632" rIns="0" bIns="46632" anchor="ctr" anchorCtr="1" compatLnSpc="1">
            <a:noAutofit/>
          </a:bodyPr>
          <a:lstStyle/>
          <a:p>
            <a:pPr algn="ctr" defTabSz="932295">
              <a:defRPr sz="1800" b="0" i="0" u="none" strike="noStrike" kern="0" cap="none" spc="0" baseline="0">
                <a:solidFill>
                  <a:srgbClr val="000000"/>
                </a:solidFill>
                <a:uFillTx/>
              </a:defRPr>
            </a:pPr>
            <a:r>
              <a:rPr lang="en-US" sz="1765" b="1" kern="0" cap="all" spc="118">
                <a:solidFill>
                  <a:srgbClr val="000000"/>
                </a:solidFill>
                <a:latin typeface="Segoe UI"/>
                <a:ea typeface="Segoe UI Black" pitchFamily="34"/>
                <a:cs typeface="Segoe UI Black" pitchFamily="34"/>
              </a:rPr>
              <a:t>OR</a:t>
            </a:r>
          </a:p>
        </p:txBody>
      </p:sp>
      <p:sp>
        <p:nvSpPr>
          <p:cNvPr id="13" name="Secure">
            <a:extLst>
              <a:ext uri="{FF2B5EF4-FFF2-40B4-BE49-F238E27FC236}">
                <a16:creationId xmlns:a16="http://schemas.microsoft.com/office/drawing/2014/main" id="{9AD1E256-3397-4D88-B036-E2DB08238C06}"/>
              </a:ext>
            </a:extLst>
          </p:cNvPr>
          <p:cNvSpPr/>
          <p:nvPr/>
        </p:nvSpPr>
        <p:spPr>
          <a:xfrm>
            <a:off x="7194643" y="1897689"/>
            <a:ext cx="2922255" cy="80324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6632" rIns="0" bIns="46632" anchor="ctr" anchorCtr="1" compatLnSpc="1">
            <a:noAutofit/>
          </a:bodyPr>
          <a:lstStyle/>
          <a:p>
            <a:pPr algn="ctr" defTabSz="914224">
              <a:defRPr sz="1800" b="0" i="0" u="none" strike="noStrike" kern="0" cap="none" spc="0" baseline="0">
                <a:solidFill>
                  <a:srgbClr val="000000"/>
                </a:solidFill>
                <a:uFillTx/>
              </a:defRPr>
            </a:pPr>
            <a:r>
              <a:rPr lang="en-US" sz="1961" kern="0" cap="all" spc="294" dirty="0">
                <a:solidFill>
                  <a:srgbClr val="FFFFFF"/>
                </a:solidFill>
                <a:latin typeface="Segoe UI Semibold" pitchFamily="34"/>
                <a:ea typeface="Segoe UI Black" pitchFamily="34"/>
                <a:cs typeface="Segoe UI Semibold" pitchFamily="34"/>
              </a:rPr>
              <a:t>SECURITY</a:t>
            </a:r>
          </a:p>
        </p:txBody>
      </p:sp>
      <p:grpSp>
        <p:nvGrpSpPr>
          <p:cNvPr id="14" name="Group 19">
            <a:extLst>
              <a:ext uri="{FF2B5EF4-FFF2-40B4-BE49-F238E27FC236}">
                <a16:creationId xmlns:a16="http://schemas.microsoft.com/office/drawing/2014/main" id="{471E0636-ED5F-4771-A438-7FE593359FDF}"/>
              </a:ext>
            </a:extLst>
          </p:cNvPr>
          <p:cNvGrpSpPr/>
          <p:nvPr/>
        </p:nvGrpSpPr>
        <p:grpSpPr>
          <a:xfrm>
            <a:off x="5187252" y="3614755"/>
            <a:ext cx="1598477" cy="2805630"/>
            <a:chOff x="5291267" y="3686741"/>
            <a:chExt cx="1630530" cy="2861889"/>
          </a:xfrm>
        </p:grpSpPr>
        <p:grpSp>
          <p:nvGrpSpPr>
            <p:cNvPr id="15" name="Group 200">
              <a:extLst>
                <a:ext uri="{FF2B5EF4-FFF2-40B4-BE49-F238E27FC236}">
                  <a16:creationId xmlns:a16="http://schemas.microsoft.com/office/drawing/2014/main" id="{946002CE-2F82-4C59-8733-55EF255FFC29}"/>
                </a:ext>
              </a:extLst>
            </p:cNvPr>
            <p:cNvGrpSpPr/>
            <p:nvPr/>
          </p:nvGrpSpPr>
          <p:grpSpPr>
            <a:xfrm>
              <a:off x="5291267" y="3686741"/>
              <a:ext cx="1630529" cy="2316623"/>
              <a:chOff x="5291267" y="3686741"/>
              <a:chExt cx="1630529" cy="2316623"/>
            </a:xfrm>
          </p:grpSpPr>
          <p:sp>
            <p:nvSpPr>
              <p:cNvPr id="16" name="Freeform 12">
                <a:extLst>
                  <a:ext uri="{FF2B5EF4-FFF2-40B4-BE49-F238E27FC236}">
                    <a16:creationId xmlns:a16="http://schemas.microsoft.com/office/drawing/2014/main" id="{D79732B4-F3F3-4F44-899F-91ED4D310E50}"/>
                  </a:ext>
                </a:extLst>
              </p:cNvPr>
              <p:cNvSpPr/>
              <p:nvPr/>
            </p:nvSpPr>
            <p:spPr>
              <a:xfrm>
                <a:off x="6286692" y="3686741"/>
                <a:ext cx="50255" cy="128290"/>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17" name="Rectangle 14">
                <a:extLst>
                  <a:ext uri="{FF2B5EF4-FFF2-40B4-BE49-F238E27FC236}">
                    <a16:creationId xmlns:a16="http://schemas.microsoft.com/office/drawing/2014/main" id="{FEAC58D2-116A-410D-8D6C-157399930C64}"/>
                  </a:ext>
                </a:extLst>
              </p:cNvPr>
              <p:cNvSpPr/>
              <p:nvPr/>
            </p:nvSpPr>
            <p:spPr>
              <a:xfrm>
                <a:off x="5911403" y="3815032"/>
                <a:ext cx="1010393" cy="2188332"/>
              </a:xfrm>
              <a:prstGeom prst="rect">
                <a:avLst/>
              </a:prstGeom>
              <a:solidFill>
                <a:srgbClr val="868686"/>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18" name="Rectangle 15">
                <a:extLst>
                  <a:ext uri="{FF2B5EF4-FFF2-40B4-BE49-F238E27FC236}">
                    <a16:creationId xmlns:a16="http://schemas.microsoft.com/office/drawing/2014/main" id="{88EAC9AD-47C3-45D7-8CE9-BCDD32EAEE06}"/>
                  </a:ext>
                </a:extLst>
              </p:cNvPr>
              <p:cNvSpPr/>
              <p:nvPr/>
            </p:nvSpPr>
            <p:spPr>
              <a:xfrm>
                <a:off x="5911403" y="3815032"/>
                <a:ext cx="1010393" cy="2188332"/>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19" name="Rectangle 16">
                <a:extLst>
                  <a:ext uri="{FF2B5EF4-FFF2-40B4-BE49-F238E27FC236}">
                    <a16:creationId xmlns:a16="http://schemas.microsoft.com/office/drawing/2014/main" id="{102062AB-4285-4EBF-AE54-BFBDB274747A}"/>
                  </a:ext>
                </a:extLst>
              </p:cNvPr>
              <p:cNvSpPr/>
              <p:nvPr/>
            </p:nvSpPr>
            <p:spPr>
              <a:xfrm>
                <a:off x="6012984" y="4856277"/>
                <a:ext cx="81259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0" name="Rectangle 17">
                <a:extLst>
                  <a:ext uri="{FF2B5EF4-FFF2-40B4-BE49-F238E27FC236}">
                    <a16:creationId xmlns:a16="http://schemas.microsoft.com/office/drawing/2014/main" id="{03E8B7D1-ED8D-4F7A-92CE-837B0524117B}"/>
                  </a:ext>
                </a:extLst>
              </p:cNvPr>
              <p:cNvSpPr/>
              <p:nvPr/>
            </p:nvSpPr>
            <p:spPr>
              <a:xfrm>
                <a:off x="6012984" y="4856277"/>
                <a:ext cx="812590" cy="13149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1" name="Rectangle 18">
                <a:extLst>
                  <a:ext uri="{FF2B5EF4-FFF2-40B4-BE49-F238E27FC236}">
                    <a16:creationId xmlns:a16="http://schemas.microsoft.com/office/drawing/2014/main" id="{DB24614F-70CD-4ABD-8E5D-EC9A5D0024DF}"/>
                  </a:ext>
                </a:extLst>
              </p:cNvPr>
              <p:cNvSpPr/>
              <p:nvPr/>
            </p:nvSpPr>
            <p:spPr>
              <a:xfrm>
                <a:off x="6012984" y="5083981"/>
                <a:ext cx="812590"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2" name="Rectangle 19">
                <a:extLst>
                  <a:ext uri="{FF2B5EF4-FFF2-40B4-BE49-F238E27FC236}">
                    <a16:creationId xmlns:a16="http://schemas.microsoft.com/office/drawing/2014/main" id="{27CB3717-BF55-4A84-BA12-92D3EDBA94AC}"/>
                  </a:ext>
                </a:extLst>
              </p:cNvPr>
              <p:cNvSpPr/>
              <p:nvPr/>
            </p:nvSpPr>
            <p:spPr>
              <a:xfrm>
                <a:off x="6012984" y="5083981"/>
                <a:ext cx="812590" cy="1293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3" name="Rectangle 20">
                <a:extLst>
                  <a:ext uri="{FF2B5EF4-FFF2-40B4-BE49-F238E27FC236}">
                    <a16:creationId xmlns:a16="http://schemas.microsoft.com/office/drawing/2014/main" id="{9C42E228-7C4C-415C-B2B7-6D01527369BE}"/>
                  </a:ext>
                </a:extLst>
              </p:cNvPr>
              <p:cNvSpPr/>
              <p:nvPr/>
            </p:nvSpPr>
            <p:spPr>
              <a:xfrm>
                <a:off x="6012984" y="5309555"/>
                <a:ext cx="81259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 name="Rectangle 21">
                <a:extLst>
                  <a:ext uri="{FF2B5EF4-FFF2-40B4-BE49-F238E27FC236}">
                    <a16:creationId xmlns:a16="http://schemas.microsoft.com/office/drawing/2014/main" id="{6F8421FE-741B-4CEB-9F6F-A5D0778F56B5}"/>
                  </a:ext>
                </a:extLst>
              </p:cNvPr>
              <p:cNvSpPr/>
              <p:nvPr/>
            </p:nvSpPr>
            <p:spPr>
              <a:xfrm>
                <a:off x="6012984" y="5309555"/>
                <a:ext cx="812590" cy="13149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 name="Rectangle 22">
                <a:extLst>
                  <a:ext uri="{FF2B5EF4-FFF2-40B4-BE49-F238E27FC236}">
                    <a16:creationId xmlns:a16="http://schemas.microsoft.com/office/drawing/2014/main" id="{31E91106-BD4A-42A7-B2BA-B56E15A856FF}"/>
                  </a:ext>
                </a:extLst>
              </p:cNvPr>
              <p:cNvSpPr/>
              <p:nvPr/>
            </p:nvSpPr>
            <p:spPr>
              <a:xfrm>
                <a:off x="6012984" y="5534049"/>
                <a:ext cx="812590" cy="1325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6" name="Rectangle 23">
                <a:extLst>
                  <a:ext uri="{FF2B5EF4-FFF2-40B4-BE49-F238E27FC236}">
                    <a16:creationId xmlns:a16="http://schemas.microsoft.com/office/drawing/2014/main" id="{8375D838-C3D7-49B3-99BC-0B5826885D4F}"/>
                  </a:ext>
                </a:extLst>
              </p:cNvPr>
              <p:cNvSpPr/>
              <p:nvPr/>
            </p:nvSpPr>
            <p:spPr>
              <a:xfrm>
                <a:off x="6012984" y="5534049"/>
                <a:ext cx="812590" cy="1325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7" name="Rectangle 24">
                <a:extLst>
                  <a:ext uri="{FF2B5EF4-FFF2-40B4-BE49-F238E27FC236}">
                    <a16:creationId xmlns:a16="http://schemas.microsoft.com/office/drawing/2014/main" id="{FF8B1595-E50B-46CE-A17F-386EF46BBB99}"/>
                  </a:ext>
                </a:extLst>
              </p:cNvPr>
              <p:cNvSpPr/>
              <p:nvPr/>
            </p:nvSpPr>
            <p:spPr>
              <a:xfrm>
                <a:off x="6012984" y="4177436"/>
                <a:ext cx="81259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8" name="Rectangle 25">
                <a:extLst>
                  <a:ext uri="{FF2B5EF4-FFF2-40B4-BE49-F238E27FC236}">
                    <a16:creationId xmlns:a16="http://schemas.microsoft.com/office/drawing/2014/main" id="{A80BCD60-221D-42FE-9921-63A9CA7D2F05}"/>
                  </a:ext>
                </a:extLst>
              </p:cNvPr>
              <p:cNvSpPr/>
              <p:nvPr/>
            </p:nvSpPr>
            <p:spPr>
              <a:xfrm>
                <a:off x="6012984" y="4403000"/>
                <a:ext cx="81259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9" name="Rectangle 26">
                <a:extLst>
                  <a:ext uri="{FF2B5EF4-FFF2-40B4-BE49-F238E27FC236}">
                    <a16:creationId xmlns:a16="http://schemas.microsoft.com/office/drawing/2014/main" id="{E2524DAC-4497-4D45-9AA4-FEE3A06A4757}"/>
                  </a:ext>
                </a:extLst>
              </p:cNvPr>
              <p:cNvSpPr/>
              <p:nvPr/>
            </p:nvSpPr>
            <p:spPr>
              <a:xfrm>
                <a:off x="6012984" y="4630704"/>
                <a:ext cx="812590"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0" name="Rectangle 27">
                <a:extLst>
                  <a:ext uri="{FF2B5EF4-FFF2-40B4-BE49-F238E27FC236}">
                    <a16:creationId xmlns:a16="http://schemas.microsoft.com/office/drawing/2014/main" id="{93DBE61A-887A-4F46-91AF-70F5C11C1644}"/>
                  </a:ext>
                </a:extLst>
              </p:cNvPr>
              <p:cNvSpPr/>
              <p:nvPr/>
            </p:nvSpPr>
            <p:spPr>
              <a:xfrm>
                <a:off x="6012984" y="4630704"/>
                <a:ext cx="812590" cy="1293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1" name="Rectangle 28">
                <a:extLst>
                  <a:ext uri="{FF2B5EF4-FFF2-40B4-BE49-F238E27FC236}">
                    <a16:creationId xmlns:a16="http://schemas.microsoft.com/office/drawing/2014/main" id="{79002923-AD9F-456D-B308-45CDB48B1A97}"/>
                  </a:ext>
                </a:extLst>
              </p:cNvPr>
              <p:cNvSpPr/>
              <p:nvPr/>
            </p:nvSpPr>
            <p:spPr>
              <a:xfrm>
                <a:off x="6012984" y="3951863"/>
                <a:ext cx="812590"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2" name="Freeform 29">
                <a:extLst>
                  <a:ext uri="{FF2B5EF4-FFF2-40B4-BE49-F238E27FC236}">
                    <a16:creationId xmlns:a16="http://schemas.microsoft.com/office/drawing/2014/main" id="{DED60F39-9DCC-4EC7-A645-D0C798E3A654}"/>
                  </a:ext>
                </a:extLst>
              </p:cNvPr>
              <p:cNvSpPr/>
              <p:nvPr/>
            </p:nvSpPr>
            <p:spPr>
              <a:xfrm>
                <a:off x="5911403" y="4630704"/>
                <a:ext cx="554912" cy="1372651"/>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505050"/>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3" name="Freeform 30">
                <a:extLst>
                  <a:ext uri="{FF2B5EF4-FFF2-40B4-BE49-F238E27FC236}">
                    <a16:creationId xmlns:a16="http://schemas.microsoft.com/office/drawing/2014/main" id="{1F7AA52B-EC6D-4646-BBAA-AF8481900C71}"/>
                  </a:ext>
                </a:extLst>
              </p:cNvPr>
              <p:cNvSpPr/>
              <p:nvPr/>
            </p:nvSpPr>
            <p:spPr>
              <a:xfrm>
                <a:off x="5911403" y="4630704"/>
                <a:ext cx="554912" cy="1372651"/>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4" name="Rectangle 31">
                <a:extLst>
                  <a:ext uri="{FF2B5EF4-FFF2-40B4-BE49-F238E27FC236}">
                    <a16:creationId xmlns:a16="http://schemas.microsoft.com/office/drawing/2014/main" id="{14F27161-D448-41C2-950F-D1827AC31EDC}"/>
                  </a:ext>
                </a:extLst>
              </p:cNvPr>
              <p:cNvSpPr/>
              <p:nvPr/>
            </p:nvSpPr>
            <p:spPr>
              <a:xfrm>
                <a:off x="6012984" y="4856277"/>
                <a:ext cx="453341"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5" name="Rectangle 32">
                <a:extLst>
                  <a:ext uri="{FF2B5EF4-FFF2-40B4-BE49-F238E27FC236}">
                    <a16:creationId xmlns:a16="http://schemas.microsoft.com/office/drawing/2014/main" id="{EEE027C1-1D9E-4871-A072-09CD1ACCF994}"/>
                  </a:ext>
                </a:extLst>
              </p:cNvPr>
              <p:cNvSpPr/>
              <p:nvPr/>
            </p:nvSpPr>
            <p:spPr>
              <a:xfrm>
                <a:off x="6012984" y="4856277"/>
                <a:ext cx="453341" cy="13149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6" name="Rectangle 33">
                <a:extLst>
                  <a:ext uri="{FF2B5EF4-FFF2-40B4-BE49-F238E27FC236}">
                    <a16:creationId xmlns:a16="http://schemas.microsoft.com/office/drawing/2014/main" id="{99A7D772-7F2F-4323-A190-A3BA5E75039C}"/>
                  </a:ext>
                </a:extLst>
              </p:cNvPr>
              <p:cNvSpPr/>
              <p:nvPr/>
            </p:nvSpPr>
            <p:spPr>
              <a:xfrm>
                <a:off x="6012984" y="5083981"/>
                <a:ext cx="453341"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7" name="Rectangle 34">
                <a:extLst>
                  <a:ext uri="{FF2B5EF4-FFF2-40B4-BE49-F238E27FC236}">
                    <a16:creationId xmlns:a16="http://schemas.microsoft.com/office/drawing/2014/main" id="{A2469F09-E366-48B3-9B0A-1BFB1C9761A1}"/>
                  </a:ext>
                </a:extLst>
              </p:cNvPr>
              <p:cNvSpPr/>
              <p:nvPr/>
            </p:nvSpPr>
            <p:spPr>
              <a:xfrm>
                <a:off x="6012984" y="5083981"/>
                <a:ext cx="453341" cy="1293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8" name="Rectangle 35">
                <a:extLst>
                  <a:ext uri="{FF2B5EF4-FFF2-40B4-BE49-F238E27FC236}">
                    <a16:creationId xmlns:a16="http://schemas.microsoft.com/office/drawing/2014/main" id="{23CC3172-08CC-4D9F-970A-33F0DA890933}"/>
                  </a:ext>
                </a:extLst>
              </p:cNvPr>
              <p:cNvSpPr/>
              <p:nvPr/>
            </p:nvSpPr>
            <p:spPr>
              <a:xfrm>
                <a:off x="6012984" y="5309555"/>
                <a:ext cx="453341"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9" name="Rectangle 36">
                <a:extLst>
                  <a:ext uri="{FF2B5EF4-FFF2-40B4-BE49-F238E27FC236}">
                    <a16:creationId xmlns:a16="http://schemas.microsoft.com/office/drawing/2014/main" id="{A9A1AF05-79AE-4E7A-902D-4164EE995338}"/>
                  </a:ext>
                </a:extLst>
              </p:cNvPr>
              <p:cNvSpPr/>
              <p:nvPr/>
            </p:nvSpPr>
            <p:spPr>
              <a:xfrm>
                <a:off x="6012984" y="5309555"/>
                <a:ext cx="453341" cy="13149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0" name="Rectangle 37">
                <a:extLst>
                  <a:ext uri="{FF2B5EF4-FFF2-40B4-BE49-F238E27FC236}">
                    <a16:creationId xmlns:a16="http://schemas.microsoft.com/office/drawing/2014/main" id="{9A83F461-D259-4EAC-B147-97693DE9110E}"/>
                  </a:ext>
                </a:extLst>
              </p:cNvPr>
              <p:cNvSpPr/>
              <p:nvPr/>
            </p:nvSpPr>
            <p:spPr>
              <a:xfrm>
                <a:off x="6012984" y="5534049"/>
                <a:ext cx="453341" cy="1325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1" name="Rectangle 38">
                <a:extLst>
                  <a:ext uri="{FF2B5EF4-FFF2-40B4-BE49-F238E27FC236}">
                    <a16:creationId xmlns:a16="http://schemas.microsoft.com/office/drawing/2014/main" id="{AEB3334E-FC21-4798-93F9-D468926B0094}"/>
                  </a:ext>
                </a:extLst>
              </p:cNvPr>
              <p:cNvSpPr/>
              <p:nvPr/>
            </p:nvSpPr>
            <p:spPr>
              <a:xfrm>
                <a:off x="6012984" y="5534049"/>
                <a:ext cx="453341" cy="1325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2" name="Rectangle 39">
                <a:extLst>
                  <a:ext uri="{FF2B5EF4-FFF2-40B4-BE49-F238E27FC236}">
                    <a16:creationId xmlns:a16="http://schemas.microsoft.com/office/drawing/2014/main" id="{19557C70-333E-4634-BFE0-9998BD9242EE}"/>
                  </a:ext>
                </a:extLst>
              </p:cNvPr>
              <p:cNvSpPr/>
              <p:nvPr/>
            </p:nvSpPr>
            <p:spPr>
              <a:xfrm>
                <a:off x="6012984" y="4630704"/>
                <a:ext cx="453341"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3" name="Rectangle 40">
                <a:extLst>
                  <a:ext uri="{FF2B5EF4-FFF2-40B4-BE49-F238E27FC236}">
                    <a16:creationId xmlns:a16="http://schemas.microsoft.com/office/drawing/2014/main" id="{95394A0E-A7D7-40CF-B577-45C73137A0B4}"/>
                  </a:ext>
                </a:extLst>
              </p:cNvPr>
              <p:cNvSpPr/>
              <p:nvPr/>
            </p:nvSpPr>
            <p:spPr>
              <a:xfrm>
                <a:off x="6012984" y="4630704"/>
                <a:ext cx="453341" cy="1293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4" name="Rectangle 41">
                <a:extLst>
                  <a:ext uri="{FF2B5EF4-FFF2-40B4-BE49-F238E27FC236}">
                    <a16:creationId xmlns:a16="http://schemas.microsoft.com/office/drawing/2014/main" id="{2F66601C-92E9-4E80-8810-789CF9658D69}"/>
                  </a:ext>
                </a:extLst>
              </p:cNvPr>
              <p:cNvSpPr/>
              <p:nvPr/>
            </p:nvSpPr>
            <p:spPr>
              <a:xfrm>
                <a:off x="5291267" y="4741886"/>
                <a:ext cx="1010393" cy="1261478"/>
              </a:xfrm>
              <a:prstGeom prst="rect">
                <a:avLst/>
              </a:prstGeom>
              <a:solidFill>
                <a:srgbClr val="868686"/>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5" name="Rectangle 42">
                <a:extLst>
                  <a:ext uri="{FF2B5EF4-FFF2-40B4-BE49-F238E27FC236}">
                    <a16:creationId xmlns:a16="http://schemas.microsoft.com/office/drawing/2014/main" id="{34F8377A-2010-423B-B8A9-EE6FF799C1E0}"/>
                  </a:ext>
                </a:extLst>
              </p:cNvPr>
              <p:cNvSpPr/>
              <p:nvPr/>
            </p:nvSpPr>
            <p:spPr>
              <a:xfrm>
                <a:off x="5846188" y="5746793"/>
                <a:ext cx="131509" cy="256571"/>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6" name="Rectangle 43">
                <a:extLst>
                  <a:ext uri="{FF2B5EF4-FFF2-40B4-BE49-F238E27FC236}">
                    <a16:creationId xmlns:a16="http://schemas.microsoft.com/office/drawing/2014/main" id="{63A8568A-2852-4172-9DC6-E86AB0072681}"/>
                  </a:ext>
                </a:extLst>
              </p:cNvPr>
              <p:cNvSpPr/>
              <p:nvPr/>
            </p:nvSpPr>
            <p:spPr>
              <a:xfrm>
                <a:off x="5620588" y="5746793"/>
                <a:ext cx="128299" cy="256571"/>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7" name="Rectangle 44">
                <a:extLst>
                  <a:ext uri="{FF2B5EF4-FFF2-40B4-BE49-F238E27FC236}">
                    <a16:creationId xmlns:a16="http://schemas.microsoft.com/office/drawing/2014/main" id="{7417397F-2CE5-4CE9-B4E8-84568B28341F}"/>
                  </a:ext>
                </a:extLst>
              </p:cNvPr>
              <p:cNvSpPr/>
              <p:nvPr/>
            </p:nvSpPr>
            <p:spPr>
              <a:xfrm>
                <a:off x="5391777" y="4856277"/>
                <a:ext cx="81366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8" name="Rectangle 45">
                <a:extLst>
                  <a:ext uri="{FF2B5EF4-FFF2-40B4-BE49-F238E27FC236}">
                    <a16:creationId xmlns:a16="http://schemas.microsoft.com/office/drawing/2014/main" id="{84A79EC4-FF2A-483A-990D-06E096CF0B05}"/>
                  </a:ext>
                </a:extLst>
              </p:cNvPr>
              <p:cNvSpPr/>
              <p:nvPr/>
            </p:nvSpPr>
            <p:spPr>
              <a:xfrm>
                <a:off x="5391777" y="5083981"/>
                <a:ext cx="813660"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9" name="Rectangle 46">
                <a:extLst>
                  <a:ext uri="{FF2B5EF4-FFF2-40B4-BE49-F238E27FC236}">
                    <a16:creationId xmlns:a16="http://schemas.microsoft.com/office/drawing/2014/main" id="{B873F459-C317-46DE-B5E4-DE32FE3797CC}"/>
                  </a:ext>
                </a:extLst>
              </p:cNvPr>
              <p:cNvSpPr/>
              <p:nvPr/>
            </p:nvSpPr>
            <p:spPr>
              <a:xfrm>
                <a:off x="5391777" y="5309555"/>
                <a:ext cx="81366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0" name="Rectangle 47">
                <a:extLst>
                  <a:ext uri="{FF2B5EF4-FFF2-40B4-BE49-F238E27FC236}">
                    <a16:creationId xmlns:a16="http://schemas.microsoft.com/office/drawing/2014/main" id="{5B4B3706-9349-4BA3-B1E4-D51FDE79C993}"/>
                  </a:ext>
                </a:extLst>
              </p:cNvPr>
              <p:cNvSpPr/>
              <p:nvPr/>
            </p:nvSpPr>
            <p:spPr>
              <a:xfrm>
                <a:off x="5391777" y="5534049"/>
                <a:ext cx="813660" cy="1325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grpSp>
        <p:sp>
          <p:nvSpPr>
            <p:cNvPr id="51" name="Rectangle 201">
              <a:extLst>
                <a:ext uri="{FF2B5EF4-FFF2-40B4-BE49-F238E27FC236}">
                  <a16:creationId xmlns:a16="http://schemas.microsoft.com/office/drawing/2014/main" id="{18D9E690-1D6F-4A90-906F-119D928592D4}"/>
                </a:ext>
              </a:extLst>
            </p:cNvPr>
            <p:cNvSpPr/>
            <p:nvPr/>
          </p:nvSpPr>
          <p:spPr>
            <a:xfrm>
              <a:off x="5291267" y="5867640"/>
              <a:ext cx="1630530" cy="680990"/>
            </a:xfrm>
            <a:prstGeom prst="rect">
              <a:avLst/>
            </a:prstGeom>
            <a:noFill/>
            <a:ln cap="flat">
              <a:noFill/>
              <a:prstDash val="solid"/>
            </a:ln>
          </p:spPr>
          <p:txBody>
            <a:bodyPr vert="horz" wrap="square" lIns="0" tIns="0" rIns="0" bIns="0" anchor="t" anchorCtr="1" compatLnSpc="1">
              <a:noAutofit/>
            </a:bodyPr>
            <a:lstStyle/>
            <a:p>
              <a:pPr algn="ctr" defTabSz="932026">
                <a:lnSpc>
                  <a:spcPct val="90000"/>
                </a:lnSpc>
                <a:defRPr sz="1800" b="0" i="0" u="none" strike="noStrike" kern="0" cap="none" spc="0" baseline="0">
                  <a:solidFill>
                    <a:srgbClr val="000000"/>
                  </a:solidFill>
                  <a:uFillTx/>
                </a:defRPr>
              </a:pPr>
              <a:br>
                <a:rPr lang="en-US" sz="1765" kern="0" spc="-50" dirty="0">
                  <a:solidFill>
                    <a:srgbClr val="505050"/>
                  </a:solidFill>
                  <a:latin typeface="Segoe UI Semibold" pitchFamily="34"/>
                  <a:cs typeface="Segoe UI Semibold" pitchFamily="34"/>
                </a:rPr>
              </a:br>
              <a:r>
                <a:rPr lang="en-US" sz="1765" kern="0" spc="-50" dirty="0">
                  <a:solidFill>
                    <a:srgbClr val="505050"/>
                  </a:solidFill>
                  <a:latin typeface="Segoe UI Semibold" pitchFamily="34"/>
                  <a:cs typeface="Segoe UI Semibold" pitchFamily="34"/>
                </a:rPr>
                <a:t>On-premises</a:t>
              </a:r>
            </a:p>
          </p:txBody>
        </p:sp>
      </p:grpSp>
      <p:sp>
        <p:nvSpPr>
          <p:cNvPr id="52" name="Freeform 5">
            <a:extLst>
              <a:ext uri="{FF2B5EF4-FFF2-40B4-BE49-F238E27FC236}">
                <a16:creationId xmlns:a16="http://schemas.microsoft.com/office/drawing/2014/main" id="{C59479CA-30AC-4D46-849B-B322B22FE029}"/>
              </a:ext>
            </a:extLst>
          </p:cNvPr>
          <p:cNvSpPr/>
          <p:nvPr/>
        </p:nvSpPr>
        <p:spPr>
          <a:xfrm>
            <a:off x="9396020" y="461357"/>
            <a:ext cx="2148801" cy="1302631"/>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57150" cap="flat">
            <a:solidFill>
              <a:srgbClr val="D9D9D9"/>
            </a:solidFill>
            <a:prstDash val="solid"/>
          </a:ln>
        </p:spPr>
        <p:txBody>
          <a:bodyPr vert="horz" wrap="square" lIns="91426" tIns="45717" rIns="91426" bIns="45717" anchor="ctr" anchorCtr="1" compatLnSpc="1">
            <a:noAutofit/>
          </a:bodyPr>
          <a:lstStyle/>
          <a:p>
            <a:pPr algn="ctr" defTabSz="932026">
              <a:lnSpc>
                <a:spcPct val="90000"/>
              </a:lnSpc>
              <a:defRPr sz="1800" b="0" i="0" u="none" strike="noStrike" kern="0" cap="none" spc="0" baseline="0">
                <a:solidFill>
                  <a:srgbClr val="000000"/>
                </a:solidFill>
                <a:uFillTx/>
              </a:defRPr>
            </a:pPr>
            <a:endParaRPr lang="en-US" sz="1600" kern="0" spc="-50">
              <a:solidFill>
                <a:srgbClr val="FFFFFF"/>
              </a:solidFill>
              <a:latin typeface="Segoe UI"/>
            </a:endParaRPr>
          </a:p>
        </p:txBody>
      </p:sp>
    </p:spTree>
    <p:extLst>
      <p:ext uri="{BB962C8B-B14F-4D97-AF65-F5344CB8AC3E}">
        <p14:creationId xmlns:p14="http://schemas.microsoft.com/office/powerpoint/2010/main" val="10870724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95833E-6 -1.48148E-6 L 0.12318 -1.48148E-6 ">
                                      <p:cBhvr>
                                        <p:cTn id="6" dur="1000" fill="hold"/>
                                        <p:tgtEl>
                                          <p:spTgt spid="4"/>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6">
            <a:extLst>
              <a:ext uri="{FF2B5EF4-FFF2-40B4-BE49-F238E27FC236}">
                <a16:creationId xmlns:a16="http://schemas.microsoft.com/office/drawing/2014/main" id="{F0BCD154-81FF-457F-A879-7427A06C8280}"/>
              </a:ext>
            </a:extLst>
          </p:cNvPr>
          <p:cNvSpPr/>
          <p:nvPr/>
        </p:nvSpPr>
        <p:spPr>
          <a:xfrm>
            <a:off x="5911868" y="681805"/>
            <a:ext cx="5487814" cy="5487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DCDCDC"/>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3" name="Oval 198">
            <a:extLst>
              <a:ext uri="{FF2B5EF4-FFF2-40B4-BE49-F238E27FC236}">
                <a16:creationId xmlns:a16="http://schemas.microsoft.com/office/drawing/2014/main" id="{1CA36EE7-4F26-4B0B-8C75-462CD67F4559}"/>
              </a:ext>
            </a:extLst>
          </p:cNvPr>
          <p:cNvSpPr/>
          <p:nvPr/>
        </p:nvSpPr>
        <p:spPr>
          <a:xfrm>
            <a:off x="6131635" y="897466"/>
            <a:ext cx="5046872" cy="50468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1">
              <a:lumMod val="75000"/>
            </a:schemeClr>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a:ea typeface="Segoe UI" pitchFamily="34"/>
              <a:cs typeface="Segoe UI" pitchFamily="34"/>
            </a:endParaRPr>
          </a:p>
        </p:txBody>
      </p:sp>
      <p:sp>
        <p:nvSpPr>
          <p:cNvPr id="4" name="Rectangle 1" hidden="1">
            <a:extLst>
              <a:ext uri="{FF2B5EF4-FFF2-40B4-BE49-F238E27FC236}">
                <a16:creationId xmlns:a16="http://schemas.microsoft.com/office/drawing/2014/main" id="{12698B22-21A9-4630-999F-5ADA00D1E7DF}"/>
              </a:ext>
            </a:extLst>
          </p:cNvPr>
          <p:cNvSpPr/>
          <p:nvPr/>
        </p:nvSpPr>
        <p:spPr>
          <a:xfrm>
            <a:off x="4718377" y="4036210"/>
            <a:ext cx="2510527" cy="424671"/>
          </a:xfrm>
          <a:prstGeom prst="rect">
            <a:avLst/>
          </a:prstGeom>
          <a:noFill/>
          <a:ln cap="flat">
            <a:noFill/>
            <a:prstDash val="solid"/>
          </a:ln>
        </p:spPr>
        <p:txBody>
          <a:bodyPr vert="horz" wrap="square" lIns="89642" tIns="44821" rIns="89642" bIns="44821" anchor="t" anchorCtr="0" compatLnSpc="1">
            <a:spAutoFit/>
          </a:bodyPr>
          <a:lstStyle/>
          <a:p>
            <a:pPr defTabSz="896179">
              <a:lnSpc>
                <a:spcPct val="90000"/>
              </a:lnSpc>
              <a:spcAft>
                <a:spcPts val="573"/>
              </a:spcAft>
              <a:defRPr sz="1800" b="0" i="0" u="none" strike="noStrike" kern="0" cap="none" spc="0" baseline="0">
                <a:solidFill>
                  <a:srgbClr val="000000"/>
                </a:solidFill>
                <a:uFillTx/>
              </a:defRPr>
            </a:pPr>
            <a:r>
              <a:rPr lang="en-US" sz="2353" b="1" kern="0" spc="118">
                <a:solidFill>
                  <a:srgbClr val="000000"/>
                </a:solidFill>
                <a:latin typeface="Segoe UI"/>
                <a:ea typeface="Segoe UI Black" pitchFamily="34"/>
                <a:cs typeface="Segoe UI Black" pitchFamily="34"/>
              </a:rPr>
              <a:t>OPPORTUNITY</a:t>
            </a:r>
          </a:p>
        </p:txBody>
      </p:sp>
      <p:sp>
        <p:nvSpPr>
          <p:cNvPr id="5" name="YOUR 2">
            <a:extLst>
              <a:ext uri="{FF2B5EF4-FFF2-40B4-BE49-F238E27FC236}">
                <a16:creationId xmlns:a16="http://schemas.microsoft.com/office/drawing/2014/main" id="{4C7F0C9E-20C2-49E7-B460-15C2A977DCCC}"/>
              </a:ext>
            </a:extLst>
          </p:cNvPr>
          <p:cNvSpPr/>
          <p:nvPr/>
        </p:nvSpPr>
        <p:spPr>
          <a:xfrm>
            <a:off x="269239" y="2392390"/>
            <a:ext cx="4158434" cy="398281"/>
          </a:xfrm>
          <a:prstGeom prst="rect">
            <a:avLst/>
          </a:prstGeom>
          <a:noFill/>
          <a:ln cap="flat">
            <a:noFill/>
            <a:prstDash val="solid"/>
          </a:ln>
        </p:spPr>
        <p:txBody>
          <a:bodyPr vert="horz" wrap="square" lIns="179285" tIns="44821" rIns="89642" bIns="44821" anchor="t" anchorCtr="0" compatLnSpc="1">
            <a:spAutoFit/>
          </a:bodyPr>
          <a:lstStyle/>
          <a:p>
            <a:pPr defTabSz="914367">
              <a:lnSpc>
                <a:spcPct val="85000"/>
              </a:lnSpc>
              <a:defRPr sz="1800" b="0" i="0" u="none" strike="noStrike" kern="0" cap="none" spc="0" baseline="0">
                <a:solidFill>
                  <a:srgbClr val="000000"/>
                </a:solidFill>
                <a:uFillTx/>
              </a:defRPr>
            </a:pPr>
            <a:r>
              <a:rPr lang="en-US" sz="2353" b="1" kern="0" cap="all" spc="118">
                <a:solidFill>
                  <a:srgbClr val="0078D7"/>
                </a:solidFill>
                <a:latin typeface="Segoe UI"/>
                <a:ea typeface="Segoe UI Black" pitchFamily="34"/>
                <a:cs typeface="Segoe UI Black" pitchFamily="34"/>
              </a:rPr>
              <a:t>THE PROBLEM:</a:t>
            </a:r>
          </a:p>
        </p:txBody>
      </p:sp>
      <p:sp>
        <p:nvSpPr>
          <p:cNvPr id="6" name="Title 2">
            <a:extLst>
              <a:ext uri="{FF2B5EF4-FFF2-40B4-BE49-F238E27FC236}">
                <a16:creationId xmlns:a16="http://schemas.microsoft.com/office/drawing/2014/main" id="{F6A6EE8A-263A-4AD8-90E9-BE69A3AFB8E0}"/>
              </a:ext>
            </a:extLst>
          </p:cNvPr>
          <p:cNvSpPr txBox="1">
            <a:spLocks noGrp="1"/>
          </p:cNvSpPr>
          <p:nvPr>
            <p:ph type="title"/>
          </p:nvPr>
        </p:nvSpPr>
        <p:spPr>
          <a:xfrm>
            <a:off x="269239" y="2681426"/>
            <a:ext cx="4814494" cy="1195786"/>
          </a:xfrm>
        </p:spPr>
        <p:txBody>
          <a:bodyPr vert="horz" wrap="square" lIns="179285" tIns="91440" rIns="146304" bIns="91440" rtlCol="0" anchor="t">
            <a:noAutofit/>
          </a:bodyPr>
          <a:lstStyle/>
          <a:p>
            <a:pPr lvl="0">
              <a:lnSpc>
                <a:spcPct val="100000"/>
              </a:lnSpc>
            </a:pPr>
            <a:r>
              <a:rPr lang="en-US" sz="2353" kern="0" cap="all" spc="118" dirty="0">
                <a:latin typeface="Segoe UI"/>
                <a:ea typeface="Segoe UI Black" pitchFamily="34"/>
                <a:cs typeface="Segoe UI Black" pitchFamily="34"/>
              </a:rPr>
              <a:t>How do we enable productivity without </a:t>
            </a:r>
            <a:r>
              <a:rPr lang="en-US" sz="2353" b="1" kern="0" cap="all" spc="118" dirty="0">
                <a:latin typeface="Segoe UI"/>
                <a:ea typeface="Segoe UI Black" pitchFamily="34"/>
                <a:cs typeface="Segoe UI Black" pitchFamily="34"/>
              </a:rPr>
              <a:t>compromising security?</a:t>
            </a:r>
          </a:p>
        </p:txBody>
      </p:sp>
      <p:sp>
        <p:nvSpPr>
          <p:cNvPr id="10" name="Oval 192">
            <a:extLst>
              <a:ext uri="{FF2B5EF4-FFF2-40B4-BE49-F238E27FC236}">
                <a16:creationId xmlns:a16="http://schemas.microsoft.com/office/drawing/2014/main" id="{1EA7DDA3-FEDD-4652-96C2-70145BD1F8A4}"/>
              </a:ext>
            </a:extLst>
          </p:cNvPr>
          <p:cNvSpPr/>
          <p:nvPr/>
        </p:nvSpPr>
        <p:spPr>
          <a:xfrm>
            <a:off x="7111293" y="3227721"/>
            <a:ext cx="3088954" cy="80324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6632" rIns="0" bIns="46632" anchor="ctr" anchorCtr="1" compatLnSpc="1">
            <a:noAutofit/>
          </a:bodyPr>
          <a:lstStyle/>
          <a:p>
            <a:pPr algn="ctr" defTabSz="914224">
              <a:defRPr sz="1800" b="0" i="0" u="none" strike="noStrike" kern="0" cap="none" spc="0" baseline="0">
                <a:solidFill>
                  <a:srgbClr val="000000"/>
                </a:solidFill>
                <a:uFillTx/>
              </a:defRPr>
            </a:pPr>
            <a:r>
              <a:rPr lang="en-US" sz="1961" kern="0" cap="all" spc="294" dirty="0">
                <a:solidFill>
                  <a:srgbClr val="FFFFFF"/>
                </a:solidFill>
                <a:latin typeface="Segoe UI Semibold" pitchFamily="34"/>
                <a:ea typeface="Segoe UI Black" pitchFamily="34"/>
                <a:cs typeface="Segoe UI Semibold" pitchFamily="34"/>
              </a:rPr>
              <a:t>Productivity</a:t>
            </a:r>
          </a:p>
        </p:txBody>
      </p:sp>
      <p:sp>
        <p:nvSpPr>
          <p:cNvPr id="13" name="Secure">
            <a:extLst>
              <a:ext uri="{FF2B5EF4-FFF2-40B4-BE49-F238E27FC236}">
                <a16:creationId xmlns:a16="http://schemas.microsoft.com/office/drawing/2014/main" id="{9AD1E256-3397-4D88-B036-E2DB08238C06}"/>
              </a:ext>
            </a:extLst>
          </p:cNvPr>
          <p:cNvSpPr/>
          <p:nvPr/>
        </p:nvSpPr>
        <p:spPr>
          <a:xfrm>
            <a:off x="7194643" y="2811513"/>
            <a:ext cx="2922255" cy="80324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cap="flat">
            <a:noFill/>
            <a:prstDash val="solid"/>
          </a:ln>
        </p:spPr>
        <p:txBody>
          <a:bodyPr vert="horz" wrap="square" lIns="0" tIns="46632" rIns="0" bIns="46632" anchor="ctr" anchorCtr="1" compatLnSpc="1">
            <a:noAutofit/>
          </a:bodyPr>
          <a:lstStyle/>
          <a:p>
            <a:pPr algn="ctr" defTabSz="914224">
              <a:defRPr sz="1800" b="0" i="0" u="none" strike="noStrike" kern="0" cap="none" spc="0" baseline="0">
                <a:solidFill>
                  <a:srgbClr val="000000"/>
                </a:solidFill>
                <a:uFillTx/>
              </a:defRPr>
            </a:pPr>
            <a:r>
              <a:rPr lang="en-US" sz="1961" kern="0" cap="all" spc="294" dirty="0">
                <a:solidFill>
                  <a:srgbClr val="FFFFFF"/>
                </a:solidFill>
                <a:latin typeface="Segoe UI Semibold" pitchFamily="34"/>
                <a:ea typeface="Segoe UI Black" pitchFamily="34"/>
                <a:cs typeface="Segoe UI Semibold" pitchFamily="34"/>
              </a:rPr>
              <a:t>SECURE</a:t>
            </a:r>
          </a:p>
        </p:txBody>
      </p:sp>
      <p:grpSp>
        <p:nvGrpSpPr>
          <p:cNvPr id="14" name="Group 19">
            <a:extLst>
              <a:ext uri="{FF2B5EF4-FFF2-40B4-BE49-F238E27FC236}">
                <a16:creationId xmlns:a16="http://schemas.microsoft.com/office/drawing/2014/main" id="{471E0636-ED5F-4771-A438-7FE593359FDF}"/>
              </a:ext>
            </a:extLst>
          </p:cNvPr>
          <p:cNvGrpSpPr/>
          <p:nvPr/>
        </p:nvGrpSpPr>
        <p:grpSpPr>
          <a:xfrm>
            <a:off x="5187252" y="3614755"/>
            <a:ext cx="1598477" cy="2805630"/>
            <a:chOff x="5291267" y="3686741"/>
            <a:chExt cx="1630530" cy="2861889"/>
          </a:xfrm>
        </p:grpSpPr>
        <p:grpSp>
          <p:nvGrpSpPr>
            <p:cNvPr id="15" name="Group 200">
              <a:extLst>
                <a:ext uri="{FF2B5EF4-FFF2-40B4-BE49-F238E27FC236}">
                  <a16:creationId xmlns:a16="http://schemas.microsoft.com/office/drawing/2014/main" id="{946002CE-2F82-4C59-8733-55EF255FFC29}"/>
                </a:ext>
              </a:extLst>
            </p:cNvPr>
            <p:cNvGrpSpPr/>
            <p:nvPr/>
          </p:nvGrpSpPr>
          <p:grpSpPr>
            <a:xfrm>
              <a:off x="5291267" y="3686741"/>
              <a:ext cx="1630529" cy="2316623"/>
              <a:chOff x="5291267" y="3686741"/>
              <a:chExt cx="1630529" cy="2316623"/>
            </a:xfrm>
          </p:grpSpPr>
          <p:sp>
            <p:nvSpPr>
              <p:cNvPr id="16" name="Freeform 12">
                <a:extLst>
                  <a:ext uri="{FF2B5EF4-FFF2-40B4-BE49-F238E27FC236}">
                    <a16:creationId xmlns:a16="http://schemas.microsoft.com/office/drawing/2014/main" id="{D79732B4-F3F3-4F44-899F-91ED4D310E50}"/>
                  </a:ext>
                </a:extLst>
              </p:cNvPr>
              <p:cNvSpPr/>
              <p:nvPr/>
            </p:nvSpPr>
            <p:spPr>
              <a:xfrm>
                <a:off x="6286692" y="3686741"/>
                <a:ext cx="50255" cy="128290"/>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17" name="Rectangle 14">
                <a:extLst>
                  <a:ext uri="{FF2B5EF4-FFF2-40B4-BE49-F238E27FC236}">
                    <a16:creationId xmlns:a16="http://schemas.microsoft.com/office/drawing/2014/main" id="{FEAC58D2-116A-410D-8D6C-157399930C64}"/>
                  </a:ext>
                </a:extLst>
              </p:cNvPr>
              <p:cNvSpPr/>
              <p:nvPr/>
            </p:nvSpPr>
            <p:spPr>
              <a:xfrm>
                <a:off x="5911403" y="3815032"/>
                <a:ext cx="1010393" cy="2188332"/>
              </a:xfrm>
              <a:prstGeom prst="rect">
                <a:avLst/>
              </a:prstGeom>
              <a:solidFill>
                <a:srgbClr val="868686"/>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18" name="Rectangle 15">
                <a:extLst>
                  <a:ext uri="{FF2B5EF4-FFF2-40B4-BE49-F238E27FC236}">
                    <a16:creationId xmlns:a16="http://schemas.microsoft.com/office/drawing/2014/main" id="{88EAC9AD-47C3-45D7-8CE9-BCDD32EAEE06}"/>
                  </a:ext>
                </a:extLst>
              </p:cNvPr>
              <p:cNvSpPr/>
              <p:nvPr/>
            </p:nvSpPr>
            <p:spPr>
              <a:xfrm>
                <a:off x="5911403" y="3815032"/>
                <a:ext cx="1010393" cy="2188332"/>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19" name="Rectangle 16">
                <a:extLst>
                  <a:ext uri="{FF2B5EF4-FFF2-40B4-BE49-F238E27FC236}">
                    <a16:creationId xmlns:a16="http://schemas.microsoft.com/office/drawing/2014/main" id="{102062AB-4285-4EBF-AE54-BFBDB274747A}"/>
                  </a:ext>
                </a:extLst>
              </p:cNvPr>
              <p:cNvSpPr/>
              <p:nvPr/>
            </p:nvSpPr>
            <p:spPr>
              <a:xfrm>
                <a:off x="6012984" y="4856277"/>
                <a:ext cx="81259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0" name="Rectangle 17">
                <a:extLst>
                  <a:ext uri="{FF2B5EF4-FFF2-40B4-BE49-F238E27FC236}">
                    <a16:creationId xmlns:a16="http://schemas.microsoft.com/office/drawing/2014/main" id="{03E8B7D1-ED8D-4F7A-92CE-837B0524117B}"/>
                  </a:ext>
                </a:extLst>
              </p:cNvPr>
              <p:cNvSpPr/>
              <p:nvPr/>
            </p:nvSpPr>
            <p:spPr>
              <a:xfrm>
                <a:off x="6012984" y="4856277"/>
                <a:ext cx="812590" cy="13149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1" name="Rectangle 18">
                <a:extLst>
                  <a:ext uri="{FF2B5EF4-FFF2-40B4-BE49-F238E27FC236}">
                    <a16:creationId xmlns:a16="http://schemas.microsoft.com/office/drawing/2014/main" id="{DB24614F-70CD-4ABD-8E5D-EC9A5D0024DF}"/>
                  </a:ext>
                </a:extLst>
              </p:cNvPr>
              <p:cNvSpPr/>
              <p:nvPr/>
            </p:nvSpPr>
            <p:spPr>
              <a:xfrm>
                <a:off x="6012984" y="5083981"/>
                <a:ext cx="812590"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2" name="Rectangle 19">
                <a:extLst>
                  <a:ext uri="{FF2B5EF4-FFF2-40B4-BE49-F238E27FC236}">
                    <a16:creationId xmlns:a16="http://schemas.microsoft.com/office/drawing/2014/main" id="{27CB3717-BF55-4A84-BA12-92D3EDBA94AC}"/>
                  </a:ext>
                </a:extLst>
              </p:cNvPr>
              <p:cNvSpPr/>
              <p:nvPr/>
            </p:nvSpPr>
            <p:spPr>
              <a:xfrm>
                <a:off x="6012984" y="5083981"/>
                <a:ext cx="812590" cy="1293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3" name="Rectangle 20">
                <a:extLst>
                  <a:ext uri="{FF2B5EF4-FFF2-40B4-BE49-F238E27FC236}">
                    <a16:creationId xmlns:a16="http://schemas.microsoft.com/office/drawing/2014/main" id="{9C42E228-7C4C-415C-B2B7-6D01527369BE}"/>
                  </a:ext>
                </a:extLst>
              </p:cNvPr>
              <p:cNvSpPr/>
              <p:nvPr/>
            </p:nvSpPr>
            <p:spPr>
              <a:xfrm>
                <a:off x="6012984" y="5309555"/>
                <a:ext cx="81259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 name="Rectangle 21">
                <a:extLst>
                  <a:ext uri="{FF2B5EF4-FFF2-40B4-BE49-F238E27FC236}">
                    <a16:creationId xmlns:a16="http://schemas.microsoft.com/office/drawing/2014/main" id="{6F8421FE-741B-4CEB-9F6F-A5D0778F56B5}"/>
                  </a:ext>
                </a:extLst>
              </p:cNvPr>
              <p:cNvSpPr/>
              <p:nvPr/>
            </p:nvSpPr>
            <p:spPr>
              <a:xfrm>
                <a:off x="6012984" y="5309555"/>
                <a:ext cx="812590" cy="13149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 name="Rectangle 22">
                <a:extLst>
                  <a:ext uri="{FF2B5EF4-FFF2-40B4-BE49-F238E27FC236}">
                    <a16:creationId xmlns:a16="http://schemas.microsoft.com/office/drawing/2014/main" id="{31E91106-BD4A-42A7-B2BA-B56E15A856FF}"/>
                  </a:ext>
                </a:extLst>
              </p:cNvPr>
              <p:cNvSpPr/>
              <p:nvPr/>
            </p:nvSpPr>
            <p:spPr>
              <a:xfrm>
                <a:off x="6012984" y="5534049"/>
                <a:ext cx="812590" cy="1325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6" name="Rectangle 23">
                <a:extLst>
                  <a:ext uri="{FF2B5EF4-FFF2-40B4-BE49-F238E27FC236}">
                    <a16:creationId xmlns:a16="http://schemas.microsoft.com/office/drawing/2014/main" id="{8375D838-C3D7-49B3-99BC-0B5826885D4F}"/>
                  </a:ext>
                </a:extLst>
              </p:cNvPr>
              <p:cNvSpPr/>
              <p:nvPr/>
            </p:nvSpPr>
            <p:spPr>
              <a:xfrm>
                <a:off x="6012984" y="5534049"/>
                <a:ext cx="812590" cy="1325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7" name="Rectangle 24">
                <a:extLst>
                  <a:ext uri="{FF2B5EF4-FFF2-40B4-BE49-F238E27FC236}">
                    <a16:creationId xmlns:a16="http://schemas.microsoft.com/office/drawing/2014/main" id="{FF8B1595-E50B-46CE-A17F-386EF46BBB99}"/>
                  </a:ext>
                </a:extLst>
              </p:cNvPr>
              <p:cNvSpPr/>
              <p:nvPr/>
            </p:nvSpPr>
            <p:spPr>
              <a:xfrm>
                <a:off x="6012984" y="4177436"/>
                <a:ext cx="81259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8" name="Rectangle 25">
                <a:extLst>
                  <a:ext uri="{FF2B5EF4-FFF2-40B4-BE49-F238E27FC236}">
                    <a16:creationId xmlns:a16="http://schemas.microsoft.com/office/drawing/2014/main" id="{A80BCD60-221D-42FE-9921-63A9CA7D2F05}"/>
                  </a:ext>
                </a:extLst>
              </p:cNvPr>
              <p:cNvSpPr/>
              <p:nvPr/>
            </p:nvSpPr>
            <p:spPr>
              <a:xfrm>
                <a:off x="6012984" y="4403000"/>
                <a:ext cx="81259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9" name="Rectangle 26">
                <a:extLst>
                  <a:ext uri="{FF2B5EF4-FFF2-40B4-BE49-F238E27FC236}">
                    <a16:creationId xmlns:a16="http://schemas.microsoft.com/office/drawing/2014/main" id="{E2524DAC-4497-4D45-9AA4-FEE3A06A4757}"/>
                  </a:ext>
                </a:extLst>
              </p:cNvPr>
              <p:cNvSpPr/>
              <p:nvPr/>
            </p:nvSpPr>
            <p:spPr>
              <a:xfrm>
                <a:off x="6012984" y="4630704"/>
                <a:ext cx="812590"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0" name="Rectangle 27">
                <a:extLst>
                  <a:ext uri="{FF2B5EF4-FFF2-40B4-BE49-F238E27FC236}">
                    <a16:creationId xmlns:a16="http://schemas.microsoft.com/office/drawing/2014/main" id="{93DBE61A-887A-4F46-91AF-70F5C11C1644}"/>
                  </a:ext>
                </a:extLst>
              </p:cNvPr>
              <p:cNvSpPr/>
              <p:nvPr/>
            </p:nvSpPr>
            <p:spPr>
              <a:xfrm>
                <a:off x="6012984" y="4630704"/>
                <a:ext cx="812590" cy="1293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1" name="Rectangle 28">
                <a:extLst>
                  <a:ext uri="{FF2B5EF4-FFF2-40B4-BE49-F238E27FC236}">
                    <a16:creationId xmlns:a16="http://schemas.microsoft.com/office/drawing/2014/main" id="{79002923-AD9F-456D-B308-45CDB48B1A97}"/>
                  </a:ext>
                </a:extLst>
              </p:cNvPr>
              <p:cNvSpPr/>
              <p:nvPr/>
            </p:nvSpPr>
            <p:spPr>
              <a:xfrm>
                <a:off x="6012984" y="3951863"/>
                <a:ext cx="812590"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2" name="Freeform 29">
                <a:extLst>
                  <a:ext uri="{FF2B5EF4-FFF2-40B4-BE49-F238E27FC236}">
                    <a16:creationId xmlns:a16="http://schemas.microsoft.com/office/drawing/2014/main" id="{DED60F39-9DCC-4EC7-A645-D0C798E3A654}"/>
                  </a:ext>
                </a:extLst>
              </p:cNvPr>
              <p:cNvSpPr/>
              <p:nvPr/>
            </p:nvSpPr>
            <p:spPr>
              <a:xfrm>
                <a:off x="5911403" y="4630704"/>
                <a:ext cx="554912" cy="1372651"/>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505050"/>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3" name="Freeform 30">
                <a:extLst>
                  <a:ext uri="{FF2B5EF4-FFF2-40B4-BE49-F238E27FC236}">
                    <a16:creationId xmlns:a16="http://schemas.microsoft.com/office/drawing/2014/main" id="{1F7AA52B-EC6D-4646-BBAA-AF8481900C71}"/>
                  </a:ext>
                </a:extLst>
              </p:cNvPr>
              <p:cNvSpPr/>
              <p:nvPr/>
            </p:nvSpPr>
            <p:spPr>
              <a:xfrm>
                <a:off x="5911403" y="4630704"/>
                <a:ext cx="554912" cy="1372651"/>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4" name="Rectangle 31">
                <a:extLst>
                  <a:ext uri="{FF2B5EF4-FFF2-40B4-BE49-F238E27FC236}">
                    <a16:creationId xmlns:a16="http://schemas.microsoft.com/office/drawing/2014/main" id="{14F27161-D448-41C2-950F-D1827AC31EDC}"/>
                  </a:ext>
                </a:extLst>
              </p:cNvPr>
              <p:cNvSpPr/>
              <p:nvPr/>
            </p:nvSpPr>
            <p:spPr>
              <a:xfrm>
                <a:off x="6012984" y="4856277"/>
                <a:ext cx="453341"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5" name="Rectangle 32">
                <a:extLst>
                  <a:ext uri="{FF2B5EF4-FFF2-40B4-BE49-F238E27FC236}">
                    <a16:creationId xmlns:a16="http://schemas.microsoft.com/office/drawing/2014/main" id="{EEE027C1-1D9E-4871-A072-09CD1ACCF994}"/>
                  </a:ext>
                </a:extLst>
              </p:cNvPr>
              <p:cNvSpPr/>
              <p:nvPr/>
            </p:nvSpPr>
            <p:spPr>
              <a:xfrm>
                <a:off x="6012984" y="4856277"/>
                <a:ext cx="453341" cy="13149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6" name="Rectangle 33">
                <a:extLst>
                  <a:ext uri="{FF2B5EF4-FFF2-40B4-BE49-F238E27FC236}">
                    <a16:creationId xmlns:a16="http://schemas.microsoft.com/office/drawing/2014/main" id="{99A7D772-7F2F-4323-A190-A3BA5E75039C}"/>
                  </a:ext>
                </a:extLst>
              </p:cNvPr>
              <p:cNvSpPr/>
              <p:nvPr/>
            </p:nvSpPr>
            <p:spPr>
              <a:xfrm>
                <a:off x="6012984" y="5083981"/>
                <a:ext cx="453341"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7" name="Rectangle 34">
                <a:extLst>
                  <a:ext uri="{FF2B5EF4-FFF2-40B4-BE49-F238E27FC236}">
                    <a16:creationId xmlns:a16="http://schemas.microsoft.com/office/drawing/2014/main" id="{A2469F09-E366-48B3-9B0A-1BFB1C9761A1}"/>
                  </a:ext>
                </a:extLst>
              </p:cNvPr>
              <p:cNvSpPr/>
              <p:nvPr/>
            </p:nvSpPr>
            <p:spPr>
              <a:xfrm>
                <a:off x="6012984" y="5083981"/>
                <a:ext cx="453341" cy="1293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8" name="Rectangle 35">
                <a:extLst>
                  <a:ext uri="{FF2B5EF4-FFF2-40B4-BE49-F238E27FC236}">
                    <a16:creationId xmlns:a16="http://schemas.microsoft.com/office/drawing/2014/main" id="{23CC3172-08CC-4D9F-970A-33F0DA890933}"/>
                  </a:ext>
                </a:extLst>
              </p:cNvPr>
              <p:cNvSpPr/>
              <p:nvPr/>
            </p:nvSpPr>
            <p:spPr>
              <a:xfrm>
                <a:off x="6012984" y="5309555"/>
                <a:ext cx="453341"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9" name="Rectangle 36">
                <a:extLst>
                  <a:ext uri="{FF2B5EF4-FFF2-40B4-BE49-F238E27FC236}">
                    <a16:creationId xmlns:a16="http://schemas.microsoft.com/office/drawing/2014/main" id="{A9A1AF05-79AE-4E7A-902D-4164EE995338}"/>
                  </a:ext>
                </a:extLst>
              </p:cNvPr>
              <p:cNvSpPr/>
              <p:nvPr/>
            </p:nvSpPr>
            <p:spPr>
              <a:xfrm>
                <a:off x="6012984" y="5309555"/>
                <a:ext cx="453341" cy="13149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0" name="Rectangle 37">
                <a:extLst>
                  <a:ext uri="{FF2B5EF4-FFF2-40B4-BE49-F238E27FC236}">
                    <a16:creationId xmlns:a16="http://schemas.microsoft.com/office/drawing/2014/main" id="{9A83F461-D259-4EAC-B147-97693DE9110E}"/>
                  </a:ext>
                </a:extLst>
              </p:cNvPr>
              <p:cNvSpPr/>
              <p:nvPr/>
            </p:nvSpPr>
            <p:spPr>
              <a:xfrm>
                <a:off x="6012984" y="5534049"/>
                <a:ext cx="453341" cy="1325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1" name="Rectangle 38">
                <a:extLst>
                  <a:ext uri="{FF2B5EF4-FFF2-40B4-BE49-F238E27FC236}">
                    <a16:creationId xmlns:a16="http://schemas.microsoft.com/office/drawing/2014/main" id="{AEB3334E-FC21-4798-93F9-D468926B0094}"/>
                  </a:ext>
                </a:extLst>
              </p:cNvPr>
              <p:cNvSpPr/>
              <p:nvPr/>
            </p:nvSpPr>
            <p:spPr>
              <a:xfrm>
                <a:off x="6012984" y="5534049"/>
                <a:ext cx="453341" cy="1325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2" name="Rectangle 39">
                <a:extLst>
                  <a:ext uri="{FF2B5EF4-FFF2-40B4-BE49-F238E27FC236}">
                    <a16:creationId xmlns:a16="http://schemas.microsoft.com/office/drawing/2014/main" id="{19557C70-333E-4634-BFE0-9998BD9242EE}"/>
                  </a:ext>
                </a:extLst>
              </p:cNvPr>
              <p:cNvSpPr/>
              <p:nvPr/>
            </p:nvSpPr>
            <p:spPr>
              <a:xfrm>
                <a:off x="6012984" y="4630704"/>
                <a:ext cx="453341"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3" name="Rectangle 40">
                <a:extLst>
                  <a:ext uri="{FF2B5EF4-FFF2-40B4-BE49-F238E27FC236}">
                    <a16:creationId xmlns:a16="http://schemas.microsoft.com/office/drawing/2014/main" id="{95394A0E-A7D7-40CF-B577-45C73137A0B4}"/>
                  </a:ext>
                </a:extLst>
              </p:cNvPr>
              <p:cNvSpPr/>
              <p:nvPr/>
            </p:nvSpPr>
            <p:spPr>
              <a:xfrm>
                <a:off x="6012984" y="4630704"/>
                <a:ext cx="453341" cy="129360"/>
              </a:xfrm>
              <a:prstGeom prst="rect">
                <a:avLst/>
              </a:prstGeom>
              <a:no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4" name="Rectangle 41">
                <a:extLst>
                  <a:ext uri="{FF2B5EF4-FFF2-40B4-BE49-F238E27FC236}">
                    <a16:creationId xmlns:a16="http://schemas.microsoft.com/office/drawing/2014/main" id="{2F66601C-92E9-4E80-8810-789CF9658D69}"/>
                  </a:ext>
                </a:extLst>
              </p:cNvPr>
              <p:cNvSpPr/>
              <p:nvPr/>
            </p:nvSpPr>
            <p:spPr>
              <a:xfrm>
                <a:off x="5291267" y="4741886"/>
                <a:ext cx="1010393" cy="1261478"/>
              </a:xfrm>
              <a:prstGeom prst="rect">
                <a:avLst/>
              </a:prstGeom>
              <a:solidFill>
                <a:srgbClr val="868686"/>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5" name="Rectangle 42">
                <a:extLst>
                  <a:ext uri="{FF2B5EF4-FFF2-40B4-BE49-F238E27FC236}">
                    <a16:creationId xmlns:a16="http://schemas.microsoft.com/office/drawing/2014/main" id="{34F8377A-2010-423B-B8A9-EE6FF799C1E0}"/>
                  </a:ext>
                </a:extLst>
              </p:cNvPr>
              <p:cNvSpPr/>
              <p:nvPr/>
            </p:nvSpPr>
            <p:spPr>
              <a:xfrm>
                <a:off x="5846188" y="5746793"/>
                <a:ext cx="131509" cy="256571"/>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6" name="Rectangle 43">
                <a:extLst>
                  <a:ext uri="{FF2B5EF4-FFF2-40B4-BE49-F238E27FC236}">
                    <a16:creationId xmlns:a16="http://schemas.microsoft.com/office/drawing/2014/main" id="{63A8568A-2852-4172-9DC6-E86AB0072681}"/>
                  </a:ext>
                </a:extLst>
              </p:cNvPr>
              <p:cNvSpPr/>
              <p:nvPr/>
            </p:nvSpPr>
            <p:spPr>
              <a:xfrm>
                <a:off x="5620588" y="5746793"/>
                <a:ext cx="128299" cy="256571"/>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7" name="Rectangle 44">
                <a:extLst>
                  <a:ext uri="{FF2B5EF4-FFF2-40B4-BE49-F238E27FC236}">
                    <a16:creationId xmlns:a16="http://schemas.microsoft.com/office/drawing/2014/main" id="{7417397F-2CE5-4CE9-B4E8-84568B28341F}"/>
                  </a:ext>
                </a:extLst>
              </p:cNvPr>
              <p:cNvSpPr/>
              <p:nvPr/>
            </p:nvSpPr>
            <p:spPr>
              <a:xfrm>
                <a:off x="5391777" y="4856277"/>
                <a:ext cx="81366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8" name="Rectangle 45">
                <a:extLst>
                  <a:ext uri="{FF2B5EF4-FFF2-40B4-BE49-F238E27FC236}">
                    <a16:creationId xmlns:a16="http://schemas.microsoft.com/office/drawing/2014/main" id="{84A79EC4-FF2A-483A-990D-06E096CF0B05}"/>
                  </a:ext>
                </a:extLst>
              </p:cNvPr>
              <p:cNvSpPr/>
              <p:nvPr/>
            </p:nvSpPr>
            <p:spPr>
              <a:xfrm>
                <a:off x="5391777" y="5083981"/>
                <a:ext cx="813660" cy="1293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9" name="Rectangle 46">
                <a:extLst>
                  <a:ext uri="{FF2B5EF4-FFF2-40B4-BE49-F238E27FC236}">
                    <a16:creationId xmlns:a16="http://schemas.microsoft.com/office/drawing/2014/main" id="{B873F459-C317-46DE-B5E4-DE32FE3797CC}"/>
                  </a:ext>
                </a:extLst>
              </p:cNvPr>
              <p:cNvSpPr/>
              <p:nvPr/>
            </p:nvSpPr>
            <p:spPr>
              <a:xfrm>
                <a:off x="5391777" y="5309555"/>
                <a:ext cx="813660" cy="13149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0" name="Rectangle 47">
                <a:extLst>
                  <a:ext uri="{FF2B5EF4-FFF2-40B4-BE49-F238E27FC236}">
                    <a16:creationId xmlns:a16="http://schemas.microsoft.com/office/drawing/2014/main" id="{5B4B3706-9349-4BA3-B1E4-D51FDE79C993}"/>
                  </a:ext>
                </a:extLst>
              </p:cNvPr>
              <p:cNvSpPr/>
              <p:nvPr/>
            </p:nvSpPr>
            <p:spPr>
              <a:xfrm>
                <a:off x="5391777" y="5534049"/>
                <a:ext cx="813660" cy="132560"/>
              </a:xfrm>
              <a:prstGeom prst="rect">
                <a:avLst/>
              </a:prstGeom>
              <a:solidFill>
                <a:srgbClr val="FFFFFF"/>
              </a:solidFill>
              <a:ln cap="flat">
                <a:noFill/>
                <a:prstDash val="solid"/>
              </a:ln>
            </p:spPr>
            <p:txBody>
              <a:bodyPr vert="horz" wrap="square" lIns="91417" tIns="45708" rIns="91417" bIns="45708" anchor="t" anchorCtr="0" compatLnSpc="1">
                <a:noAutofit/>
              </a:bodyPr>
              <a:lstStyle/>
              <a:p>
                <a:pPr defTabSz="931416">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grpSp>
        <p:sp>
          <p:nvSpPr>
            <p:cNvPr id="51" name="Rectangle 201">
              <a:extLst>
                <a:ext uri="{FF2B5EF4-FFF2-40B4-BE49-F238E27FC236}">
                  <a16:creationId xmlns:a16="http://schemas.microsoft.com/office/drawing/2014/main" id="{18D9E690-1D6F-4A90-906F-119D928592D4}"/>
                </a:ext>
              </a:extLst>
            </p:cNvPr>
            <p:cNvSpPr/>
            <p:nvPr/>
          </p:nvSpPr>
          <p:spPr>
            <a:xfrm>
              <a:off x="5291267" y="5867640"/>
              <a:ext cx="1630530" cy="680990"/>
            </a:xfrm>
            <a:prstGeom prst="rect">
              <a:avLst/>
            </a:prstGeom>
            <a:noFill/>
            <a:ln cap="flat">
              <a:noFill/>
              <a:prstDash val="solid"/>
            </a:ln>
          </p:spPr>
          <p:txBody>
            <a:bodyPr vert="horz" wrap="square" lIns="0" tIns="0" rIns="0" bIns="0" anchor="t" anchorCtr="1" compatLnSpc="1">
              <a:noAutofit/>
            </a:bodyPr>
            <a:lstStyle/>
            <a:p>
              <a:pPr algn="ctr" defTabSz="932026">
                <a:lnSpc>
                  <a:spcPct val="90000"/>
                </a:lnSpc>
                <a:defRPr sz="1800" b="0" i="0" u="none" strike="noStrike" kern="0" cap="none" spc="0" baseline="0">
                  <a:solidFill>
                    <a:srgbClr val="000000"/>
                  </a:solidFill>
                  <a:uFillTx/>
                </a:defRPr>
              </a:pPr>
              <a:br>
                <a:rPr lang="en-US" sz="1765" kern="0" spc="-50" dirty="0">
                  <a:solidFill>
                    <a:srgbClr val="505050"/>
                  </a:solidFill>
                  <a:latin typeface="Segoe UI Semibold" pitchFamily="34"/>
                  <a:cs typeface="Segoe UI Semibold" pitchFamily="34"/>
                </a:rPr>
              </a:br>
              <a:r>
                <a:rPr lang="en-US" sz="1765" kern="0" spc="-50" dirty="0">
                  <a:solidFill>
                    <a:srgbClr val="505050"/>
                  </a:solidFill>
                  <a:latin typeface="Segoe UI Semibold" pitchFamily="34"/>
                  <a:cs typeface="Segoe UI Semibold" pitchFamily="34"/>
                </a:rPr>
                <a:t>On-premises</a:t>
              </a:r>
            </a:p>
          </p:txBody>
        </p:sp>
      </p:grpSp>
      <p:sp>
        <p:nvSpPr>
          <p:cNvPr id="52" name="Freeform 5">
            <a:extLst>
              <a:ext uri="{FF2B5EF4-FFF2-40B4-BE49-F238E27FC236}">
                <a16:creationId xmlns:a16="http://schemas.microsoft.com/office/drawing/2014/main" id="{C59479CA-30AC-4D46-849B-B322B22FE029}"/>
              </a:ext>
            </a:extLst>
          </p:cNvPr>
          <p:cNvSpPr/>
          <p:nvPr/>
        </p:nvSpPr>
        <p:spPr>
          <a:xfrm>
            <a:off x="9396020" y="461357"/>
            <a:ext cx="2148801" cy="1302631"/>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57150" cap="flat">
            <a:solidFill>
              <a:srgbClr val="D9D9D9"/>
            </a:solidFill>
            <a:prstDash val="solid"/>
          </a:ln>
        </p:spPr>
        <p:txBody>
          <a:bodyPr vert="horz" wrap="square" lIns="91426" tIns="45717" rIns="91426" bIns="45717" anchor="ctr" anchorCtr="1" compatLnSpc="1">
            <a:noAutofit/>
          </a:bodyPr>
          <a:lstStyle/>
          <a:p>
            <a:pPr algn="ctr" defTabSz="932026">
              <a:lnSpc>
                <a:spcPct val="90000"/>
              </a:lnSpc>
              <a:defRPr sz="1800" b="0" i="0" u="none" strike="noStrike" kern="0" cap="none" spc="0" baseline="0">
                <a:solidFill>
                  <a:srgbClr val="000000"/>
                </a:solidFill>
                <a:uFillTx/>
              </a:defRPr>
            </a:pPr>
            <a:endParaRPr lang="en-US" sz="1600" kern="0" spc="-50">
              <a:solidFill>
                <a:srgbClr val="FFFFFF"/>
              </a:solidFill>
              <a:latin typeface="Segoe UI"/>
            </a:endParaRPr>
          </a:p>
        </p:txBody>
      </p:sp>
    </p:spTree>
    <p:extLst>
      <p:ext uri="{BB962C8B-B14F-4D97-AF65-F5344CB8AC3E}">
        <p14:creationId xmlns:p14="http://schemas.microsoft.com/office/powerpoint/2010/main" val="30586860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95833E-6 -1.48148E-6 L 0.12318 -1.48148E-6 ">
                                      <p:cBhvr>
                                        <p:cTn id="6" dur="1000" fill="hold"/>
                                        <p:tgtEl>
                                          <p:spTgt spid="4"/>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3213" y="5799392"/>
            <a:ext cx="2193276" cy="806782"/>
          </a:xfrm>
          <a:prstGeom prst="rect">
            <a:avLst/>
          </a:prstGeom>
        </p:spPr>
      </p:pic>
      <p:sp>
        <p:nvSpPr>
          <p:cNvPr id="12" name="microsoft"/>
          <p:cNvSpPr/>
          <p:nvPr/>
        </p:nvSpPr>
        <p:spPr>
          <a:xfrm>
            <a:off x="309086" y="2204599"/>
            <a:ext cx="4731526" cy="778454"/>
          </a:xfrm>
          <a:prstGeom prst="rect">
            <a:avLst/>
          </a:prstGeom>
        </p:spPr>
        <p:txBody>
          <a:bodyPr wrap="square" anchor="ctr">
            <a:spAutoFit/>
          </a:bodyPr>
          <a:lstStyle/>
          <a:p>
            <a:pPr defTabSz="914102" fontAlgn="base">
              <a:lnSpc>
                <a:spcPct val="95000"/>
              </a:lnSpc>
              <a:spcBef>
                <a:spcPct val="0"/>
              </a:spcBef>
              <a:spcAft>
                <a:spcPts val="1176"/>
              </a:spcAft>
              <a:defRPr/>
            </a:pPr>
            <a:r>
              <a:rPr lang="en-US" sz="4705" spc="-98"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Microsoft Secure</a:t>
            </a:r>
          </a:p>
        </p:txBody>
      </p:sp>
      <p:sp>
        <p:nvSpPr>
          <p:cNvPr id="13" name="Rectangle 12"/>
          <p:cNvSpPr/>
          <p:nvPr/>
        </p:nvSpPr>
        <p:spPr>
          <a:xfrm>
            <a:off x="306591" y="3096973"/>
            <a:ext cx="6720778" cy="1695702"/>
          </a:xfrm>
          <a:prstGeom prst="rect">
            <a:avLst/>
          </a:prstGeom>
        </p:spPr>
        <p:txBody>
          <a:bodyPr wrap="square">
            <a:spAutoFit/>
          </a:bodyPr>
          <a:lstStyle/>
          <a:p>
            <a:pPr marL="28012" defTabSz="914102" fontAlgn="base">
              <a:lnSpc>
                <a:spcPct val="95000"/>
              </a:lnSpc>
              <a:spcBef>
                <a:spcPct val="0"/>
              </a:spcBef>
              <a:spcAft>
                <a:spcPct val="0"/>
              </a:spcAft>
              <a:defRPr/>
            </a:pPr>
            <a:r>
              <a:rPr lang="en-US" sz="2745" dirty="0">
                <a:gradFill>
                  <a:gsLst>
                    <a:gs pos="24479">
                      <a:srgbClr val="505050"/>
                    </a:gs>
                    <a:gs pos="94000">
                      <a:srgbClr val="505050"/>
                    </a:gs>
                  </a:gsLst>
                  <a:lin ang="5400000" scaled="1"/>
                </a:gradFill>
                <a:latin typeface="Segoe UI Light"/>
                <a:cs typeface="Segoe UI Semilight" panose="020B0402040204020203" pitchFamily="34" charset="0"/>
              </a:rPr>
              <a:t>Ensuring security to enable your digital transformation through a comprehensive platform, unique intelligence, and broad partnerships</a:t>
            </a:r>
          </a:p>
        </p:txBody>
      </p:sp>
      <p:pic>
        <p:nvPicPr>
          <p:cNvPr id="9" name="Picture 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p:blipFill>
        <p:spPr>
          <a:xfrm>
            <a:off x="7261664" y="488"/>
            <a:ext cx="4930336" cy="6857026"/>
          </a:xfrm>
          <a:prstGeom prst="rect">
            <a:avLst/>
          </a:prstGeom>
        </p:spPr>
      </p:pic>
      <p:grpSp>
        <p:nvGrpSpPr>
          <p:cNvPr id="117" name="Group 116"/>
          <p:cNvGrpSpPr/>
          <p:nvPr/>
        </p:nvGrpSpPr>
        <p:grpSpPr>
          <a:xfrm>
            <a:off x="7261664" y="488"/>
            <a:ext cx="4937645" cy="6880151"/>
            <a:chOff x="7407275" y="1"/>
            <a:chExt cx="5036655" cy="7018112"/>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407275" y="1"/>
              <a:ext cx="5029200" cy="6994524"/>
            </a:xfrm>
            <a:prstGeom prst="rect">
              <a:avLst/>
            </a:prstGeom>
          </p:spPr>
        </p:pic>
        <p:sp>
          <p:nvSpPr>
            <p:cNvPr id="56" name="Rectangle 55"/>
            <p:cNvSpPr/>
            <p:nvPr/>
          </p:nvSpPr>
          <p:spPr bwMode="auto">
            <a:xfrm rot="16200000">
              <a:off x="6434595" y="1008778"/>
              <a:ext cx="6982016" cy="5036654"/>
            </a:xfrm>
            <a:prstGeom prst="rect">
              <a:avLst/>
            </a:prstGeom>
            <a:gradFill>
              <a:gsLst>
                <a:gs pos="73000">
                  <a:srgbClr val="000000">
                    <a:alpha val="0"/>
                  </a:srgbClr>
                </a:gs>
                <a:gs pos="17000">
                  <a:srgbClr val="000000">
                    <a:alpha val="46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 name="Straight Connector 3"/>
          <p:cNvCxnSpPr/>
          <p:nvPr/>
        </p:nvCxnSpPr>
        <p:spPr>
          <a:xfrm flipH="1" flipV="1">
            <a:off x="8807897" y="-103748"/>
            <a:ext cx="910111" cy="2305844"/>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9895788" y="-126872"/>
            <a:ext cx="69949" cy="2253684"/>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342601" y="-149996"/>
            <a:ext cx="1200126" cy="2370604"/>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8944060" y="3096974"/>
            <a:ext cx="3407841" cy="1882700"/>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7905120" y="-320807"/>
            <a:ext cx="914069" cy="4632263"/>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6928474" y="-320807"/>
            <a:ext cx="1754664" cy="4669326"/>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007612" y="2879914"/>
            <a:ext cx="1449818" cy="326537"/>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11653523" y="1422222"/>
            <a:ext cx="625133" cy="1304890"/>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11547799" y="-367057"/>
            <a:ext cx="578968" cy="3067405"/>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8937727" y="4554666"/>
            <a:ext cx="3340929" cy="436069"/>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109073" y="2927230"/>
            <a:ext cx="281186" cy="624066"/>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7568477" y="4000097"/>
            <a:ext cx="1369250" cy="990639"/>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7692031" y="-343932"/>
            <a:ext cx="798273" cy="3835854"/>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7568476" y="2879914"/>
            <a:ext cx="2428018" cy="1120183"/>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8642895" y="-425860"/>
            <a:ext cx="495893" cy="1556817"/>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431969" y="-448985"/>
            <a:ext cx="645524" cy="1613769"/>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9277309" y="-436920"/>
            <a:ext cx="328686" cy="1552433"/>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9696470" y="-856110"/>
            <a:ext cx="589664" cy="1957559"/>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10283323" y="-460045"/>
            <a:ext cx="1411996" cy="1550434"/>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10280511" y="-867171"/>
            <a:ext cx="379059" cy="1957559"/>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9676738" y="3201210"/>
            <a:ext cx="1790355" cy="326537"/>
          </a:xfrm>
          <a:prstGeom prst="line">
            <a:avLst/>
          </a:prstGeom>
          <a:ln w="19050" cap="rnd">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9426984" y="2191095"/>
            <a:ext cx="1160578" cy="1160578"/>
            <a:chOff x="5021637" y="-1038297"/>
            <a:chExt cx="1183850" cy="1183850"/>
          </a:xfrm>
        </p:grpSpPr>
        <p:sp>
          <p:nvSpPr>
            <p:cNvPr id="38" name="Arc 37"/>
            <p:cNvSpPr/>
            <p:nvPr/>
          </p:nvSpPr>
          <p:spPr>
            <a:xfrm rot="18900000">
              <a:off x="5381486" y="-678449"/>
              <a:ext cx="464158" cy="464158"/>
            </a:xfrm>
            <a:prstGeom prst="arc">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39" name="Arc 38"/>
            <p:cNvSpPr/>
            <p:nvPr/>
          </p:nvSpPr>
          <p:spPr>
            <a:xfrm rot="18900000">
              <a:off x="5264818" y="-795117"/>
              <a:ext cx="697492" cy="697492"/>
            </a:xfrm>
            <a:prstGeom prst="arc">
              <a:avLst/>
            </a:prstGeom>
            <a:ln w="31750">
              <a:solidFill>
                <a:schemeClr val="bg1">
                  <a:alpha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40" name="Arc 39"/>
            <p:cNvSpPr/>
            <p:nvPr/>
          </p:nvSpPr>
          <p:spPr>
            <a:xfrm rot="18900000">
              <a:off x="5148641" y="-911291"/>
              <a:ext cx="929841" cy="929841"/>
            </a:xfrm>
            <a:prstGeom prst="arc">
              <a:avLst/>
            </a:prstGeom>
            <a:ln w="31750">
              <a:solidFill>
                <a:schemeClr val="bg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41" name="Arc 40"/>
            <p:cNvSpPr/>
            <p:nvPr/>
          </p:nvSpPr>
          <p:spPr>
            <a:xfrm rot="18900000">
              <a:off x="5021637" y="-1038297"/>
              <a:ext cx="1183850" cy="1183850"/>
            </a:xfrm>
            <a:prstGeom prst="arc">
              <a:avLst/>
            </a:prstGeom>
            <a:ln w="31750">
              <a:solidFill>
                <a:schemeClr val="bg1">
                  <a:alpha val="5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grpSp>
          <p:nvGrpSpPr>
            <p:cNvPr id="42" name="Group 9"/>
            <p:cNvGrpSpPr>
              <a:grpSpLocks noChangeAspect="1"/>
            </p:cNvGrpSpPr>
            <p:nvPr/>
          </p:nvGrpSpPr>
          <p:grpSpPr bwMode="auto">
            <a:xfrm>
              <a:off x="5566919" y="-548303"/>
              <a:ext cx="93283" cy="126086"/>
              <a:chOff x="4065" y="2039"/>
              <a:chExt cx="182" cy="246"/>
            </a:xfrm>
          </p:grpSpPr>
          <p:sp>
            <p:nvSpPr>
              <p:cNvPr id="43" name="Rectangle 10"/>
              <p:cNvSpPr>
                <a:spLocks noChangeArrowheads="1"/>
              </p:cNvSpPr>
              <p:nvPr/>
            </p:nvSpPr>
            <p:spPr bwMode="auto">
              <a:xfrm>
                <a:off x="4065" y="2154"/>
                <a:ext cx="182" cy="131"/>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4" name="Freeform 11"/>
              <p:cNvSpPr>
                <a:spLocks/>
              </p:cNvSpPr>
              <p:nvPr/>
            </p:nvSpPr>
            <p:spPr bwMode="auto">
              <a:xfrm>
                <a:off x="4092" y="2039"/>
                <a:ext cx="128" cy="115"/>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71" name="Group 70"/>
          <p:cNvGrpSpPr/>
          <p:nvPr/>
        </p:nvGrpSpPr>
        <p:grpSpPr>
          <a:xfrm>
            <a:off x="8451935" y="4360325"/>
            <a:ext cx="992737" cy="992737"/>
            <a:chOff x="5021637" y="-1038297"/>
            <a:chExt cx="1183850" cy="1183850"/>
          </a:xfrm>
        </p:grpSpPr>
        <p:sp>
          <p:nvSpPr>
            <p:cNvPr id="73" name="Arc 72"/>
            <p:cNvSpPr/>
            <p:nvPr/>
          </p:nvSpPr>
          <p:spPr>
            <a:xfrm rot="18900000">
              <a:off x="5381486" y="-678449"/>
              <a:ext cx="464158" cy="464158"/>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75" name="Arc 74"/>
            <p:cNvSpPr/>
            <p:nvPr/>
          </p:nvSpPr>
          <p:spPr>
            <a:xfrm rot="18900000">
              <a:off x="5264818" y="-795117"/>
              <a:ext cx="697492" cy="697492"/>
            </a:xfrm>
            <a:prstGeom prst="arc">
              <a:avLst/>
            </a:prstGeom>
            <a:ln w="12700">
              <a:solidFill>
                <a:schemeClr val="bg1">
                  <a:alpha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76" name="Arc 75"/>
            <p:cNvSpPr/>
            <p:nvPr/>
          </p:nvSpPr>
          <p:spPr>
            <a:xfrm rot="18900000">
              <a:off x="5148641" y="-911291"/>
              <a:ext cx="929841" cy="929841"/>
            </a:xfrm>
            <a:prstGeom prst="arc">
              <a:avLst/>
            </a:prstGeom>
            <a:ln w="12700">
              <a:solidFill>
                <a:schemeClr val="bg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77" name="Arc 76"/>
            <p:cNvSpPr/>
            <p:nvPr/>
          </p:nvSpPr>
          <p:spPr>
            <a:xfrm rot="18900000">
              <a:off x="5021637" y="-1038297"/>
              <a:ext cx="1183850" cy="1183850"/>
            </a:xfrm>
            <a:prstGeom prst="arc">
              <a:avLst/>
            </a:prstGeom>
            <a:ln w="12700">
              <a:solidFill>
                <a:schemeClr val="bg1">
                  <a:alpha val="5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grpSp>
          <p:nvGrpSpPr>
            <p:cNvPr id="78" name="Group 9"/>
            <p:cNvGrpSpPr>
              <a:grpSpLocks noChangeAspect="1"/>
            </p:cNvGrpSpPr>
            <p:nvPr/>
          </p:nvGrpSpPr>
          <p:grpSpPr bwMode="auto">
            <a:xfrm>
              <a:off x="5566919" y="-548303"/>
              <a:ext cx="93283" cy="126086"/>
              <a:chOff x="4065" y="2039"/>
              <a:chExt cx="182" cy="246"/>
            </a:xfrm>
          </p:grpSpPr>
          <p:sp>
            <p:nvSpPr>
              <p:cNvPr id="79" name="Rectangle 10"/>
              <p:cNvSpPr>
                <a:spLocks noChangeArrowheads="1"/>
              </p:cNvSpPr>
              <p:nvPr/>
            </p:nvSpPr>
            <p:spPr bwMode="auto">
              <a:xfrm>
                <a:off x="4065" y="2154"/>
                <a:ext cx="182" cy="131"/>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0" name="Freeform 11"/>
              <p:cNvSpPr>
                <a:spLocks/>
              </p:cNvSpPr>
              <p:nvPr/>
            </p:nvSpPr>
            <p:spPr bwMode="auto">
              <a:xfrm>
                <a:off x="4092" y="2039"/>
                <a:ext cx="128" cy="115"/>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95" name="Group 94"/>
          <p:cNvGrpSpPr/>
          <p:nvPr/>
        </p:nvGrpSpPr>
        <p:grpSpPr>
          <a:xfrm>
            <a:off x="7193754" y="3526740"/>
            <a:ext cx="749206" cy="749206"/>
            <a:chOff x="5021637" y="-1038297"/>
            <a:chExt cx="1183850" cy="1183850"/>
          </a:xfrm>
        </p:grpSpPr>
        <p:sp>
          <p:nvSpPr>
            <p:cNvPr id="96" name="Arc 95"/>
            <p:cNvSpPr/>
            <p:nvPr/>
          </p:nvSpPr>
          <p:spPr>
            <a:xfrm rot="18900000">
              <a:off x="5381486" y="-678449"/>
              <a:ext cx="464158" cy="464158"/>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98" name="Arc 97"/>
            <p:cNvSpPr/>
            <p:nvPr/>
          </p:nvSpPr>
          <p:spPr>
            <a:xfrm rot="18900000">
              <a:off x="5264818" y="-795117"/>
              <a:ext cx="697492" cy="697492"/>
            </a:xfrm>
            <a:prstGeom prst="arc">
              <a:avLst/>
            </a:prstGeom>
            <a:ln w="12700">
              <a:solidFill>
                <a:schemeClr val="bg1">
                  <a:alpha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99" name="Arc 98"/>
            <p:cNvSpPr/>
            <p:nvPr/>
          </p:nvSpPr>
          <p:spPr>
            <a:xfrm rot="18900000">
              <a:off x="5148641" y="-911291"/>
              <a:ext cx="929841" cy="929841"/>
            </a:xfrm>
            <a:prstGeom prst="arc">
              <a:avLst/>
            </a:prstGeom>
            <a:ln w="12700">
              <a:solidFill>
                <a:schemeClr val="bg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01" name="Arc 100"/>
            <p:cNvSpPr/>
            <p:nvPr/>
          </p:nvSpPr>
          <p:spPr>
            <a:xfrm rot="18900000">
              <a:off x="5021637" y="-1038297"/>
              <a:ext cx="1183850" cy="1183850"/>
            </a:xfrm>
            <a:prstGeom prst="arc">
              <a:avLst/>
            </a:prstGeom>
            <a:ln w="12700">
              <a:solidFill>
                <a:schemeClr val="bg1">
                  <a:alpha val="5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grpSp>
          <p:nvGrpSpPr>
            <p:cNvPr id="102" name="Group 9"/>
            <p:cNvGrpSpPr>
              <a:grpSpLocks noChangeAspect="1"/>
            </p:cNvGrpSpPr>
            <p:nvPr/>
          </p:nvGrpSpPr>
          <p:grpSpPr bwMode="auto">
            <a:xfrm>
              <a:off x="5566919" y="-548303"/>
              <a:ext cx="93283" cy="126086"/>
              <a:chOff x="4065" y="2039"/>
              <a:chExt cx="182" cy="246"/>
            </a:xfrm>
          </p:grpSpPr>
          <p:sp>
            <p:nvSpPr>
              <p:cNvPr id="104" name="Rectangle 10"/>
              <p:cNvSpPr>
                <a:spLocks noChangeArrowheads="1"/>
              </p:cNvSpPr>
              <p:nvPr/>
            </p:nvSpPr>
            <p:spPr bwMode="auto">
              <a:xfrm>
                <a:off x="4065" y="2154"/>
                <a:ext cx="182" cy="131"/>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06" name="Freeform 11"/>
              <p:cNvSpPr>
                <a:spLocks/>
              </p:cNvSpPr>
              <p:nvPr/>
            </p:nvSpPr>
            <p:spPr bwMode="auto">
              <a:xfrm>
                <a:off x="4092" y="2039"/>
                <a:ext cx="128" cy="115"/>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107" name="Group 106"/>
          <p:cNvGrpSpPr/>
          <p:nvPr/>
        </p:nvGrpSpPr>
        <p:grpSpPr>
          <a:xfrm>
            <a:off x="11081325" y="2736037"/>
            <a:ext cx="749206" cy="749206"/>
            <a:chOff x="5021637" y="-1038297"/>
            <a:chExt cx="1183850" cy="1183850"/>
          </a:xfrm>
        </p:grpSpPr>
        <p:sp>
          <p:nvSpPr>
            <p:cNvPr id="109" name="Arc 108"/>
            <p:cNvSpPr/>
            <p:nvPr/>
          </p:nvSpPr>
          <p:spPr>
            <a:xfrm rot="18900000">
              <a:off x="5381486" y="-678449"/>
              <a:ext cx="464158" cy="464158"/>
            </a:xfrm>
            <a:prstGeom prst="arc">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10" name="Arc 109"/>
            <p:cNvSpPr/>
            <p:nvPr/>
          </p:nvSpPr>
          <p:spPr>
            <a:xfrm rot="18900000">
              <a:off x="5264818" y="-795117"/>
              <a:ext cx="697492" cy="697492"/>
            </a:xfrm>
            <a:prstGeom prst="arc">
              <a:avLst/>
            </a:prstGeom>
            <a:ln w="19050">
              <a:solidFill>
                <a:schemeClr val="bg1">
                  <a:alpha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14" name="Arc 113"/>
            <p:cNvSpPr/>
            <p:nvPr/>
          </p:nvSpPr>
          <p:spPr>
            <a:xfrm rot="18900000">
              <a:off x="5148641" y="-911291"/>
              <a:ext cx="929841" cy="929841"/>
            </a:xfrm>
            <a:prstGeom prst="arc">
              <a:avLst/>
            </a:prstGeom>
            <a:ln w="19050">
              <a:solidFill>
                <a:schemeClr val="bg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15" name="Arc 114"/>
            <p:cNvSpPr/>
            <p:nvPr/>
          </p:nvSpPr>
          <p:spPr>
            <a:xfrm rot="18900000">
              <a:off x="5021637" y="-1038297"/>
              <a:ext cx="1183850" cy="1183850"/>
            </a:xfrm>
            <a:prstGeom prst="arc">
              <a:avLst/>
            </a:prstGeom>
            <a:ln w="19050">
              <a:solidFill>
                <a:schemeClr val="bg1">
                  <a:alpha val="5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grpSp>
          <p:nvGrpSpPr>
            <p:cNvPr id="116" name="Group 9"/>
            <p:cNvGrpSpPr>
              <a:grpSpLocks noChangeAspect="1"/>
            </p:cNvGrpSpPr>
            <p:nvPr/>
          </p:nvGrpSpPr>
          <p:grpSpPr bwMode="auto">
            <a:xfrm>
              <a:off x="5566919" y="-548303"/>
              <a:ext cx="93283" cy="126086"/>
              <a:chOff x="4065" y="2039"/>
              <a:chExt cx="182" cy="246"/>
            </a:xfrm>
          </p:grpSpPr>
          <p:sp>
            <p:nvSpPr>
              <p:cNvPr id="118" name="Rectangle 10"/>
              <p:cNvSpPr>
                <a:spLocks noChangeArrowheads="1"/>
              </p:cNvSpPr>
              <p:nvPr/>
            </p:nvSpPr>
            <p:spPr bwMode="auto">
              <a:xfrm>
                <a:off x="4065" y="2154"/>
                <a:ext cx="182" cy="131"/>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19" name="Freeform 11"/>
              <p:cNvSpPr>
                <a:spLocks/>
              </p:cNvSpPr>
              <p:nvPr/>
            </p:nvSpPr>
            <p:spPr bwMode="auto">
              <a:xfrm>
                <a:off x="4092" y="2039"/>
                <a:ext cx="128" cy="115"/>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120" name="Group 119"/>
          <p:cNvGrpSpPr/>
          <p:nvPr/>
        </p:nvGrpSpPr>
        <p:grpSpPr>
          <a:xfrm>
            <a:off x="9038117" y="1151602"/>
            <a:ext cx="381160" cy="381160"/>
            <a:chOff x="5021637" y="-1038297"/>
            <a:chExt cx="1183850" cy="1183850"/>
          </a:xfrm>
        </p:grpSpPr>
        <p:sp>
          <p:nvSpPr>
            <p:cNvPr id="121" name="Arc 120"/>
            <p:cNvSpPr/>
            <p:nvPr/>
          </p:nvSpPr>
          <p:spPr>
            <a:xfrm rot="18900000">
              <a:off x="5381486" y="-678449"/>
              <a:ext cx="464158" cy="464158"/>
            </a:xfrm>
            <a:prstGeom prst="arc">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22" name="Arc 121"/>
            <p:cNvSpPr/>
            <p:nvPr/>
          </p:nvSpPr>
          <p:spPr>
            <a:xfrm rot="18900000">
              <a:off x="5264818" y="-795117"/>
              <a:ext cx="697492" cy="697492"/>
            </a:xfrm>
            <a:prstGeom prst="arc">
              <a:avLst/>
            </a:prstGeom>
            <a:ln w="12700">
              <a:solidFill>
                <a:schemeClr val="bg1">
                  <a:alpha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23" name="Arc 122"/>
            <p:cNvSpPr/>
            <p:nvPr/>
          </p:nvSpPr>
          <p:spPr>
            <a:xfrm rot="18900000">
              <a:off x="5148641" y="-911291"/>
              <a:ext cx="929841" cy="929841"/>
            </a:xfrm>
            <a:prstGeom prst="arc">
              <a:avLst/>
            </a:prstGeom>
            <a:ln w="12700">
              <a:solidFill>
                <a:schemeClr val="bg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24" name="Arc 123"/>
            <p:cNvSpPr/>
            <p:nvPr/>
          </p:nvSpPr>
          <p:spPr>
            <a:xfrm rot="18900000">
              <a:off x="5021637" y="-1038297"/>
              <a:ext cx="1183850" cy="1183850"/>
            </a:xfrm>
            <a:prstGeom prst="arc">
              <a:avLst/>
            </a:prstGeom>
            <a:ln w="12700">
              <a:solidFill>
                <a:schemeClr val="bg1">
                  <a:alpha val="5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grpSp>
          <p:nvGrpSpPr>
            <p:cNvPr id="125" name="Group 9"/>
            <p:cNvGrpSpPr>
              <a:grpSpLocks noChangeAspect="1"/>
            </p:cNvGrpSpPr>
            <p:nvPr/>
          </p:nvGrpSpPr>
          <p:grpSpPr bwMode="auto">
            <a:xfrm>
              <a:off x="5566919" y="-548303"/>
              <a:ext cx="93283" cy="126086"/>
              <a:chOff x="4065" y="2039"/>
              <a:chExt cx="182" cy="246"/>
            </a:xfrm>
          </p:grpSpPr>
          <p:sp>
            <p:nvSpPr>
              <p:cNvPr id="126" name="Rectangle 10"/>
              <p:cNvSpPr>
                <a:spLocks noChangeArrowheads="1"/>
              </p:cNvSpPr>
              <p:nvPr/>
            </p:nvSpPr>
            <p:spPr bwMode="auto">
              <a:xfrm>
                <a:off x="4065" y="2154"/>
                <a:ext cx="182" cy="131"/>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27" name="Freeform 11"/>
              <p:cNvSpPr>
                <a:spLocks/>
              </p:cNvSpPr>
              <p:nvPr/>
            </p:nvSpPr>
            <p:spPr bwMode="auto">
              <a:xfrm>
                <a:off x="4092" y="2039"/>
                <a:ext cx="128" cy="115"/>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139" name="Group 138"/>
          <p:cNvGrpSpPr/>
          <p:nvPr/>
        </p:nvGrpSpPr>
        <p:grpSpPr>
          <a:xfrm>
            <a:off x="8452568" y="4360218"/>
            <a:ext cx="993139" cy="993139"/>
            <a:chOff x="9122865" y="7010057"/>
            <a:chExt cx="1052842" cy="1052842"/>
          </a:xfrm>
        </p:grpSpPr>
        <p:sp>
          <p:nvSpPr>
            <p:cNvPr id="140" name="Arc 139"/>
            <p:cNvSpPr/>
            <p:nvPr/>
          </p:nvSpPr>
          <p:spPr>
            <a:xfrm rot="18900000">
              <a:off x="9442892" y="7330083"/>
              <a:ext cx="412794" cy="41279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41" name="Arc 140"/>
            <p:cNvSpPr/>
            <p:nvPr/>
          </p:nvSpPr>
          <p:spPr>
            <a:xfrm rot="18900000">
              <a:off x="9339135" y="7226326"/>
              <a:ext cx="620306" cy="620306"/>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42" name="Arc 141"/>
            <p:cNvSpPr/>
            <p:nvPr/>
          </p:nvSpPr>
          <p:spPr>
            <a:xfrm rot="18900000">
              <a:off x="9235814" y="7123008"/>
              <a:ext cx="826944" cy="82694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43" name="Arc 142"/>
            <p:cNvSpPr/>
            <p:nvPr/>
          </p:nvSpPr>
          <p:spPr>
            <a:xfrm rot="18900000">
              <a:off x="9122865" y="7010057"/>
              <a:ext cx="1052842" cy="1052842"/>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grpSp>
      <p:grpSp>
        <p:nvGrpSpPr>
          <p:cNvPr id="144" name="Group 143"/>
          <p:cNvGrpSpPr/>
          <p:nvPr/>
        </p:nvGrpSpPr>
        <p:grpSpPr>
          <a:xfrm>
            <a:off x="7188804" y="3523376"/>
            <a:ext cx="758848" cy="758848"/>
            <a:chOff x="8065432" y="3336814"/>
            <a:chExt cx="683894" cy="683894"/>
          </a:xfrm>
        </p:grpSpPr>
        <p:sp>
          <p:nvSpPr>
            <p:cNvPr id="145" name="Arc 144"/>
            <p:cNvSpPr/>
            <p:nvPr/>
          </p:nvSpPr>
          <p:spPr>
            <a:xfrm rot="18900000">
              <a:off x="8273315" y="3544696"/>
              <a:ext cx="268134" cy="268134"/>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46" name="Arc 145"/>
            <p:cNvSpPr/>
            <p:nvPr/>
          </p:nvSpPr>
          <p:spPr>
            <a:xfrm rot="18900000">
              <a:off x="8205914" y="3477295"/>
              <a:ext cx="402934" cy="402934"/>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47" name="Arc 146"/>
            <p:cNvSpPr/>
            <p:nvPr/>
          </p:nvSpPr>
          <p:spPr>
            <a:xfrm rot="18900000">
              <a:off x="8138801" y="3410185"/>
              <a:ext cx="537156" cy="537156"/>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48" name="Arc 147"/>
            <p:cNvSpPr/>
            <p:nvPr/>
          </p:nvSpPr>
          <p:spPr>
            <a:xfrm rot="18900000">
              <a:off x="8065432" y="3336814"/>
              <a:ext cx="683894" cy="683894"/>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grpSp>
      <p:grpSp>
        <p:nvGrpSpPr>
          <p:cNvPr id="149" name="Group 148"/>
          <p:cNvGrpSpPr/>
          <p:nvPr/>
        </p:nvGrpSpPr>
        <p:grpSpPr>
          <a:xfrm>
            <a:off x="9425934" y="2190030"/>
            <a:ext cx="1160578" cy="1160578"/>
            <a:chOff x="10625684" y="2489989"/>
            <a:chExt cx="1183850" cy="1183850"/>
          </a:xfrm>
        </p:grpSpPr>
        <p:sp>
          <p:nvSpPr>
            <p:cNvPr id="150" name="Arc 149"/>
            <p:cNvSpPr/>
            <p:nvPr/>
          </p:nvSpPr>
          <p:spPr>
            <a:xfrm rot="18900000">
              <a:off x="10985533" y="2852218"/>
              <a:ext cx="464158" cy="464158"/>
            </a:xfrm>
            <a:prstGeom prst="arc">
              <a:avLst/>
            </a:prstGeom>
            <a:ln w="317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51" name="Arc 150"/>
            <p:cNvSpPr/>
            <p:nvPr/>
          </p:nvSpPr>
          <p:spPr>
            <a:xfrm rot="18900000">
              <a:off x="10868865" y="2735550"/>
              <a:ext cx="697492" cy="697492"/>
            </a:xfrm>
            <a:prstGeom prst="arc">
              <a:avLst/>
            </a:prstGeom>
            <a:ln w="317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52" name="Arc 151"/>
            <p:cNvSpPr/>
            <p:nvPr/>
          </p:nvSpPr>
          <p:spPr>
            <a:xfrm rot="18900000">
              <a:off x="10752688" y="2619376"/>
              <a:ext cx="929841" cy="929841"/>
            </a:xfrm>
            <a:prstGeom prst="arc">
              <a:avLst/>
            </a:prstGeom>
            <a:ln w="317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53" name="Arc 152"/>
            <p:cNvSpPr/>
            <p:nvPr/>
          </p:nvSpPr>
          <p:spPr>
            <a:xfrm rot="18900000">
              <a:off x="10625684" y="2489989"/>
              <a:ext cx="1183850" cy="1183850"/>
            </a:xfrm>
            <a:prstGeom prst="arc">
              <a:avLst/>
            </a:prstGeom>
            <a:ln w="317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grpSp>
      <p:grpSp>
        <p:nvGrpSpPr>
          <p:cNvPr id="154" name="Group 153"/>
          <p:cNvGrpSpPr/>
          <p:nvPr/>
        </p:nvGrpSpPr>
        <p:grpSpPr>
          <a:xfrm>
            <a:off x="11082201" y="2735341"/>
            <a:ext cx="748129" cy="748129"/>
            <a:chOff x="11499688" y="2966066"/>
            <a:chExt cx="874804" cy="874804"/>
          </a:xfrm>
        </p:grpSpPr>
        <p:sp>
          <p:nvSpPr>
            <p:cNvPr id="155" name="Arc 154"/>
            <p:cNvSpPr/>
            <p:nvPr/>
          </p:nvSpPr>
          <p:spPr>
            <a:xfrm rot="18900000">
              <a:off x="11765601" y="3231978"/>
              <a:ext cx="342984" cy="34298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56" name="Arc 155"/>
            <p:cNvSpPr/>
            <p:nvPr/>
          </p:nvSpPr>
          <p:spPr>
            <a:xfrm rot="18900000">
              <a:off x="11679385" y="3145762"/>
              <a:ext cx="515414" cy="51541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57" name="Arc 156"/>
            <p:cNvSpPr/>
            <p:nvPr/>
          </p:nvSpPr>
          <p:spPr>
            <a:xfrm rot="18900000">
              <a:off x="11593538" y="3059918"/>
              <a:ext cx="687104" cy="68710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58" name="Arc 157"/>
            <p:cNvSpPr/>
            <p:nvPr/>
          </p:nvSpPr>
          <p:spPr>
            <a:xfrm rot="18900000">
              <a:off x="11499688" y="2966066"/>
              <a:ext cx="874804" cy="874804"/>
            </a:xfrm>
            <a:prstGeom prst="arc">
              <a:avLst/>
            </a:prstGeom>
            <a:ln w="1905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grpSp>
      <p:grpSp>
        <p:nvGrpSpPr>
          <p:cNvPr id="159" name="Group 158"/>
          <p:cNvGrpSpPr/>
          <p:nvPr/>
        </p:nvGrpSpPr>
        <p:grpSpPr>
          <a:xfrm>
            <a:off x="9032999" y="1149304"/>
            <a:ext cx="390076" cy="390076"/>
            <a:chOff x="9345315" y="1353717"/>
            <a:chExt cx="497888" cy="497888"/>
          </a:xfrm>
        </p:grpSpPr>
        <p:sp>
          <p:nvSpPr>
            <p:cNvPr id="160" name="Arc 159"/>
            <p:cNvSpPr/>
            <p:nvPr/>
          </p:nvSpPr>
          <p:spPr>
            <a:xfrm rot="18900000">
              <a:off x="9496657" y="1505058"/>
              <a:ext cx="195210" cy="195210"/>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61" name="Arc 160"/>
            <p:cNvSpPr/>
            <p:nvPr/>
          </p:nvSpPr>
          <p:spPr>
            <a:xfrm rot="18900000">
              <a:off x="9447590" y="1455991"/>
              <a:ext cx="293342" cy="293342"/>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62" name="Arc 161"/>
            <p:cNvSpPr/>
            <p:nvPr/>
          </p:nvSpPr>
          <p:spPr>
            <a:xfrm rot="18900000">
              <a:off x="9398728" y="1407132"/>
              <a:ext cx="391062" cy="391062"/>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sp>
          <p:nvSpPr>
            <p:cNvPr id="163" name="Arc 162"/>
            <p:cNvSpPr/>
            <p:nvPr/>
          </p:nvSpPr>
          <p:spPr>
            <a:xfrm rot="18900000">
              <a:off x="9345315" y="1353717"/>
              <a:ext cx="497888" cy="497888"/>
            </a:xfrm>
            <a:prstGeom prst="arc">
              <a:avLst/>
            </a:prstGeom>
            <a:ln w="12700">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a:solidFill>
                  <a:srgbClr val="505050"/>
                </a:solidFill>
                <a:latin typeface="Segoe UI"/>
              </a:endParaRPr>
            </a:p>
          </p:txBody>
        </p:sp>
      </p:grpSp>
      <p:grpSp>
        <p:nvGrpSpPr>
          <p:cNvPr id="129" name="Group 128">
            <a:extLst>
              <a:ext uri="{FF2B5EF4-FFF2-40B4-BE49-F238E27FC236}">
                <a16:creationId xmlns:a16="http://schemas.microsoft.com/office/drawing/2014/main" id="{EC05D9B6-88DE-45F2-AB73-BA6ECB67FD91}"/>
              </a:ext>
            </a:extLst>
          </p:cNvPr>
          <p:cNvGrpSpPr/>
          <p:nvPr/>
        </p:nvGrpSpPr>
        <p:grpSpPr>
          <a:xfrm>
            <a:off x="1172447" y="2364199"/>
            <a:ext cx="2689274" cy="2689274"/>
            <a:chOff x="1195956" y="2411109"/>
            <a:chExt cx="2743200" cy="2743200"/>
          </a:xfrm>
        </p:grpSpPr>
        <p:sp>
          <p:nvSpPr>
            <p:cNvPr id="130" name="Oval 129">
              <a:extLst>
                <a:ext uri="{FF2B5EF4-FFF2-40B4-BE49-F238E27FC236}">
                  <a16:creationId xmlns:a16="http://schemas.microsoft.com/office/drawing/2014/main" id="{3832851E-B021-4DC3-B97A-A9A1E6B13AB7}"/>
                </a:ext>
              </a:extLst>
            </p:cNvPr>
            <p:cNvSpPr/>
            <p:nvPr/>
          </p:nvSpPr>
          <p:spPr>
            <a:xfrm>
              <a:off x="1195956" y="2411109"/>
              <a:ext cx="2743200" cy="274320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lIns="0" tIns="627497" rIns="0" bIns="0" rtlCol="0" anchor="ctr"/>
            <a:lstStyle/>
            <a:p>
              <a:pPr algn="ctr" defTabSz="896386">
                <a:lnSpc>
                  <a:spcPct val="90000"/>
                </a:lnSpc>
                <a:defRPr/>
              </a:pPr>
              <a:r>
                <a:rPr lang="en-US" sz="1970" b="1" kern="0" spc="118" dirty="0">
                  <a:gradFill>
                    <a:gsLst>
                      <a:gs pos="0">
                        <a:srgbClr val="FFFFFF"/>
                      </a:gs>
                      <a:gs pos="100000">
                        <a:srgbClr val="FFFFFF"/>
                      </a:gs>
                    </a:gsLst>
                    <a:lin ang="5400000" scaled="1"/>
                  </a:gradFill>
                  <a:latin typeface="Segoe UI"/>
                  <a:ea typeface="Segoe UI Black" panose="020B0A02040204020203" pitchFamily="34" charset="0"/>
                  <a:cs typeface="Segoe UI Black" panose="020B0A02040204020203" pitchFamily="34" charset="0"/>
                </a:rPr>
                <a:t>PLATFORM</a:t>
              </a:r>
            </a:p>
          </p:txBody>
        </p:sp>
        <p:grpSp>
          <p:nvGrpSpPr>
            <p:cNvPr id="131" name="Group 130">
              <a:extLst>
                <a:ext uri="{FF2B5EF4-FFF2-40B4-BE49-F238E27FC236}">
                  <a16:creationId xmlns:a16="http://schemas.microsoft.com/office/drawing/2014/main" id="{BF72CD55-70AD-4541-93A0-A971F5389F39}"/>
                </a:ext>
              </a:extLst>
            </p:cNvPr>
            <p:cNvGrpSpPr/>
            <p:nvPr/>
          </p:nvGrpSpPr>
          <p:grpSpPr>
            <a:xfrm>
              <a:off x="2316594" y="2968775"/>
              <a:ext cx="501925" cy="581025"/>
              <a:chOff x="4278313" y="1958975"/>
              <a:chExt cx="554037" cy="641350"/>
            </a:xfrm>
          </p:grpSpPr>
          <p:sp>
            <p:nvSpPr>
              <p:cNvPr id="132" name="Freeform 45">
                <a:extLst>
                  <a:ext uri="{FF2B5EF4-FFF2-40B4-BE49-F238E27FC236}">
                    <a16:creationId xmlns:a16="http://schemas.microsoft.com/office/drawing/2014/main" id="{343224C3-BA22-4962-AC88-8BE7AD164B58}"/>
                  </a:ext>
                </a:extLst>
              </p:cNvPr>
              <p:cNvSpPr>
                <a:spLocks/>
              </p:cNvSpPr>
              <p:nvPr/>
            </p:nvSpPr>
            <p:spPr bwMode="auto">
              <a:xfrm>
                <a:off x="4591050" y="2263775"/>
                <a:ext cx="241300" cy="274638"/>
              </a:xfrm>
              <a:custGeom>
                <a:avLst/>
                <a:gdLst>
                  <a:gd name="T0" fmla="*/ 0 w 152"/>
                  <a:gd name="T1" fmla="*/ 44 h 173"/>
                  <a:gd name="T2" fmla="*/ 75 w 152"/>
                  <a:gd name="T3" fmla="*/ 0 h 173"/>
                  <a:gd name="T4" fmla="*/ 152 w 152"/>
                  <a:gd name="T5" fmla="*/ 44 h 173"/>
                  <a:gd name="T6" fmla="*/ 152 w 152"/>
                  <a:gd name="T7" fmla="*/ 130 h 173"/>
                  <a:gd name="T8" fmla="*/ 75 w 152"/>
                  <a:gd name="T9" fmla="*/ 173 h 173"/>
                  <a:gd name="T10" fmla="*/ 0 w 152"/>
                  <a:gd name="T11" fmla="*/ 130 h 173"/>
                  <a:gd name="T12" fmla="*/ 0 w 152"/>
                  <a:gd name="T13" fmla="*/ 44 h 173"/>
                </a:gdLst>
                <a:ahLst/>
                <a:cxnLst>
                  <a:cxn ang="0">
                    <a:pos x="T0" y="T1"/>
                  </a:cxn>
                  <a:cxn ang="0">
                    <a:pos x="T2" y="T3"/>
                  </a:cxn>
                  <a:cxn ang="0">
                    <a:pos x="T4" y="T5"/>
                  </a:cxn>
                  <a:cxn ang="0">
                    <a:pos x="T6" y="T7"/>
                  </a:cxn>
                  <a:cxn ang="0">
                    <a:pos x="T8" y="T9"/>
                  </a:cxn>
                  <a:cxn ang="0">
                    <a:pos x="T10" y="T11"/>
                  </a:cxn>
                  <a:cxn ang="0">
                    <a:pos x="T12" y="T13"/>
                  </a:cxn>
                </a:cxnLst>
                <a:rect l="0" t="0" r="r" b="b"/>
                <a:pathLst>
                  <a:path w="152" h="173">
                    <a:moveTo>
                      <a:pt x="0" y="44"/>
                    </a:moveTo>
                    <a:lnTo>
                      <a:pt x="75" y="0"/>
                    </a:lnTo>
                    <a:lnTo>
                      <a:pt x="152" y="44"/>
                    </a:lnTo>
                    <a:lnTo>
                      <a:pt x="152" y="130"/>
                    </a:lnTo>
                    <a:lnTo>
                      <a:pt x="75" y="173"/>
                    </a:lnTo>
                    <a:lnTo>
                      <a:pt x="0" y="130"/>
                    </a:lnTo>
                    <a:lnTo>
                      <a:pt x="0" y="4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33" name="Freeform 46">
                <a:extLst>
                  <a:ext uri="{FF2B5EF4-FFF2-40B4-BE49-F238E27FC236}">
                    <a16:creationId xmlns:a16="http://schemas.microsoft.com/office/drawing/2014/main" id="{3617DA1F-FD79-4ED3-BAAF-5BBE9B214D6D}"/>
                  </a:ext>
                </a:extLst>
              </p:cNvPr>
              <p:cNvSpPr>
                <a:spLocks/>
              </p:cNvSpPr>
              <p:nvPr/>
            </p:nvSpPr>
            <p:spPr bwMode="auto">
              <a:xfrm>
                <a:off x="4591050" y="2333625"/>
                <a:ext cx="241300" cy="68263"/>
              </a:xfrm>
              <a:custGeom>
                <a:avLst/>
                <a:gdLst>
                  <a:gd name="T0" fmla="*/ 152 w 152"/>
                  <a:gd name="T1" fmla="*/ 0 h 43"/>
                  <a:gd name="T2" fmla="*/ 75 w 152"/>
                  <a:gd name="T3" fmla="*/ 43 h 43"/>
                  <a:gd name="T4" fmla="*/ 0 w 152"/>
                  <a:gd name="T5" fmla="*/ 0 h 43"/>
                </a:gdLst>
                <a:ahLst/>
                <a:cxnLst>
                  <a:cxn ang="0">
                    <a:pos x="T0" y="T1"/>
                  </a:cxn>
                  <a:cxn ang="0">
                    <a:pos x="T2" y="T3"/>
                  </a:cxn>
                  <a:cxn ang="0">
                    <a:pos x="T4" y="T5"/>
                  </a:cxn>
                </a:cxnLst>
                <a:rect l="0" t="0" r="r" b="b"/>
                <a:pathLst>
                  <a:path w="152" h="43">
                    <a:moveTo>
                      <a:pt x="152" y="0"/>
                    </a:moveTo>
                    <a:lnTo>
                      <a:pt x="75" y="43"/>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34" name="Line 47">
                <a:extLst>
                  <a:ext uri="{FF2B5EF4-FFF2-40B4-BE49-F238E27FC236}">
                    <a16:creationId xmlns:a16="http://schemas.microsoft.com/office/drawing/2014/main" id="{8B988792-D994-45A0-B614-D30693FA19F7}"/>
                  </a:ext>
                </a:extLst>
              </p:cNvPr>
              <p:cNvSpPr>
                <a:spLocks noChangeShapeType="1"/>
              </p:cNvSpPr>
              <p:nvPr/>
            </p:nvSpPr>
            <p:spPr bwMode="auto">
              <a:xfrm>
                <a:off x="4710113" y="2393950"/>
                <a:ext cx="0" cy="1444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35" name="Freeform 48">
                <a:extLst>
                  <a:ext uri="{FF2B5EF4-FFF2-40B4-BE49-F238E27FC236}">
                    <a16:creationId xmlns:a16="http://schemas.microsoft.com/office/drawing/2014/main" id="{0D438974-4680-4D1D-A584-51B80BA86141}"/>
                  </a:ext>
                </a:extLst>
              </p:cNvPr>
              <p:cNvSpPr>
                <a:spLocks/>
              </p:cNvSpPr>
              <p:nvPr/>
            </p:nvSpPr>
            <p:spPr bwMode="auto">
              <a:xfrm>
                <a:off x="4278313" y="2263775"/>
                <a:ext cx="236537" cy="274638"/>
              </a:xfrm>
              <a:custGeom>
                <a:avLst/>
                <a:gdLst>
                  <a:gd name="T0" fmla="*/ 0 w 149"/>
                  <a:gd name="T1" fmla="*/ 44 h 173"/>
                  <a:gd name="T2" fmla="*/ 74 w 149"/>
                  <a:gd name="T3" fmla="*/ 0 h 173"/>
                  <a:gd name="T4" fmla="*/ 149 w 149"/>
                  <a:gd name="T5" fmla="*/ 44 h 173"/>
                  <a:gd name="T6" fmla="*/ 149 w 149"/>
                  <a:gd name="T7" fmla="*/ 130 h 173"/>
                  <a:gd name="T8" fmla="*/ 74 w 149"/>
                  <a:gd name="T9" fmla="*/ 173 h 173"/>
                  <a:gd name="T10" fmla="*/ 0 w 149"/>
                  <a:gd name="T11" fmla="*/ 130 h 173"/>
                  <a:gd name="T12" fmla="*/ 0 w 149"/>
                  <a:gd name="T13" fmla="*/ 44 h 173"/>
                </a:gdLst>
                <a:ahLst/>
                <a:cxnLst>
                  <a:cxn ang="0">
                    <a:pos x="T0" y="T1"/>
                  </a:cxn>
                  <a:cxn ang="0">
                    <a:pos x="T2" y="T3"/>
                  </a:cxn>
                  <a:cxn ang="0">
                    <a:pos x="T4" y="T5"/>
                  </a:cxn>
                  <a:cxn ang="0">
                    <a:pos x="T6" y="T7"/>
                  </a:cxn>
                  <a:cxn ang="0">
                    <a:pos x="T8" y="T9"/>
                  </a:cxn>
                  <a:cxn ang="0">
                    <a:pos x="T10" y="T11"/>
                  </a:cxn>
                  <a:cxn ang="0">
                    <a:pos x="T12" y="T13"/>
                  </a:cxn>
                </a:cxnLst>
                <a:rect l="0" t="0" r="r" b="b"/>
                <a:pathLst>
                  <a:path w="149" h="173">
                    <a:moveTo>
                      <a:pt x="0" y="44"/>
                    </a:moveTo>
                    <a:lnTo>
                      <a:pt x="74" y="0"/>
                    </a:lnTo>
                    <a:lnTo>
                      <a:pt x="149" y="44"/>
                    </a:lnTo>
                    <a:lnTo>
                      <a:pt x="149" y="130"/>
                    </a:lnTo>
                    <a:lnTo>
                      <a:pt x="74" y="173"/>
                    </a:lnTo>
                    <a:lnTo>
                      <a:pt x="0" y="130"/>
                    </a:lnTo>
                    <a:lnTo>
                      <a:pt x="0" y="4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36" name="Freeform 49">
                <a:extLst>
                  <a:ext uri="{FF2B5EF4-FFF2-40B4-BE49-F238E27FC236}">
                    <a16:creationId xmlns:a16="http://schemas.microsoft.com/office/drawing/2014/main" id="{5229103E-FB38-4D45-A78B-8FC14858CFD3}"/>
                  </a:ext>
                </a:extLst>
              </p:cNvPr>
              <p:cNvSpPr>
                <a:spLocks/>
              </p:cNvSpPr>
              <p:nvPr/>
            </p:nvSpPr>
            <p:spPr bwMode="auto">
              <a:xfrm>
                <a:off x="4278313" y="2333625"/>
                <a:ext cx="236537" cy="68263"/>
              </a:xfrm>
              <a:custGeom>
                <a:avLst/>
                <a:gdLst>
                  <a:gd name="T0" fmla="*/ 149 w 149"/>
                  <a:gd name="T1" fmla="*/ 0 h 43"/>
                  <a:gd name="T2" fmla="*/ 74 w 149"/>
                  <a:gd name="T3" fmla="*/ 43 h 43"/>
                  <a:gd name="T4" fmla="*/ 0 w 149"/>
                  <a:gd name="T5" fmla="*/ 0 h 43"/>
                </a:gdLst>
                <a:ahLst/>
                <a:cxnLst>
                  <a:cxn ang="0">
                    <a:pos x="T0" y="T1"/>
                  </a:cxn>
                  <a:cxn ang="0">
                    <a:pos x="T2" y="T3"/>
                  </a:cxn>
                  <a:cxn ang="0">
                    <a:pos x="T4" y="T5"/>
                  </a:cxn>
                </a:cxnLst>
                <a:rect l="0" t="0" r="r" b="b"/>
                <a:pathLst>
                  <a:path w="149" h="43">
                    <a:moveTo>
                      <a:pt x="149" y="0"/>
                    </a:moveTo>
                    <a:lnTo>
                      <a:pt x="74" y="43"/>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37" name="Line 50">
                <a:extLst>
                  <a:ext uri="{FF2B5EF4-FFF2-40B4-BE49-F238E27FC236}">
                    <a16:creationId xmlns:a16="http://schemas.microsoft.com/office/drawing/2014/main" id="{71419ED9-D23B-496E-A6AD-A87B2E708B60}"/>
                  </a:ext>
                </a:extLst>
              </p:cNvPr>
              <p:cNvSpPr>
                <a:spLocks noChangeShapeType="1"/>
              </p:cNvSpPr>
              <p:nvPr/>
            </p:nvSpPr>
            <p:spPr bwMode="auto">
              <a:xfrm>
                <a:off x="4395788" y="2393950"/>
                <a:ext cx="0" cy="1444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38" name="Freeform 51">
                <a:extLst>
                  <a:ext uri="{FF2B5EF4-FFF2-40B4-BE49-F238E27FC236}">
                    <a16:creationId xmlns:a16="http://schemas.microsoft.com/office/drawing/2014/main" id="{14948D78-53C7-451C-9175-9BE6073C9BE0}"/>
                  </a:ext>
                </a:extLst>
              </p:cNvPr>
              <p:cNvSpPr>
                <a:spLocks/>
              </p:cNvSpPr>
              <p:nvPr/>
            </p:nvSpPr>
            <p:spPr bwMode="auto">
              <a:xfrm>
                <a:off x="4422775" y="2524125"/>
                <a:ext cx="257175" cy="76200"/>
              </a:xfrm>
              <a:custGeom>
                <a:avLst/>
                <a:gdLst>
                  <a:gd name="T0" fmla="*/ 162 w 162"/>
                  <a:gd name="T1" fmla="*/ 2 h 48"/>
                  <a:gd name="T2" fmla="*/ 82 w 162"/>
                  <a:gd name="T3" fmla="*/ 48 h 48"/>
                  <a:gd name="T4" fmla="*/ 0 w 162"/>
                  <a:gd name="T5" fmla="*/ 0 h 48"/>
                </a:gdLst>
                <a:ahLst/>
                <a:cxnLst>
                  <a:cxn ang="0">
                    <a:pos x="T0" y="T1"/>
                  </a:cxn>
                  <a:cxn ang="0">
                    <a:pos x="T2" y="T3"/>
                  </a:cxn>
                  <a:cxn ang="0">
                    <a:pos x="T4" y="T5"/>
                  </a:cxn>
                </a:cxnLst>
                <a:rect l="0" t="0" r="r" b="b"/>
                <a:pathLst>
                  <a:path w="162" h="48">
                    <a:moveTo>
                      <a:pt x="162" y="2"/>
                    </a:moveTo>
                    <a:lnTo>
                      <a:pt x="82" y="48"/>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64" name="Freeform 52">
                <a:extLst>
                  <a:ext uri="{FF2B5EF4-FFF2-40B4-BE49-F238E27FC236}">
                    <a16:creationId xmlns:a16="http://schemas.microsoft.com/office/drawing/2014/main" id="{E7C31741-7C28-40E2-BAA9-DEC6E792079B}"/>
                  </a:ext>
                </a:extLst>
              </p:cNvPr>
              <p:cNvSpPr>
                <a:spLocks/>
              </p:cNvSpPr>
              <p:nvPr/>
            </p:nvSpPr>
            <p:spPr bwMode="auto">
              <a:xfrm>
                <a:off x="4433888" y="1958975"/>
                <a:ext cx="241300" cy="279400"/>
              </a:xfrm>
              <a:custGeom>
                <a:avLst/>
                <a:gdLst>
                  <a:gd name="T0" fmla="*/ 0 w 152"/>
                  <a:gd name="T1" fmla="*/ 44 h 176"/>
                  <a:gd name="T2" fmla="*/ 75 w 152"/>
                  <a:gd name="T3" fmla="*/ 0 h 176"/>
                  <a:gd name="T4" fmla="*/ 152 w 152"/>
                  <a:gd name="T5" fmla="*/ 44 h 176"/>
                  <a:gd name="T6" fmla="*/ 152 w 152"/>
                  <a:gd name="T7" fmla="*/ 132 h 176"/>
                  <a:gd name="T8" fmla="*/ 75 w 152"/>
                  <a:gd name="T9" fmla="*/ 176 h 176"/>
                  <a:gd name="T10" fmla="*/ 0 w 152"/>
                  <a:gd name="T11" fmla="*/ 132 h 176"/>
                  <a:gd name="T12" fmla="*/ 0 w 152"/>
                  <a:gd name="T13" fmla="*/ 44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4"/>
                    </a:moveTo>
                    <a:lnTo>
                      <a:pt x="75" y="0"/>
                    </a:lnTo>
                    <a:lnTo>
                      <a:pt x="152" y="44"/>
                    </a:lnTo>
                    <a:lnTo>
                      <a:pt x="152" y="132"/>
                    </a:lnTo>
                    <a:lnTo>
                      <a:pt x="75" y="176"/>
                    </a:lnTo>
                    <a:lnTo>
                      <a:pt x="0" y="132"/>
                    </a:lnTo>
                    <a:lnTo>
                      <a:pt x="0" y="4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65" name="Freeform 53">
                <a:extLst>
                  <a:ext uri="{FF2B5EF4-FFF2-40B4-BE49-F238E27FC236}">
                    <a16:creationId xmlns:a16="http://schemas.microsoft.com/office/drawing/2014/main" id="{CA3CED2C-A401-454F-B30C-AA5D82C017ED}"/>
                  </a:ext>
                </a:extLst>
              </p:cNvPr>
              <p:cNvSpPr>
                <a:spLocks/>
              </p:cNvSpPr>
              <p:nvPr/>
            </p:nvSpPr>
            <p:spPr bwMode="auto">
              <a:xfrm>
                <a:off x="4433888" y="2028825"/>
                <a:ext cx="241300" cy="68263"/>
              </a:xfrm>
              <a:custGeom>
                <a:avLst/>
                <a:gdLst>
                  <a:gd name="T0" fmla="*/ 152 w 152"/>
                  <a:gd name="T1" fmla="*/ 0 h 43"/>
                  <a:gd name="T2" fmla="*/ 75 w 152"/>
                  <a:gd name="T3" fmla="*/ 43 h 43"/>
                  <a:gd name="T4" fmla="*/ 0 w 152"/>
                  <a:gd name="T5" fmla="*/ 0 h 43"/>
                </a:gdLst>
                <a:ahLst/>
                <a:cxnLst>
                  <a:cxn ang="0">
                    <a:pos x="T0" y="T1"/>
                  </a:cxn>
                  <a:cxn ang="0">
                    <a:pos x="T2" y="T3"/>
                  </a:cxn>
                  <a:cxn ang="0">
                    <a:pos x="T4" y="T5"/>
                  </a:cxn>
                </a:cxnLst>
                <a:rect l="0" t="0" r="r" b="b"/>
                <a:pathLst>
                  <a:path w="152" h="43">
                    <a:moveTo>
                      <a:pt x="152" y="0"/>
                    </a:moveTo>
                    <a:lnTo>
                      <a:pt x="75" y="43"/>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66" name="Line 54">
                <a:extLst>
                  <a:ext uri="{FF2B5EF4-FFF2-40B4-BE49-F238E27FC236}">
                    <a16:creationId xmlns:a16="http://schemas.microsoft.com/office/drawing/2014/main" id="{E1E0105C-09B5-41AA-8C79-4A21835F7D48}"/>
                  </a:ext>
                </a:extLst>
              </p:cNvPr>
              <p:cNvSpPr>
                <a:spLocks noChangeShapeType="1"/>
              </p:cNvSpPr>
              <p:nvPr/>
            </p:nvSpPr>
            <p:spPr bwMode="auto">
              <a:xfrm>
                <a:off x="4552950" y="2097088"/>
                <a:ext cx="0" cy="14128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67" name="Freeform 55">
                <a:extLst>
                  <a:ext uri="{FF2B5EF4-FFF2-40B4-BE49-F238E27FC236}">
                    <a16:creationId xmlns:a16="http://schemas.microsoft.com/office/drawing/2014/main" id="{3525CDF3-B3A5-4725-BCEC-2F16044B2286}"/>
                  </a:ext>
                </a:extLst>
              </p:cNvPr>
              <p:cNvSpPr>
                <a:spLocks/>
              </p:cNvSpPr>
              <p:nvPr/>
            </p:nvSpPr>
            <p:spPr bwMode="auto">
              <a:xfrm>
                <a:off x="4675188" y="2092325"/>
                <a:ext cx="130175" cy="225425"/>
              </a:xfrm>
              <a:custGeom>
                <a:avLst/>
                <a:gdLst>
                  <a:gd name="T0" fmla="*/ 0 w 82"/>
                  <a:gd name="T1" fmla="*/ 0 h 142"/>
                  <a:gd name="T2" fmla="*/ 82 w 82"/>
                  <a:gd name="T3" fmla="*/ 46 h 142"/>
                  <a:gd name="T4" fmla="*/ 82 w 82"/>
                  <a:gd name="T5" fmla="*/ 142 h 142"/>
                </a:gdLst>
                <a:ahLst/>
                <a:cxnLst>
                  <a:cxn ang="0">
                    <a:pos x="T0" y="T1"/>
                  </a:cxn>
                  <a:cxn ang="0">
                    <a:pos x="T2" y="T3"/>
                  </a:cxn>
                  <a:cxn ang="0">
                    <a:pos x="T4" y="T5"/>
                  </a:cxn>
                </a:cxnLst>
                <a:rect l="0" t="0" r="r" b="b"/>
                <a:pathLst>
                  <a:path w="82" h="142">
                    <a:moveTo>
                      <a:pt x="0" y="0"/>
                    </a:moveTo>
                    <a:lnTo>
                      <a:pt x="82" y="46"/>
                    </a:lnTo>
                    <a:lnTo>
                      <a:pt x="82" y="142"/>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68" name="Freeform 56">
                <a:extLst>
                  <a:ext uri="{FF2B5EF4-FFF2-40B4-BE49-F238E27FC236}">
                    <a16:creationId xmlns:a16="http://schemas.microsoft.com/office/drawing/2014/main" id="{25BC642D-B52B-4610-AD8C-5A05E1F932C3}"/>
                  </a:ext>
                </a:extLst>
              </p:cNvPr>
              <p:cNvSpPr>
                <a:spLocks/>
              </p:cNvSpPr>
              <p:nvPr/>
            </p:nvSpPr>
            <p:spPr bwMode="auto">
              <a:xfrm>
                <a:off x="4300538" y="2092325"/>
                <a:ext cx="133350" cy="225425"/>
              </a:xfrm>
              <a:custGeom>
                <a:avLst/>
                <a:gdLst>
                  <a:gd name="T0" fmla="*/ 0 w 84"/>
                  <a:gd name="T1" fmla="*/ 142 h 142"/>
                  <a:gd name="T2" fmla="*/ 0 w 84"/>
                  <a:gd name="T3" fmla="*/ 46 h 142"/>
                  <a:gd name="T4" fmla="*/ 84 w 84"/>
                  <a:gd name="T5" fmla="*/ 0 h 142"/>
                </a:gdLst>
                <a:ahLst/>
                <a:cxnLst>
                  <a:cxn ang="0">
                    <a:pos x="T0" y="T1"/>
                  </a:cxn>
                  <a:cxn ang="0">
                    <a:pos x="T2" y="T3"/>
                  </a:cxn>
                  <a:cxn ang="0">
                    <a:pos x="T4" y="T5"/>
                  </a:cxn>
                </a:cxnLst>
                <a:rect l="0" t="0" r="r" b="b"/>
                <a:pathLst>
                  <a:path w="84" h="142">
                    <a:moveTo>
                      <a:pt x="0" y="142"/>
                    </a:moveTo>
                    <a:lnTo>
                      <a:pt x="0" y="46"/>
                    </a:lnTo>
                    <a:lnTo>
                      <a:pt x="84"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sp>
        <p:nvSpPr>
          <p:cNvPr id="169" name="TextBox 168">
            <a:extLst>
              <a:ext uri="{FF2B5EF4-FFF2-40B4-BE49-F238E27FC236}">
                <a16:creationId xmlns:a16="http://schemas.microsoft.com/office/drawing/2014/main" id="{5034B50D-FC24-473A-AB30-EC308FBFED12}"/>
              </a:ext>
            </a:extLst>
          </p:cNvPr>
          <p:cNvSpPr txBox="1"/>
          <p:nvPr/>
        </p:nvSpPr>
        <p:spPr>
          <a:xfrm>
            <a:off x="-279361" y="1660078"/>
            <a:ext cx="6375361" cy="464143"/>
          </a:xfrm>
          <a:prstGeom prst="rect">
            <a:avLst/>
          </a:prstGeom>
          <a:noFill/>
        </p:spPr>
        <p:txBody>
          <a:bodyPr wrap="square" rtlCol="0">
            <a:spAutoFit/>
          </a:bodyPr>
          <a:lstStyle/>
          <a:p>
            <a:pPr algn="ctr" defTabSz="896386">
              <a:lnSpc>
                <a:spcPct val="85000"/>
              </a:lnSpc>
              <a:defRPr/>
            </a:pPr>
            <a:r>
              <a:rPr lang="en-US" sz="2745" kern="0" cap="all"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OUR </a:t>
            </a:r>
            <a:r>
              <a:rPr lang="en-US" sz="2745" kern="0" dirty="0">
                <a:ln w="0"/>
                <a:solidFill>
                  <a:schemeClr val="accent1"/>
                </a:solidFill>
                <a:effectLst>
                  <a:outerShdw blurRad="38100" dist="25400" dir="5400000" algn="ctr" rotWithShape="0">
                    <a:srgbClr val="6E747A">
                      <a:alpha val="43000"/>
                    </a:srgbClr>
                  </a:outerShdw>
                </a:effectLst>
                <a:latin typeface="Segoe UI"/>
                <a:ea typeface="Segoe UI Black" panose="020B0A02040204020203" pitchFamily="34" charset="0"/>
                <a:cs typeface="Segoe UI Black" panose="020B0A02040204020203" pitchFamily="34" charset="0"/>
              </a:rPr>
              <a:t>PROTECTION</a:t>
            </a:r>
            <a:r>
              <a:rPr lang="en-US" sz="2745" b="1" kern="0" cap="all"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 </a:t>
            </a:r>
            <a:r>
              <a:rPr lang="en-US" sz="2745" kern="0" cap="all"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APPROACH</a:t>
            </a:r>
          </a:p>
        </p:txBody>
      </p:sp>
    </p:spTree>
    <p:extLst>
      <p:ext uri="{BB962C8B-B14F-4D97-AF65-F5344CB8AC3E}">
        <p14:creationId xmlns:p14="http://schemas.microsoft.com/office/powerpoint/2010/main" val="25375357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750"/>
                                        <p:tgtEl>
                                          <p:spTgt spid="9"/>
                                        </p:tgtEl>
                                        <p:attrNameLst>
                                          <p:attrName>ppt_x</p:attrName>
                                        </p:attrNameLst>
                                      </p:cBhvr>
                                      <p:tavLst>
                                        <p:tav tm="0">
                                          <p:val>
                                            <p:strVal val="ppt_x"/>
                                          </p:val>
                                        </p:tav>
                                        <p:tav tm="100000">
                                          <p:val>
                                            <p:strVal val="1+ppt_w/2"/>
                                          </p:val>
                                        </p:tav>
                                      </p:tavLst>
                                    </p:anim>
                                    <p:anim calcmode="lin" valueType="num">
                                      <p:cBhvr additive="base">
                                        <p:cTn id="7" dur="750"/>
                                        <p:tgtEl>
                                          <p:spTgt spid="9"/>
                                        </p:tgtEl>
                                        <p:attrNameLst>
                                          <p:attrName>ppt_y</p:attrName>
                                        </p:attrNameLst>
                                      </p:cBhvr>
                                      <p:tavLst>
                                        <p:tav tm="0">
                                          <p:val>
                                            <p:strVal val="ppt_y"/>
                                          </p:val>
                                        </p:tav>
                                        <p:tav tm="100000">
                                          <p:val>
                                            <p:strVal val="ppt_y"/>
                                          </p:val>
                                        </p:tav>
                                      </p:tavLst>
                                    </p:anim>
                                    <p:set>
                                      <p:cBhvr>
                                        <p:cTn id="8" dur="1" fill="hold">
                                          <p:stCondLst>
                                            <p:cond delay="749"/>
                                          </p:stCondLst>
                                        </p:cTn>
                                        <p:tgtEl>
                                          <p:spTgt spid="9"/>
                                        </p:tgtEl>
                                        <p:attrNameLst>
                                          <p:attrName>style.visibility</p:attrName>
                                        </p:attrNameLst>
                                      </p:cBhvr>
                                      <p:to>
                                        <p:strVal val="hidden"/>
                                      </p:to>
                                    </p:set>
                                  </p:childTnLst>
                                </p:cTn>
                              </p:par>
                              <p:par>
                                <p:cTn id="9" presetID="10" presetClass="entr" presetSubtype="0" fill="hold" grpId="0" nodeType="withEffect">
                                  <p:stCondLst>
                                    <p:cond delay="8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400"/>
                                        <p:tgtEl>
                                          <p:spTgt spid="13"/>
                                        </p:tgtEl>
                                      </p:cBhvr>
                                    </p:animEffect>
                                  </p:childTnLst>
                                </p:cTn>
                              </p:par>
                              <p:par>
                                <p:cTn id="12" presetID="35" presetClass="path" presetSubtype="0" decel="100000" fill="hold" grpId="1" nodeType="withEffect">
                                  <p:stCondLst>
                                    <p:cond delay="300"/>
                                  </p:stCondLst>
                                  <p:childTnLst>
                                    <p:animMotion origin="layout" path="M -3.62522E-7 3.42714E-6 L -0.29908 3.42714E-6 " pathEditMode="relative" rAng="0" ptsTypes="AA">
                                      <p:cBhvr>
                                        <p:cTn id="13" dur="1000" spd="-100000" fill="hold"/>
                                        <p:tgtEl>
                                          <p:spTgt spid="13"/>
                                        </p:tgtEl>
                                        <p:attrNameLst>
                                          <p:attrName>ppt_x</p:attrName>
                                          <p:attrName>ppt_y</p:attrName>
                                        </p:attrNameLst>
                                      </p:cBhvr>
                                      <p:rCtr x="-14960" y="0"/>
                                    </p:animMotion>
                                  </p:childTnLst>
                                </p:cTn>
                              </p:par>
                              <p:par>
                                <p:cTn id="14" presetID="10" presetClass="entr" presetSubtype="0" fill="hold" grpId="0" nodeType="withEffect">
                                  <p:stCondLst>
                                    <p:cond delay="7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par>
                                <p:cTn id="17" presetID="42" presetClass="path" presetSubtype="0" decel="100000" fill="hold" grpId="1" nodeType="withEffect">
                                  <p:stCondLst>
                                    <p:cond delay="300"/>
                                  </p:stCondLst>
                                  <p:childTnLst>
                                    <p:animMotion origin="layout" path="M 1.86622E-6 2.23332E-6 L 1.86622E-6 0.25011 " pathEditMode="relative" rAng="0" ptsTypes="AA">
                                      <p:cBhvr>
                                        <p:cTn id="18" dur="750" spd="-100000" fill="hold"/>
                                        <p:tgtEl>
                                          <p:spTgt spid="12"/>
                                        </p:tgtEl>
                                        <p:attrNameLst>
                                          <p:attrName>ppt_x</p:attrName>
                                          <p:attrName>ppt_y</p:attrName>
                                        </p:attrNameLst>
                                      </p:cBhvr>
                                      <p:rCtr x="0" y="12506"/>
                                    </p:animMotion>
                                  </p:childTnLst>
                                </p:cTn>
                              </p:par>
                            </p:childTnLst>
                          </p:cTn>
                        </p:par>
                        <p:par>
                          <p:cTn id="19" fill="hold">
                            <p:stCondLst>
                              <p:cond delay="1300"/>
                            </p:stCondLst>
                            <p:childTnLst>
                              <p:par>
                                <p:cTn id="20" presetID="22" presetClass="entr" presetSubtype="4" fill="hold" nodeType="after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wipe(down)">
                                      <p:cBhvr>
                                        <p:cTn id="22" dur="1000"/>
                                        <p:tgtEl>
                                          <p:spTgt spid="94"/>
                                        </p:tgtEl>
                                      </p:cBhvr>
                                    </p:animEffect>
                                  </p:childTnLst>
                                </p:cTn>
                              </p:par>
                              <p:par>
                                <p:cTn id="23" presetID="22" presetClass="entr" presetSubtype="8" fill="hold" nodeType="withEffect">
                                  <p:stCondLst>
                                    <p:cond delay="75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1250"/>
                                        <p:tgtEl>
                                          <p:spTgt spid="100"/>
                                        </p:tgtEl>
                                      </p:cBhvr>
                                    </p:animEffect>
                                  </p:childTnLst>
                                </p:cTn>
                              </p:par>
                              <p:par>
                                <p:cTn id="26" presetID="22" presetClass="entr" presetSubtype="4" fill="hold" nodeType="withEffect">
                                  <p:stCondLst>
                                    <p:cond delay="750"/>
                                  </p:stCondLst>
                                  <p:childTnLst>
                                    <p:set>
                                      <p:cBhvr>
                                        <p:cTn id="27" dur="1" fill="hold">
                                          <p:stCondLst>
                                            <p:cond delay="0"/>
                                          </p:stCondLst>
                                        </p:cTn>
                                        <p:tgtEl>
                                          <p:spTgt spid="95"/>
                                        </p:tgtEl>
                                        <p:attrNameLst>
                                          <p:attrName>style.visibility</p:attrName>
                                        </p:attrNameLst>
                                      </p:cBhvr>
                                      <p:to>
                                        <p:strVal val="visible"/>
                                      </p:to>
                                    </p:set>
                                    <p:animEffect transition="in" filter="wipe(down)">
                                      <p:cBhvr>
                                        <p:cTn id="28" dur="1000"/>
                                        <p:tgtEl>
                                          <p:spTgt spid="95"/>
                                        </p:tgtEl>
                                      </p:cBhvr>
                                    </p:animEffect>
                                  </p:childTnLst>
                                </p:cTn>
                              </p:par>
                              <p:par>
                                <p:cTn id="29" presetID="22" presetClass="entr" presetSubtype="4" fill="hold" nodeType="withEffect">
                                  <p:stCondLst>
                                    <p:cond delay="1000"/>
                                  </p:stCondLst>
                                  <p:childTnLst>
                                    <p:set>
                                      <p:cBhvr>
                                        <p:cTn id="30" dur="1" fill="hold">
                                          <p:stCondLst>
                                            <p:cond delay="0"/>
                                          </p:stCondLst>
                                        </p:cTn>
                                        <p:tgtEl>
                                          <p:spTgt spid="92"/>
                                        </p:tgtEl>
                                        <p:attrNameLst>
                                          <p:attrName>style.visibility</p:attrName>
                                        </p:attrNameLst>
                                      </p:cBhvr>
                                      <p:to>
                                        <p:strVal val="visible"/>
                                      </p:to>
                                    </p:set>
                                    <p:animEffect transition="in" filter="wipe(down)">
                                      <p:cBhvr>
                                        <p:cTn id="31" dur="1000"/>
                                        <p:tgtEl>
                                          <p:spTgt spid="92"/>
                                        </p:tgtEl>
                                      </p:cBhvr>
                                    </p:animEffect>
                                  </p:childTnLst>
                                </p:cTn>
                              </p:par>
                              <p:par>
                                <p:cTn id="32" presetID="22" presetClass="entr" presetSubtype="4" fill="hold" nodeType="withEffect">
                                  <p:stCondLst>
                                    <p:cond delay="1150"/>
                                  </p:stCondLst>
                                  <p:childTnLst>
                                    <p:set>
                                      <p:cBhvr>
                                        <p:cTn id="33" dur="1" fill="hold">
                                          <p:stCondLst>
                                            <p:cond delay="0"/>
                                          </p:stCondLst>
                                        </p:cTn>
                                        <p:tgtEl>
                                          <p:spTgt spid="97"/>
                                        </p:tgtEl>
                                        <p:attrNameLst>
                                          <p:attrName>style.visibility</p:attrName>
                                        </p:attrNameLst>
                                      </p:cBhvr>
                                      <p:to>
                                        <p:strVal val="visible"/>
                                      </p:to>
                                    </p:set>
                                    <p:animEffect transition="in" filter="wipe(down)">
                                      <p:cBhvr>
                                        <p:cTn id="34" dur="1500"/>
                                        <p:tgtEl>
                                          <p:spTgt spid="97"/>
                                        </p:tgtEl>
                                      </p:cBhvr>
                                    </p:animEffect>
                                  </p:childTnLst>
                                </p:cTn>
                              </p:par>
                              <p:par>
                                <p:cTn id="35" presetID="22" presetClass="entr" presetSubtype="8" fill="hold" nodeType="withEffect">
                                  <p:stCondLst>
                                    <p:cond delay="1150"/>
                                  </p:stCondLst>
                                  <p:childTnLst>
                                    <p:set>
                                      <p:cBhvr>
                                        <p:cTn id="36" dur="1" fill="hold">
                                          <p:stCondLst>
                                            <p:cond delay="0"/>
                                          </p:stCondLst>
                                        </p:cTn>
                                        <p:tgtEl>
                                          <p:spTgt spid="74"/>
                                        </p:tgtEl>
                                        <p:attrNameLst>
                                          <p:attrName>style.visibility</p:attrName>
                                        </p:attrNameLst>
                                      </p:cBhvr>
                                      <p:to>
                                        <p:strVal val="visible"/>
                                      </p:to>
                                    </p:set>
                                    <p:animEffect transition="in" filter="wipe(left)">
                                      <p:cBhvr>
                                        <p:cTn id="37" dur="1000"/>
                                        <p:tgtEl>
                                          <p:spTgt spid="74"/>
                                        </p:tgtEl>
                                      </p:cBhvr>
                                    </p:animEffect>
                                  </p:childTnLst>
                                </p:cTn>
                              </p:par>
                              <p:par>
                                <p:cTn id="38" presetID="22" presetClass="entr" presetSubtype="4" fill="hold" nodeType="withEffect">
                                  <p:stCondLst>
                                    <p:cond delay="135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1000"/>
                                        <p:tgtEl>
                                          <p:spTgt spid="5"/>
                                        </p:tgtEl>
                                      </p:cBhvr>
                                    </p:animEffect>
                                  </p:childTnLst>
                                </p:cTn>
                              </p:par>
                              <p:par>
                                <p:cTn id="41" presetID="22" presetClass="entr" presetSubtype="4" fill="hold" nodeType="withEffect">
                                  <p:stCondLst>
                                    <p:cond delay="125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1250"/>
                                        <p:tgtEl>
                                          <p:spTgt spid="4"/>
                                        </p:tgtEl>
                                      </p:cBhvr>
                                    </p:animEffect>
                                  </p:childTnLst>
                                </p:cTn>
                              </p:par>
                              <p:par>
                                <p:cTn id="44" presetID="22" presetClass="entr" presetSubtype="4" fill="hold" nodeType="withEffect">
                                  <p:stCondLst>
                                    <p:cond delay="1000"/>
                                  </p:stCondLst>
                                  <p:childTnLst>
                                    <p:set>
                                      <p:cBhvr>
                                        <p:cTn id="45" dur="1" fill="hold">
                                          <p:stCondLst>
                                            <p:cond delay="0"/>
                                          </p:stCondLst>
                                        </p:cTn>
                                        <p:tgtEl>
                                          <p:spTgt spid="60"/>
                                        </p:tgtEl>
                                        <p:attrNameLst>
                                          <p:attrName>style.visibility</p:attrName>
                                        </p:attrNameLst>
                                      </p:cBhvr>
                                      <p:to>
                                        <p:strVal val="visible"/>
                                      </p:to>
                                    </p:set>
                                    <p:animEffect transition="in" filter="wipe(down)">
                                      <p:cBhvr>
                                        <p:cTn id="46" dur="1000"/>
                                        <p:tgtEl>
                                          <p:spTgt spid="60"/>
                                        </p:tgtEl>
                                      </p:cBhvr>
                                    </p:animEffect>
                                  </p:childTnLst>
                                </p:cTn>
                              </p:par>
                              <p:par>
                                <p:cTn id="47" presetID="22" presetClass="entr" presetSubtype="4" fill="hold" nodeType="withEffect">
                                  <p:stCondLst>
                                    <p:cond delay="1850"/>
                                  </p:stCondLst>
                                  <p:childTnLst>
                                    <p:set>
                                      <p:cBhvr>
                                        <p:cTn id="48" dur="1" fill="hold">
                                          <p:stCondLst>
                                            <p:cond delay="0"/>
                                          </p:stCondLst>
                                        </p:cTn>
                                        <p:tgtEl>
                                          <p:spTgt spid="63"/>
                                        </p:tgtEl>
                                        <p:attrNameLst>
                                          <p:attrName>style.visibility</p:attrName>
                                        </p:attrNameLst>
                                      </p:cBhvr>
                                      <p:to>
                                        <p:strVal val="visible"/>
                                      </p:to>
                                    </p:set>
                                    <p:animEffect transition="in" filter="wipe(down)">
                                      <p:cBhvr>
                                        <p:cTn id="49" dur="1000"/>
                                        <p:tgtEl>
                                          <p:spTgt spid="63"/>
                                        </p:tgtEl>
                                      </p:cBhvr>
                                    </p:animEffect>
                                  </p:childTnLst>
                                </p:cTn>
                              </p:par>
                              <p:par>
                                <p:cTn id="50" presetID="22" presetClass="entr" presetSubtype="4" fill="hold" nodeType="withEffect">
                                  <p:stCondLst>
                                    <p:cond delay="1050"/>
                                  </p:stCondLst>
                                  <p:childTnLst>
                                    <p:set>
                                      <p:cBhvr>
                                        <p:cTn id="51" dur="1" fill="hold">
                                          <p:stCondLst>
                                            <p:cond delay="0"/>
                                          </p:stCondLst>
                                        </p:cTn>
                                        <p:tgtEl>
                                          <p:spTgt spid="107"/>
                                        </p:tgtEl>
                                        <p:attrNameLst>
                                          <p:attrName>style.visibility</p:attrName>
                                        </p:attrNameLst>
                                      </p:cBhvr>
                                      <p:to>
                                        <p:strVal val="visible"/>
                                      </p:to>
                                    </p:set>
                                    <p:animEffect transition="in" filter="wipe(down)">
                                      <p:cBhvr>
                                        <p:cTn id="52" dur="1000"/>
                                        <p:tgtEl>
                                          <p:spTgt spid="107"/>
                                        </p:tgtEl>
                                      </p:cBhvr>
                                    </p:animEffect>
                                  </p:childTnLst>
                                </p:cTn>
                              </p:par>
                              <p:par>
                                <p:cTn id="53" presetID="22" presetClass="entr" presetSubtype="4" fill="hold" nodeType="withEffect">
                                  <p:stCondLst>
                                    <p:cond delay="1350"/>
                                  </p:stCondLst>
                                  <p:childTnLst>
                                    <p:set>
                                      <p:cBhvr>
                                        <p:cTn id="54" dur="1" fill="hold">
                                          <p:stCondLst>
                                            <p:cond delay="0"/>
                                          </p:stCondLst>
                                        </p:cTn>
                                        <p:tgtEl>
                                          <p:spTgt spid="87"/>
                                        </p:tgtEl>
                                        <p:attrNameLst>
                                          <p:attrName>style.visibility</p:attrName>
                                        </p:attrNameLst>
                                      </p:cBhvr>
                                      <p:to>
                                        <p:strVal val="visible"/>
                                      </p:to>
                                    </p:set>
                                    <p:animEffect transition="in" filter="wipe(down)">
                                      <p:cBhvr>
                                        <p:cTn id="55" dur="1250"/>
                                        <p:tgtEl>
                                          <p:spTgt spid="87"/>
                                        </p:tgtEl>
                                      </p:cBhvr>
                                    </p:animEffect>
                                  </p:childTnLst>
                                </p:cTn>
                              </p:par>
                              <p:par>
                                <p:cTn id="56" presetID="22" presetClass="entr" presetSubtype="4" fill="hold" nodeType="withEffect">
                                  <p:stCondLst>
                                    <p:cond delay="1750"/>
                                  </p:stCondLst>
                                  <p:childTnLst>
                                    <p:set>
                                      <p:cBhvr>
                                        <p:cTn id="57" dur="1" fill="hold">
                                          <p:stCondLst>
                                            <p:cond delay="0"/>
                                          </p:stCondLst>
                                        </p:cTn>
                                        <p:tgtEl>
                                          <p:spTgt spid="81"/>
                                        </p:tgtEl>
                                        <p:attrNameLst>
                                          <p:attrName>style.visibility</p:attrName>
                                        </p:attrNameLst>
                                      </p:cBhvr>
                                      <p:to>
                                        <p:strVal val="visible"/>
                                      </p:to>
                                    </p:set>
                                    <p:animEffect transition="in" filter="wipe(down)">
                                      <p:cBhvr>
                                        <p:cTn id="58" dur="1250"/>
                                        <p:tgtEl>
                                          <p:spTgt spid="81"/>
                                        </p:tgtEl>
                                      </p:cBhvr>
                                    </p:animEffect>
                                  </p:childTnLst>
                                </p:cTn>
                              </p:par>
                              <p:par>
                                <p:cTn id="59" presetID="22" presetClass="entr" presetSubtype="4" fill="hold" nodeType="withEffect">
                                  <p:stCondLst>
                                    <p:cond delay="150"/>
                                  </p:stCondLst>
                                  <p:childTnLst>
                                    <p:set>
                                      <p:cBhvr>
                                        <p:cTn id="60" dur="1" fill="hold">
                                          <p:stCondLst>
                                            <p:cond delay="0"/>
                                          </p:stCondLst>
                                        </p:cTn>
                                        <p:tgtEl>
                                          <p:spTgt spid="72"/>
                                        </p:tgtEl>
                                        <p:attrNameLst>
                                          <p:attrName>style.visibility</p:attrName>
                                        </p:attrNameLst>
                                      </p:cBhvr>
                                      <p:to>
                                        <p:strVal val="visible"/>
                                      </p:to>
                                    </p:set>
                                    <p:animEffect transition="in" filter="wipe(down)">
                                      <p:cBhvr>
                                        <p:cTn id="61" dur="1250"/>
                                        <p:tgtEl>
                                          <p:spTgt spid="72"/>
                                        </p:tgtEl>
                                      </p:cBhvr>
                                    </p:animEffect>
                                  </p:childTnLst>
                                </p:cTn>
                              </p:par>
                              <p:par>
                                <p:cTn id="62" presetID="22" presetClass="entr" presetSubtype="4" fill="hold" nodeType="withEffect">
                                  <p:stCondLst>
                                    <p:cond delay="650"/>
                                  </p:stCondLst>
                                  <p:childTnLst>
                                    <p:set>
                                      <p:cBhvr>
                                        <p:cTn id="63" dur="1" fill="hold">
                                          <p:stCondLst>
                                            <p:cond delay="0"/>
                                          </p:stCondLst>
                                        </p:cTn>
                                        <p:tgtEl>
                                          <p:spTgt spid="69"/>
                                        </p:tgtEl>
                                        <p:attrNameLst>
                                          <p:attrName>style.visibility</p:attrName>
                                        </p:attrNameLst>
                                      </p:cBhvr>
                                      <p:to>
                                        <p:strVal val="visible"/>
                                      </p:to>
                                    </p:set>
                                    <p:animEffect transition="in" filter="wipe(down)">
                                      <p:cBhvr>
                                        <p:cTn id="64" dur="1250"/>
                                        <p:tgtEl>
                                          <p:spTgt spid="69"/>
                                        </p:tgtEl>
                                      </p:cBhvr>
                                    </p:animEffect>
                                  </p:childTnLst>
                                </p:cTn>
                              </p:par>
                              <p:par>
                                <p:cTn id="65" presetID="22" presetClass="entr" presetSubtype="8" fill="hold" nodeType="withEffect">
                                  <p:stCondLst>
                                    <p:cond delay="150"/>
                                  </p:stCondLst>
                                  <p:childTnLst>
                                    <p:set>
                                      <p:cBhvr>
                                        <p:cTn id="66" dur="1" fill="hold">
                                          <p:stCondLst>
                                            <p:cond delay="0"/>
                                          </p:stCondLst>
                                        </p:cTn>
                                        <p:tgtEl>
                                          <p:spTgt spid="66"/>
                                        </p:tgtEl>
                                        <p:attrNameLst>
                                          <p:attrName>style.visibility</p:attrName>
                                        </p:attrNameLst>
                                      </p:cBhvr>
                                      <p:to>
                                        <p:strVal val="visible"/>
                                      </p:to>
                                    </p:set>
                                    <p:animEffect transition="in" filter="wipe(left)">
                                      <p:cBhvr>
                                        <p:cTn id="67" dur="1250"/>
                                        <p:tgtEl>
                                          <p:spTgt spid="66"/>
                                        </p:tgtEl>
                                      </p:cBhvr>
                                    </p:animEffect>
                                  </p:childTnLst>
                                </p:cTn>
                              </p:par>
                              <p:par>
                                <p:cTn id="68" presetID="22" presetClass="entr" presetSubtype="4" fill="hold" nodeType="with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wipe(down)">
                                      <p:cBhvr>
                                        <p:cTn id="70" dur="1000"/>
                                        <p:tgtEl>
                                          <p:spTgt spid="71"/>
                                        </p:tgtEl>
                                      </p:cBhvr>
                                    </p:animEffect>
                                  </p:childTnLst>
                                </p:cTn>
                              </p:par>
                              <p:par>
                                <p:cTn id="71" presetID="22" presetClass="entr" presetSubtype="8" fill="hold" nodeType="with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wipe(left)">
                                      <p:cBhvr>
                                        <p:cTn id="73" dur="1250"/>
                                        <p:tgtEl>
                                          <p:spTgt spid="88"/>
                                        </p:tgtEl>
                                      </p:cBhvr>
                                    </p:animEffect>
                                  </p:childTnLst>
                                </p:cTn>
                              </p:par>
                              <p:par>
                                <p:cTn id="74" presetID="22" presetClass="entr" presetSubtype="4" fill="hold" nodeType="withEffect">
                                  <p:stCondLst>
                                    <p:cond delay="1050"/>
                                  </p:stCondLst>
                                  <p:childTnLst>
                                    <p:set>
                                      <p:cBhvr>
                                        <p:cTn id="75" dur="1" fill="hold">
                                          <p:stCondLst>
                                            <p:cond delay="0"/>
                                          </p:stCondLst>
                                        </p:cTn>
                                        <p:tgtEl>
                                          <p:spTgt spid="105"/>
                                        </p:tgtEl>
                                        <p:attrNameLst>
                                          <p:attrName>style.visibility</p:attrName>
                                        </p:attrNameLst>
                                      </p:cBhvr>
                                      <p:to>
                                        <p:strVal val="visible"/>
                                      </p:to>
                                    </p:set>
                                    <p:animEffect transition="in" filter="wipe(down)">
                                      <p:cBhvr>
                                        <p:cTn id="76" dur="1000"/>
                                        <p:tgtEl>
                                          <p:spTgt spid="105"/>
                                        </p:tgtEl>
                                      </p:cBhvr>
                                    </p:animEffect>
                                  </p:childTnLst>
                                </p:cTn>
                              </p:par>
                              <p:par>
                                <p:cTn id="77" presetID="22" presetClass="entr" presetSubtype="4" fill="hold" nodeType="withEffect">
                                  <p:stCondLst>
                                    <p:cond delay="950"/>
                                  </p:stCondLst>
                                  <p:childTnLst>
                                    <p:set>
                                      <p:cBhvr>
                                        <p:cTn id="78" dur="1" fill="hold">
                                          <p:stCondLst>
                                            <p:cond delay="0"/>
                                          </p:stCondLst>
                                        </p:cTn>
                                        <p:tgtEl>
                                          <p:spTgt spid="103"/>
                                        </p:tgtEl>
                                        <p:attrNameLst>
                                          <p:attrName>style.visibility</p:attrName>
                                        </p:attrNameLst>
                                      </p:cBhvr>
                                      <p:to>
                                        <p:strVal val="visible"/>
                                      </p:to>
                                    </p:set>
                                    <p:animEffect transition="in" filter="wipe(down)">
                                      <p:cBhvr>
                                        <p:cTn id="79" dur="1250"/>
                                        <p:tgtEl>
                                          <p:spTgt spid="103"/>
                                        </p:tgtEl>
                                      </p:cBhvr>
                                    </p:animEffect>
                                  </p:childTnLst>
                                </p:cTn>
                              </p:par>
                              <p:par>
                                <p:cTn id="80" presetID="22" presetClass="entr" presetSubtype="4" fill="hold" nodeType="withEffect">
                                  <p:stCondLst>
                                    <p:cond delay="500"/>
                                  </p:stCondLst>
                                  <p:childTnLst>
                                    <p:set>
                                      <p:cBhvr>
                                        <p:cTn id="81" dur="1" fill="hold">
                                          <p:stCondLst>
                                            <p:cond delay="0"/>
                                          </p:stCondLst>
                                        </p:cTn>
                                        <p:tgtEl>
                                          <p:spTgt spid="120"/>
                                        </p:tgtEl>
                                        <p:attrNameLst>
                                          <p:attrName>style.visibility</p:attrName>
                                        </p:attrNameLst>
                                      </p:cBhvr>
                                      <p:to>
                                        <p:strVal val="visible"/>
                                      </p:to>
                                    </p:set>
                                    <p:animEffect transition="in" filter="wipe(down)">
                                      <p:cBhvr>
                                        <p:cTn id="82" dur="1000"/>
                                        <p:tgtEl>
                                          <p:spTgt spid="120"/>
                                        </p:tgtEl>
                                      </p:cBhvr>
                                    </p:animEffect>
                                  </p:childTnLst>
                                </p:cTn>
                              </p:par>
                              <p:par>
                                <p:cTn id="83" presetID="22" presetClass="entr" presetSubtype="4" fill="hold" nodeType="withEffect">
                                  <p:stCondLst>
                                    <p:cond delay="1150"/>
                                  </p:stCondLst>
                                  <p:childTnLst>
                                    <p:set>
                                      <p:cBhvr>
                                        <p:cTn id="84" dur="1" fill="hold">
                                          <p:stCondLst>
                                            <p:cond delay="0"/>
                                          </p:stCondLst>
                                        </p:cTn>
                                        <p:tgtEl>
                                          <p:spTgt spid="108"/>
                                        </p:tgtEl>
                                        <p:attrNameLst>
                                          <p:attrName>style.visibility</p:attrName>
                                        </p:attrNameLst>
                                      </p:cBhvr>
                                      <p:to>
                                        <p:strVal val="visible"/>
                                      </p:to>
                                    </p:set>
                                    <p:animEffect transition="in" filter="wipe(down)">
                                      <p:cBhvr>
                                        <p:cTn id="85" dur="1000"/>
                                        <p:tgtEl>
                                          <p:spTgt spid="108"/>
                                        </p:tgtEl>
                                      </p:cBhvr>
                                    </p:animEffect>
                                  </p:childTnLst>
                                </p:cTn>
                              </p:par>
                              <p:par>
                                <p:cTn id="86" presetID="22" presetClass="entr" presetSubtype="4" fill="hold" nodeType="withEffect">
                                  <p:stCondLst>
                                    <p:cond delay="1550"/>
                                  </p:stCondLst>
                                  <p:childTnLst>
                                    <p:set>
                                      <p:cBhvr>
                                        <p:cTn id="87" dur="1" fill="hold">
                                          <p:stCondLst>
                                            <p:cond delay="0"/>
                                          </p:stCondLst>
                                        </p:cTn>
                                        <p:tgtEl>
                                          <p:spTgt spid="111"/>
                                        </p:tgtEl>
                                        <p:attrNameLst>
                                          <p:attrName>style.visibility</p:attrName>
                                        </p:attrNameLst>
                                      </p:cBhvr>
                                      <p:to>
                                        <p:strVal val="visible"/>
                                      </p:to>
                                    </p:set>
                                    <p:animEffect transition="in" filter="wipe(down)">
                                      <p:cBhvr>
                                        <p:cTn id="88" dur="1000"/>
                                        <p:tgtEl>
                                          <p:spTgt spid="111"/>
                                        </p:tgtEl>
                                      </p:cBhvr>
                                    </p:animEffect>
                                  </p:childTnLst>
                                </p:cTn>
                              </p:par>
                              <p:par>
                                <p:cTn id="89" presetID="22" presetClass="entr" presetSubtype="4" fill="hold" nodeType="withEffect">
                                  <p:stCondLst>
                                    <p:cond delay="1450"/>
                                  </p:stCondLst>
                                  <p:childTnLst>
                                    <p:set>
                                      <p:cBhvr>
                                        <p:cTn id="90" dur="1" fill="hold">
                                          <p:stCondLst>
                                            <p:cond delay="0"/>
                                          </p:stCondLst>
                                        </p:cTn>
                                        <p:tgtEl>
                                          <p:spTgt spid="113"/>
                                        </p:tgtEl>
                                        <p:attrNameLst>
                                          <p:attrName>style.visibility</p:attrName>
                                        </p:attrNameLst>
                                      </p:cBhvr>
                                      <p:to>
                                        <p:strVal val="visible"/>
                                      </p:to>
                                    </p:set>
                                    <p:animEffect transition="in" filter="wipe(down)">
                                      <p:cBhvr>
                                        <p:cTn id="91" dur="1000"/>
                                        <p:tgtEl>
                                          <p:spTgt spid="113"/>
                                        </p:tgtEl>
                                      </p:cBhvr>
                                    </p:animEffect>
                                  </p:childTnLst>
                                </p:cTn>
                              </p:par>
                              <p:par>
                                <p:cTn id="92" presetID="22" presetClass="entr" presetSubtype="4" fill="hold" nodeType="withEffect">
                                  <p:stCondLst>
                                    <p:cond delay="1950"/>
                                  </p:stCondLst>
                                  <p:childTnLst>
                                    <p:set>
                                      <p:cBhvr>
                                        <p:cTn id="93" dur="1" fill="hold">
                                          <p:stCondLst>
                                            <p:cond delay="0"/>
                                          </p:stCondLst>
                                        </p:cTn>
                                        <p:tgtEl>
                                          <p:spTgt spid="112"/>
                                        </p:tgtEl>
                                        <p:attrNameLst>
                                          <p:attrName>style.visibility</p:attrName>
                                        </p:attrNameLst>
                                      </p:cBhvr>
                                      <p:to>
                                        <p:strVal val="visible"/>
                                      </p:to>
                                    </p:set>
                                    <p:animEffect transition="in" filter="wipe(down)">
                                      <p:cBhvr>
                                        <p:cTn id="94" dur="1000"/>
                                        <p:tgtEl>
                                          <p:spTgt spid="112"/>
                                        </p:tgtEl>
                                      </p:cBhvr>
                                    </p:animEffect>
                                  </p:childTnLst>
                                </p:cTn>
                              </p:par>
                              <p:par>
                                <p:cTn id="95" presetID="22" presetClass="entr" presetSubtype="2" fill="hold" nodeType="withEffect">
                                  <p:stCondLst>
                                    <p:cond delay="1650"/>
                                  </p:stCondLst>
                                  <p:childTnLst>
                                    <p:set>
                                      <p:cBhvr>
                                        <p:cTn id="96" dur="1" fill="hold">
                                          <p:stCondLst>
                                            <p:cond delay="0"/>
                                          </p:stCondLst>
                                        </p:cTn>
                                        <p:tgtEl>
                                          <p:spTgt spid="47"/>
                                        </p:tgtEl>
                                        <p:attrNameLst>
                                          <p:attrName>style.visibility</p:attrName>
                                        </p:attrNameLst>
                                      </p:cBhvr>
                                      <p:to>
                                        <p:strVal val="visible"/>
                                      </p:to>
                                    </p:set>
                                    <p:animEffect transition="in" filter="wipe(right)">
                                      <p:cBhvr>
                                        <p:cTn id="97" dur="1000"/>
                                        <p:tgtEl>
                                          <p:spTgt spid="47"/>
                                        </p:tgtEl>
                                      </p:cBhvr>
                                    </p:animEffect>
                                  </p:childTnLst>
                                </p:cTn>
                              </p:par>
                              <p:par>
                                <p:cTn id="98" presetID="22" presetClass="entr" presetSubtype="4" repeatCount="indefinite" fill="hold" nodeType="withEffect">
                                  <p:stCondLst>
                                    <p:cond delay="750"/>
                                  </p:stCondLst>
                                  <p:childTnLst>
                                    <p:set>
                                      <p:cBhvr>
                                        <p:cTn id="99" dur="1" fill="hold">
                                          <p:stCondLst>
                                            <p:cond delay="0"/>
                                          </p:stCondLst>
                                        </p:cTn>
                                        <p:tgtEl>
                                          <p:spTgt spid="139"/>
                                        </p:tgtEl>
                                        <p:attrNameLst>
                                          <p:attrName>style.visibility</p:attrName>
                                        </p:attrNameLst>
                                      </p:cBhvr>
                                      <p:to>
                                        <p:strVal val="visible"/>
                                      </p:to>
                                    </p:set>
                                    <p:animEffect transition="in" filter="wipe(down)">
                                      <p:cBhvr>
                                        <p:cTn id="100" dur="3000"/>
                                        <p:tgtEl>
                                          <p:spTgt spid="139"/>
                                        </p:tgtEl>
                                      </p:cBhvr>
                                    </p:animEffect>
                                  </p:childTnLst>
                                </p:cTn>
                              </p:par>
                              <p:par>
                                <p:cTn id="101" presetID="22" presetClass="entr" presetSubtype="4" repeatCount="indefinite" fill="hold" nodeType="withEffect">
                                  <p:stCondLst>
                                    <p:cond delay="1050"/>
                                  </p:stCondLst>
                                  <p:childTnLst>
                                    <p:set>
                                      <p:cBhvr>
                                        <p:cTn id="102" dur="1" fill="hold">
                                          <p:stCondLst>
                                            <p:cond delay="0"/>
                                          </p:stCondLst>
                                        </p:cTn>
                                        <p:tgtEl>
                                          <p:spTgt spid="144"/>
                                        </p:tgtEl>
                                        <p:attrNameLst>
                                          <p:attrName>style.visibility</p:attrName>
                                        </p:attrNameLst>
                                      </p:cBhvr>
                                      <p:to>
                                        <p:strVal val="visible"/>
                                      </p:to>
                                    </p:set>
                                    <p:animEffect transition="in" filter="wipe(down)">
                                      <p:cBhvr>
                                        <p:cTn id="103" dur="3000"/>
                                        <p:tgtEl>
                                          <p:spTgt spid="144"/>
                                        </p:tgtEl>
                                      </p:cBhvr>
                                    </p:animEffect>
                                  </p:childTnLst>
                                </p:cTn>
                              </p:par>
                              <p:par>
                                <p:cTn id="104" presetID="22" presetClass="entr" presetSubtype="4" repeatCount="indefinite" fill="hold" nodeType="withEffect">
                                  <p:stCondLst>
                                    <p:cond delay="1050"/>
                                  </p:stCondLst>
                                  <p:childTnLst>
                                    <p:set>
                                      <p:cBhvr>
                                        <p:cTn id="105" dur="1" fill="hold">
                                          <p:stCondLst>
                                            <p:cond delay="0"/>
                                          </p:stCondLst>
                                        </p:cTn>
                                        <p:tgtEl>
                                          <p:spTgt spid="149"/>
                                        </p:tgtEl>
                                        <p:attrNameLst>
                                          <p:attrName>style.visibility</p:attrName>
                                        </p:attrNameLst>
                                      </p:cBhvr>
                                      <p:to>
                                        <p:strVal val="visible"/>
                                      </p:to>
                                    </p:set>
                                    <p:animEffect transition="in" filter="wipe(down)">
                                      <p:cBhvr>
                                        <p:cTn id="106" dur="3000"/>
                                        <p:tgtEl>
                                          <p:spTgt spid="149"/>
                                        </p:tgtEl>
                                      </p:cBhvr>
                                    </p:animEffect>
                                  </p:childTnLst>
                                </p:cTn>
                              </p:par>
                              <p:par>
                                <p:cTn id="107" presetID="22" presetClass="entr" presetSubtype="4" repeatCount="indefinite" fill="hold" nodeType="withEffect">
                                  <p:stCondLst>
                                    <p:cond delay="1250"/>
                                  </p:stCondLst>
                                  <p:childTnLst>
                                    <p:set>
                                      <p:cBhvr>
                                        <p:cTn id="108" dur="1" fill="hold">
                                          <p:stCondLst>
                                            <p:cond delay="0"/>
                                          </p:stCondLst>
                                        </p:cTn>
                                        <p:tgtEl>
                                          <p:spTgt spid="154"/>
                                        </p:tgtEl>
                                        <p:attrNameLst>
                                          <p:attrName>style.visibility</p:attrName>
                                        </p:attrNameLst>
                                      </p:cBhvr>
                                      <p:to>
                                        <p:strVal val="visible"/>
                                      </p:to>
                                    </p:set>
                                    <p:animEffect transition="in" filter="wipe(down)">
                                      <p:cBhvr>
                                        <p:cTn id="109" dur="3000"/>
                                        <p:tgtEl>
                                          <p:spTgt spid="154"/>
                                        </p:tgtEl>
                                      </p:cBhvr>
                                    </p:animEffect>
                                  </p:childTnLst>
                                </p:cTn>
                              </p:par>
                              <p:par>
                                <p:cTn id="110" presetID="22" presetClass="entr" presetSubtype="4" repeatCount="indefinite" fill="hold" nodeType="withEffect">
                                  <p:stCondLst>
                                    <p:cond delay="1450"/>
                                  </p:stCondLst>
                                  <p:childTnLst>
                                    <p:set>
                                      <p:cBhvr>
                                        <p:cTn id="111" dur="1" fill="hold">
                                          <p:stCondLst>
                                            <p:cond delay="0"/>
                                          </p:stCondLst>
                                        </p:cTn>
                                        <p:tgtEl>
                                          <p:spTgt spid="159"/>
                                        </p:tgtEl>
                                        <p:attrNameLst>
                                          <p:attrName>style.visibility</p:attrName>
                                        </p:attrNameLst>
                                      </p:cBhvr>
                                      <p:to>
                                        <p:strVal val="visible"/>
                                      </p:to>
                                    </p:set>
                                    <p:animEffect transition="in" filter="wipe(down)">
                                      <p:cBhvr>
                                        <p:cTn id="112" dur="3000"/>
                                        <p:tgtEl>
                                          <p:spTgt spid="15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2" nodeType="clickEffect">
                                  <p:stCondLst>
                                    <p:cond delay="0"/>
                                  </p:stCondLst>
                                  <p:childTnLst>
                                    <p:animEffect transition="out" filter="fade">
                                      <p:cBhvr>
                                        <p:cTn id="116" dur="500"/>
                                        <p:tgtEl>
                                          <p:spTgt spid="13"/>
                                        </p:tgtEl>
                                      </p:cBhvr>
                                    </p:animEffect>
                                    <p:set>
                                      <p:cBhvr>
                                        <p:cTn id="117" dur="1" fill="hold">
                                          <p:stCondLst>
                                            <p:cond delay="499"/>
                                          </p:stCondLst>
                                        </p:cTn>
                                        <p:tgtEl>
                                          <p:spTgt spid="13"/>
                                        </p:tgtEl>
                                        <p:attrNameLst>
                                          <p:attrName>style.visibility</p:attrName>
                                        </p:attrNameLst>
                                      </p:cBhvr>
                                      <p:to>
                                        <p:strVal val="hidden"/>
                                      </p:to>
                                    </p:set>
                                  </p:childTnLst>
                                </p:cTn>
                              </p:par>
                              <p:par>
                                <p:cTn id="118" presetID="10" presetClass="exit" presetSubtype="0" fill="hold" grpId="2" nodeType="withEffect">
                                  <p:stCondLst>
                                    <p:cond delay="0"/>
                                  </p:stCondLst>
                                  <p:childTnLst>
                                    <p:animEffect transition="out" filter="fade">
                                      <p:cBhvr>
                                        <p:cTn id="119" dur="500"/>
                                        <p:tgtEl>
                                          <p:spTgt spid="12"/>
                                        </p:tgtEl>
                                      </p:cBhvr>
                                    </p:animEffect>
                                    <p:set>
                                      <p:cBhvr>
                                        <p:cTn id="120" dur="1" fill="hold">
                                          <p:stCondLst>
                                            <p:cond delay="499"/>
                                          </p:stCondLst>
                                        </p:cTn>
                                        <p:tgtEl>
                                          <p:spTgt spid="1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29"/>
                                        </p:tgtEl>
                                        <p:attrNameLst>
                                          <p:attrName>style.visibility</p:attrName>
                                        </p:attrNameLst>
                                      </p:cBhvr>
                                      <p:to>
                                        <p:strVal val="visible"/>
                                      </p:to>
                                    </p:set>
                                    <p:animEffect transition="in" filter="fade">
                                      <p:cBhvr>
                                        <p:cTn id="125" dur="500"/>
                                        <p:tgtEl>
                                          <p:spTgt spid="12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69"/>
                                        </p:tgtEl>
                                        <p:attrNameLst>
                                          <p:attrName>style.visibility</p:attrName>
                                        </p:attrNameLst>
                                      </p:cBhvr>
                                      <p:to>
                                        <p:strVal val="visible"/>
                                      </p:to>
                                    </p:set>
                                    <p:animEffect transition="in" filter="fade">
                                      <p:cBhvr>
                                        <p:cTn id="128"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2" grpId="2"/>
      <p:bldP spid="13" grpId="0"/>
      <p:bldP spid="13" grpId="1"/>
      <p:bldP spid="13" grpId="2"/>
      <p:bldP spid="1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72447" y="2364199"/>
            <a:ext cx="2689274" cy="2689274"/>
            <a:chOff x="1195956" y="2411109"/>
            <a:chExt cx="2743200" cy="2743200"/>
          </a:xfrm>
        </p:grpSpPr>
        <p:sp>
          <p:nvSpPr>
            <p:cNvPr id="5" name="Oval 4"/>
            <p:cNvSpPr/>
            <p:nvPr/>
          </p:nvSpPr>
          <p:spPr>
            <a:xfrm>
              <a:off x="1195956" y="2411109"/>
              <a:ext cx="2743200" cy="2743200"/>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lIns="0" tIns="627497" rIns="0" bIns="0" rtlCol="0" anchor="ctr"/>
            <a:lstStyle/>
            <a:p>
              <a:pPr algn="ctr" defTabSz="896386">
                <a:lnSpc>
                  <a:spcPct val="90000"/>
                </a:lnSpc>
                <a:defRPr/>
              </a:pPr>
              <a:r>
                <a:rPr lang="en-US" sz="1970" b="1" kern="0" spc="118" dirty="0">
                  <a:gradFill>
                    <a:gsLst>
                      <a:gs pos="0">
                        <a:srgbClr val="FFFFFF"/>
                      </a:gs>
                      <a:gs pos="100000">
                        <a:srgbClr val="FFFFFF"/>
                      </a:gs>
                    </a:gsLst>
                    <a:lin ang="5400000" scaled="1"/>
                  </a:gradFill>
                  <a:latin typeface="Segoe UI"/>
                  <a:ea typeface="Segoe UI Black" panose="020B0A02040204020203" pitchFamily="34" charset="0"/>
                  <a:cs typeface="Segoe UI Black" panose="020B0A02040204020203" pitchFamily="34" charset="0"/>
                </a:rPr>
                <a:t>PLATFORM</a:t>
              </a:r>
            </a:p>
          </p:txBody>
        </p:sp>
        <p:grpSp>
          <p:nvGrpSpPr>
            <p:cNvPr id="28" name="Group 27"/>
            <p:cNvGrpSpPr/>
            <p:nvPr/>
          </p:nvGrpSpPr>
          <p:grpSpPr>
            <a:xfrm>
              <a:off x="2316594" y="2968775"/>
              <a:ext cx="501925" cy="581025"/>
              <a:chOff x="4278313" y="1958975"/>
              <a:chExt cx="554037" cy="641350"/>
            </a:xfrm>
          </p:grpSpPr>
          <p:sp>
            <p:nvSpPr>
              <p:cNvPr id="29" name="Freeform 45"/>
              <p:cNvSpPr>
                <a:spLocks/>
              </p:cNvSpPr>
              <p:nvPr/>
            </p:nvSpPr>
            <p:spPr bwMode="auto">
              <a:xfrm>
                <a:off x="4591050" y="2263775"/>
                <a:ext cx="241300" cy="274638"/>
              </a:xfrm>
              <a:custGeom>
                <a:avLst/>
                <a:gdLst>
                  <a:gd name="T0" fmla="*/ 0 w 152"/>
                  <a:gd name="T1" fmla="*/ 44 h 173"/>
                  <a:gd name="T2" fmla="*/ 75 w 152"/>
                  <a:gd name="T3" fmla="*/ 0 h 173"/>
                  <a:gd name="T4" fmla="*/ 152 w 152"/>
                  <a:gd name="T5" fmla="*/ 44 h 173"/>
                  <a:gd name="T6" fmla="*/ 152 w 152"/>
                  <a:gd name="T7" fmla="*/ 130 h 173"/>
                  <a:gd name="T8" fmla="*/ 75 w 152"/>
                  <a:gd name="T9" fmla="*/ 173 h 173"/>
                  <a:gd name="T10" fmla="*/ 0 w 152"/>
                  <a:gd name="T11" fmla="*/ 130 h 173"/>
                  <a:gd name="T12" fmla="*/ 0 w 152"/>
                  <a:gd name="T13" fmla="*/ 44 h 173"/>
                </a:gdLst>
                <a:ahLst/>
                <a:cxnLst>
                  <a:cxn ang="0">
                    <a:pos x="T0" y="T1"/>
                  </a:cxn>
                  <a:cxn ang="0">
                    <a:pos x="T2" y="T3"/>
                  </a:cxn>
                  <a:cxn ang="0">
                    <a:pos x="T4" y="T5"/>
                  </a:cxn>
                  <a:cxn ang="0">
                    <a:pos x="T6" y="T7"/>
                  </a:cxn>
                  <a:cxn ang="0">
                    <a:pos x="T8" y="T9"/>
                  </a:cxn>
                  <a:cxn ang="0">
                    <a:pos x="T10" y="T11"/>
                  </a:cxn>
                  <a:cxn ang="0">
                    <a:pos x="T12" y="T13"/>
                  </a:cxn>
                </a:cxnLst>
                <a:rect l="0" t="0" r="r" b="b"/>
                <a:pathLst>
                  <a:path w="152" h="173">
                    <a:moveTo>
                      <a:pt x="0" y="44"/>
                    </a:moveTo>
                    <a:lnTo>
                      <a:pt x="75" y="0"/>
                    </a:lnTo>
                    <a:lnTo>
                      <a:pt x="152" y="44"/>
                    </a:lnTo>
                    <a:lnTo>
                      <a:pt x="152" y="130"/>
                    </a:lnTo>
                    <a:lnTo>
                      <a:pt x="75" y="173"/>
                    </a:lnTo>
                    <a:lnTo>
                      <a:pt x="0" y="130"/>
                    </a:lnTo>
                    <a:lnTo>
                      <a:pt x="0" y="4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0" name="Freeform 46"/>
              <p:cNvSpPr>
                <a:spLocks/>
              </p:cNvSpPr>
              <p:nvPr/>
            </p:nvSpPr>
            <p:spPr bwMode="auto">
              <a:xfrm>
                <a:off x="4591050" y="2333625"/>
                <a:ext cx="241300" cy="68263"/>
              </a:xfrm>
              <a:custGeom>
                <a:avLst/>
                <a:gdLst>
                  <a:gd name="T0" fmla="*/ 152 w 152"/>
                  <a:gd name="T1" fmla="*/ 0 h 43"/>
                  <a:gd name="T2" fmla="*/ 75 w 152"/>
                  <a:gd name="T3" fmla="*/ 43 h 43"/>
                  <a:gd name="T4" fmla="*/ 0 w 152"/>
                  <a:gd name="T5" fmla="*/ 0 h 43"/>
                </a:gdLst>
                <a:ahLst/>
                <a:cxnLst>
                  <a:cxn ang="0">
                    <a:pos x="T0" y="T1"/>
                  </a:cxn>
                  <a:cxn ang="0">
                    <a:pos x="T2" y="T3"/>
                  </a:cxn>
                  <a:cxn ang="0">
                    <a:pos x="T4" y="T5"/>
                  </a:cxn>
                </a:cxnLst>
                <a:rect l="0" t="0" r="r" b="b"/>
                <a:pathLst>
                  <a:path w="152" h="43">
                    <a:moveTo>
                      <a:pt x="152" y="0"/>
                    </a:moveTo>
                    <a:lnTo>
                      <a:pt x="75" y="43"/>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1" name="Line 47"/>
              <p:cNvSpPr>
                <a:spLocks noChangeShapeType="1"/>
              </p:cNvSpPr>
              <p:nvPr/>
            </p:nvSpPr>
            <p:spPr bwMode="auto">
              <a:xfrm>
                <a:off x="4710113" y="2393950"/>
                <a:ext cx="0" cy="1444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2" name="Freeform 48"/>
              <p:cNvSpPr>
                <a:spLocks/>
              </p:cNvSpPr>
              <p:nvPr/>
            </p:nvSpPr>
            <p:spPr bwMode="auto">
              <a:xfrm>
                <a:off x="4278313" y="2263775"/>
                <a:ext cx="236537" cy="274638"/>
              </a:xfrm>
              <a:custGeom>
                <a:avLst/>
                <a:gdLst>
                  <a:gd name="T0" fmla="*/ 0 w 149"/>
                  <a:gd name="T1" fmla="*/ 44 h 173"/>
                  <a:gd name="T2" fmla="*/ 74 w 149"/>
                  <a:gd name="T3" fmla="*/ 0 h 173"/>
                  <a:gd name="T4" fmla="*/ 149 w 149"/>
                  <a:gd name="T5" fmla="*/ 44 h 173"/>
                  <a:gd name="T6" fmla="*/ 149 w 149"/>
                  <a:gd name="T7" fmla="*/ 130 h 173"/>
                  <a:gd name="T8" fmla="*/ 74 w 149"/>
                  <a:gd name="T9" fmla="*/ 173 h 173"/>
                  <a:gd name="T10" fmla="*/ 0 w 149"/>
                  <a:gd name="T11" fmla="*/ 130 h 173"/>
                  <a:gd name="T12" fmla="*/ 0 w 149"/>
                  <a:gd name="T13" fmla="*/ 44 h 173"/>
                </a:gdLst>
                <a:ahLst/>
                <a:cxnLst>
                  <a:cxn ang="0">
                    <a:pos x="T0" y="T1"/>
                  </a:cxn>
                  <a:cxn ang="0">
                    <a:pos x="T2" y="T3"/>
                  </a:cxn>
                  <a:cxn ang="0">
                    <a:pos x="T4" y="T5"/>
                  </a:cxn>
                  <a:cxn ang="0">
                    <a:pos x="T6" y="T7"/>
                  </a:cxn>
                  <a:cxn ang="0">
                    <a:pos x="T8" y="T9"/>
                  </a:cxn>
                  <a:cxn ang="0">
                    <a:pos x="T10" y="T11"/>
                  </a:cxn>
                  <a:cxn ang="0">
                    <a:pos x="T12" y="T13"/>
                  </a:cxn>
                </a:cxnLst>
                <a:rect l="0" t="0" r="r" b="b"/>
                <a:pathLst>
                  <a:path w="149" h="173">
                    <a:moveTo>
                      <a:pt x="0" y="44"/>
                    </a:moveTo>
                    <a:lnTo>
                      <a:pt x="74" y="0"/>
                    </a:lnTo>
                    <a:lnTo>
                      <a:pt x="149" y="44"/>
                    </a:lnTo>
                    <a:lnTo>
                      <a:pt x="149" y="130"/>
                    </a:lnTo>
                    <a:lnTo>
                      <a:pt x="74" y="173"/>
                    </a:lnTo>
                    <a:lnTo>
                      <a:pt x="0" y="130"/>
                    </a:lnTo>
                    <a:lnTo>
                      <a:pt x="0" y="4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3" name="Freeform 49"/>
              <p:cNvSpPr>
                <a:spLocks/>
              </p:cNvSpPr>
              <p:nvPr/>
            </p:nvSpPr>
            <p:spPr bwMode="auto">
              <a:xfrm>
                <a:off x="4278313" y="2333625"/>
                <a:ext cx="236537" cy="68263"/>
              </a:xfrm>
              <a:custGeom>
                <a:avLst/>
                <a:gdLst>
                  <a:gd name="T0" fmla="*/ 149 w 149"/>
                  <a:gd name="T1" fmla="*/ 0 h 43"/>
                  <a:gd name="T2" fmla="*/ 74 w 149"/>
                  <a:gd name="T3" fmla="*/ 43 h 43"/>
                  <a:gd name="T4" fmla="*/ 0 w 149"/>
                  <a:gd name="T5" fmla="*/ 0 h 43"/>
                </a:gdLst>
                <a:ahLst/>
                <a:cxnLst>
                  <a:cxn ang="0">
                    <a:pos x="T0" y="T1"/>
                  </a:cxn>
                  <a:cxn ang="0">
                    <a:pos x="T2" y="T3"/>
                  </a:cxn>
                  <a:cxn ang="0">
                    <a:pos x="T4" y="T5"/>
                  </a:cxn>
                </a:cxnLst>
                <a:rect l="0" t="0" r="r" b="b"/>
                <a:pathLst>
                  <a:path w="149" h="43">
                    <a:moveTo>
                      <a:pt x="149" y="0"/>
                    </a:moveTo>
                    <a:lnTo>
                      <a:pt x="74" y="43"/>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4" name="Line 50"/>
              <p:cNvSpPr>
                <a:spLocks noChangeShapeType="1"/>
              </p:cNvSpPr>
              <p:nvPr/>
            </p:nvSpPr>
            <p:spPr bwMode="auto">
              <a:xfrm>
                <a:off x="4395788" y="2393950"/>
                <a:ext cx="0" cy="14446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5" name="Freeform 51"/>
              <p:cNvSpPr>
                <a:spLocks/>
              </p:cNvSpPr>
              <p:nvPr/>
            </p:nvSpPr>
            <p:spPr bwMode="auto">
              <a:xfrm>
                <a:off x="4422775" y="2524125"/>
                <a:ext cx="257175" cy="76200"/>
              </a:xfrm>
              <a:custGeom>
                <a:avLst/>
                <a:gdLst>
                  <a:gd name="T0" fmla="*/ 162 w 162"/>
                  <a:gd name="T1" fmla="*/ 2 h 48"/>
                  <a:gd name="T2" fmla="*/ 82 w 162"/>
                  <a:gd name="T3" fmla="*/ 48 h 48"/>
                  <a:gd name="T4" fmla="*/ 0 w 162"/>
                  <a:gd name="T5" fmla="*/ 0 h 48"/>
                </a:gdLst>
                <a:ahLst/>
                <a:cxnLst>
                  <a:cxn ang="0">
                    <a:pos x="T0" y="T1"/>
                  </a:cxn>
                  <a:cxn ang="0">
                    <a:pos x="T2" y="T3"/>
                  </a:cxn>
                  <a:cxn ang="0">
                    <a:pos x="T4" y="T5"/>
                  </a:cxn>
                </a:cxnLst>
                <a:rect l="0" t="0" r="r" b="b"/>
                <a:pathLst>
                  <a:path w="162" h="48">
                    <a:moveTo>
                      <a:pt x="162" y="2"/>
                    </a:moveTo>
                    <a:lnTo>
                      <a:pt x="82" y="48"/>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6" name="Freeform 52"/>
              <p:cNvSpPr>
                <a:spLocks/>
              </p:cNvSpPr>
              <p:nvPr/>
            </p:nvSpPr>
            <p:spPr bwMode="auto">
              <a:xfrm>
                <a:off x="4433888" y="1958975"/>
                <a:ext cx="241300" cy="279400"/>
              </a:xfrm>
              <a:custGeom>
                <a:avLst/>
                <a:gdLst>
                  <a:gd name="T0" fmla="*/ 0 w 152"/>
                  <a:gd name="T1" fmla="*/ 44 h 176"/>
                  <a:gd name="T2" fmla="*/ 75 w 152"/>
                  <a:gd name="T3" fmla="*/ 0 h 176"/>
                  <a:gd name="T4" fmla="*/ 152 w 152"/>
                  <a:gd name="T5" fmla="*/ 44 h 176"/>
                  <a:gd name="T6" fmla="*/ 152 w 152"/>
                  <a:gd name="T7" fmla="*/ 132 h 176"/>
                  <a:gd name="T8" fmla="*/ 75 w 152"/>
                  <a:gd name="T9" fmla="*/ 176 h 176"/>
                  <a:gd name="T10" fmla="*/ 0 w 152"/>
                  <a:gd name="T11" fmla="*/ 132 h 176"/>
                  <a:gd name="T12" fmla="*/ 0 w 152"/>
                  <a:gd name="T13" fmla="*/ 44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4"/>
                    </a:moveTo>
                    <a:lnTo>
                      <a:pt x="75" y="0"/>
                    </a:lnTo>
                    <a:lnTo>
                      <a:pt x="152" y="44"/>
                    </a:lnTo>
                    <a:lnTo>
                      <a:pt x="152" y="132"/>
                    </a:lnTo>
                    <a:lnTo>
                      <a:pt x="75" y="176"/>
                    </a:lnTo>
                    <a:lnTo>
                      <a:pt x="0" y="132"/>
                    </a:lnTo>
                    <a:lnTo>
                      <a:pt x="0" y="4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7" name="Freeform 53"/>
              <p:cNvSpPr>
                <a:spLocks/>
              </p:cNvSpPr>
              <p:nvPr/>
            </p:nvSpPr>
            <p:spPr bwMode="auto">
              <a:xfrm>
                <a:off x="4433888" y="2028825"/>
                <a:ext cx="241300" cy="68263"/>
              </a:xfrm>
              <a:custGeom>
                <a:avLst/>
                <a:gdLst>
                  <a:gd name="T0" fmla="*/ 152 w 152"/>
                  <a:gd name="T1" fmla="*/ 0 h 43"/>
                  <a:gd name="T2" fmla="*/ 75 w 152"/>
                  <a:gd name="T3" fmla="*/ 43 h 43"/>
                  <a:gd name="T4" fmla="*/ 0 w 152"/>
                  <a:gd name="T5" fmla="*/ 0 h 43"/>
                </a:gdLst>
                <a:ahLst/>
                <a:cxnLst>
                  <a:cxn ang="0">
                    <a:pos x="T0" y="T1"/>
                  </a:cxn>
                  <a:cxn ang="0">
                    <a:pos x="T2" y="T3"/>
                  </a:cxn>
                  <a:cxn ang="0">
                    <a:pos x="T4" y="T5"/>
                  </a:cxn>
                </a:cxnLst>
                <a:rect l="0" t="0" r="r" b="b"/>
                <a:pathLst>
                  <a:path w="152" h="43">
                    <a:moveTo>
                      <a:pt x="152" y="0"/>
                    </a:moveTo>
                    <a:lnTo>
                      <a:pt x="75" y="43"/>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8" name="Line 54"/>
              <p:cNvSpPr>
                <a:spLocks noChangeShapeType="1"/>
              </p:cNvSpPr>
              <p:nvPr/>
            </p:nvSpPr>
            <p:spPr bwMode="auto">
              <a:xfrm>
                <a:off x="4552950" y="2097088"/>
                <a:ext cx="0" cy="14128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39" name="Freeform 55"/>
              <p:cNvSpPr>
                <a:spLocks/>
              </p:cNvSpPr>
              <p:nvPr/>
            </p:nvSpPr>
            <p:spPr bwMode="auto">
              <a:xfrm>
                <a:off x="4675188" y="2092325"/>
                <a:ext cx="130175" cy="225425"/>
              </a:xfrm>
              <a:custGeom>
                <a:avLst/>
                <a:gdLst>
                  <a:gd name="T0" fmla="*/ 0 w 82"/>
                  <a:gd name="T1" fmla="*/ 0 h 142"/>
                  <a:gd name="T2" fmla="*/ 82 w 82"/>
                  <a:gd name="T3" fmla="*/ 46 h 142"/>
                  <a:gd name="T4" fmla="*/ 82 w 82"/>
                  <a:gd name="T5" fmla="*/ 142 h 142"/>
                </a:gdLst>
                <a:ahLst/>
                <a:cxnLst>
                  <a:cxn ang="0">
                    <a:pos x="T0" y="T1"/>
                  </a:cxn>
                  <a:cxn ang="0">
                    <a:pos x="T2" y="T3"/>
                  </a:cxn>
                  <a:cxn ang="0">
                    <a:pos x="T4" y="T5"/>
                  </a:cxn>
                </a:cxnLst>
                <a:rect l="0" t="0" r="r" b="b"/>
                <a:pathLst>
                  <a:path w="82" h="142">
                    <a:moveTo>
                      <a:pt x="0" y="0"/>
                    </a:moveTo>
                    <a:lnTo>
                      <a:pt x="82" y="46"/>
                    </a:lnTo>
                    <a:lnTo>
                      <a:pt x="82" y="142"/>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40" name="Freeform 56"/>
              <p:cNvSpPr>
                <a:spLocks/>
              </p:cNvSpPr>
              <p:nvPr/>
            </p:nvSpPr>
            <p:spPr bwMode="auto">
              <a:xfrm>
                <a:off x="4300538" y="2092325"/>
                <a:ext cx="133350" cy="225425"/>
              </a:xfrm>
              <a:custGeom>
                <a:avLst/>
                <a:gdLst>
                  <a:gd name="T0" fmla="*/ 0 w 84"/>
                  <a:gd name="T1" fmla="*/ 142 h 142"/>
                  <a:gd name="T2" fmla="*/ 0 w 84"/>
                  <a:gd name="T3" fmla="*/ 46 h 142"/>
                  <a:gd name="T4" fmla="*/ 84 w 84"/>
                  <a:gd name="T5" fmla="*/ 0 h 142"/>
                </a:gdLst>
                <a:ahLst/>
                <a:cxnLst>
                  <a:cxn ang="0">
                    <a:pos x="T0" y="T1"/>
                  </a:cxn>
                  <a:cxn ang="0">
                    <a:pos x="T2" y="T3"/>
                  </a:cxn>
                  <a:cxn ang="0">
                    <a:pos x="T4" y="T5"/>
                  </a:cxn>
                </a:cxnLst>
                <a:rect l="0" t="0" r="r" b="b"/>
                <a:pathLst>
                  <a:path w="84" h="142">
                    <a:moveTo>
                      <a:pt x="0" y="142"/>
                    </a:moveTo>
                    <a:lnTo>
                      <a:pt x="0" y="46"/>
                    </a:lnTo>
                    <a:lnTo>
                      <a:pt x="84"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sp>
        <p:nvSpPr>
          <p:cNvPr id="47" name="TextBox 46">
            <a:extLst>
              <a:ext uri="{FF2B5EF4-FFF2-40B4-BE49-F238E27FC236}">
                <a16:creationId xmlns:a16="http://schemas.microsoft.com/office/drawing/2014/main" id="{BEFD5245-BBC6-49F3-BCCA-76C7DE301FB9}"/>
              </a:ext>
            </a:extLst>
          </p:cNvPr>
          <p:cNvSpPr txBox="1"/>
          <p:nvPr/>
        </p:nvSpPr>
        <p:spPr>
          <a:xfrm>
            <a:off x="987465" y="1365255"/>
            <a:ext cx="10217071" cy="449572"/>
          </a:xfrm>
          <a:prstGeom prst="rect">
            <a:avLst/>
          </a:prstGeom>
          <a:noFill/>
        </p:spPr>
        <p:txBody>
          <a:bodyPr wrap="square" rtlCol="0">
            <a:spAutoFit/>
          </a:bodyPr>
          <a:lstStyle/>
          <a:p>
            <a:pPr defTabSz="896386">
              <a:lnSpc>
                <a:spcPct val="85000"/>
              </a:lnSpc>
              <a:defRPr/>
            </a:pPr>
            <a:r>
              <a:rPr lang="en-US" sz="2745" kern="0" cap="all"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OUR </a:t>
            </a:r>
            <a:r>
              <a:rPr lang="en-US" sz="2745" b="1" kern="0" cap="all"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UNIQUE </a:t>
            </a:r>
            <a:r>
              <a:rPr lang="en-US" sz="2745" kern="0" cap="all"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APPROACH</a:t>
            </a:r>
          </a:p>
        </p:txBody>
      </p:sp>
      <p:cxnSp>
        <p:nvCxnSpPr>
          <p:cNvPr id="48" name="Identity Line">
            <a:extLst>
              <a:ext uri="{FF2B5EF4-FFF2-40B4-BE49-F238E27FC236}">
                <a16:creationId xmlns:a16="http://schemas.microsoft.com/office/drawing/2014/main" id="{4B7F7EB7-2B25-4EB6-B795-9A5AE2B6864D}"/>
              </a:ext>
            </a:extLst>
          </p:cNvPr>
          <p:cNvCxnSpPr/>
          <p:nvPr/>
        </p:nvCxnSpPr>
        <p:spPr>
          <a:xfrm flipV="1">
            <a:off x="3861721" y="1774661"/>
            <a:ext cx="3108917" cy="1934175"/>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Device Line">
            <a:extLst>
              <a:ext uri="{FF2B5EF4-FFF2-40B4-BE49-F238E27FC236}">
                <a16:creationId xmlns:a16="http://schemas.microsoft.com/office/drawing/2014/main" id="{957E28A4-9497-4593-A665-91889F58D3E8}"/>
              </a:ext>
            </a:extLst>
          </p:cNvPr>
          <p:cNvCxnSpPr/>
          <p:nvPr/>
        </p:nvCxnSpPr>
        <p:spPr>
          <a:xfrm flipV="1">
            <a:off x="3861721" y="2939547"/>
            <a:ext cx="4339166" cy="769289"/>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Apps LIne">
            <a:extLst>
              <a:ext uri="{FF2B5EF4-FFF2-40B4-BE49-F238E27FC236}">
                <a16:creationId xmlns:a16="http://schemas.microsoft.com/office/drawing/2014/main" id="{3517F42B-4C63-44D5-91B6-80A83BC9448E}"/>
              </a:ext>
            </a:extLst>
          </p:cNvPr>
          <p:cNvCxnSpPr/>
          <p:nvPr/>
        </p:nvCxnSpPr>
        <p:spPr>
          <a:xfrm>
            <a:off x="3861721" y="3708836"/>
            <a:ext cx="4306484" cy="829802"/>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Data Line">
            <a:extLst>
              <a:ext uri="{FF2B5EF4-FFF2-40B4-BE49-F238E27FC236}">
                <a16:creationId xmlns:a16="http://schemas.microsoft.com/office/drawing/2014/main" id="{7F922511-EC60-4792-A8FF-12F96EFB9950}"/>
              </a:ext>
            </a:extLst>
          </p:cNvPr>
          <p:cNvCxnSpPr/>
          <p:nvPr/>
        </p:nvCxnSpPr>
        <p:spPr>
          <a:xfrm>
            <a:off x="3861721" y="3708836"/>
            <a:ext cx="3087906" cy="1814936"/>
          </a:xfrm>
          <a:prstGeom prst="line">
            <a:avLst/>
          </a:prstGeom>
          <a:ln w="1905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8" name="second half">
            <a:extLst>
              <a:ext uri="{FF2B5EF4-FFF2-40B4-BE49-F238E27FC236}">
                <a16:creationId xmlns:a16="http://schemas.microsoft.com/office/drawing/2014/main" id="{42EAD0E0-BAA1-49E6-B8F9-163C056F84DE}"/>
              </a:ext>
            </a:extLst>
          </p:cNvPr>
          <p:cNvGrpSpPr/>
          <p:nvPr/>
        </p:nvGrpSpPr>
        <p:grpSpPr>
          <a:xfrm>
            <a:off x="6888443" y="801006"/>
            <a:ext cx="1238784" cy="1238782"/>
            <a:chOff x="1655681" y="1702136"/>
            <a:chExt cx="3163063" cy="3163062"/>
          </a:xfrm>
        </p:grpSpPr>
        <p:sp>
          <p:nvSpPr>
            <p:cNvPr id="69" name="Oval 68">
              <a:extLst>
                <a:ext uri="{FF2B5EF4-FFF2-40B4-BE49-F238E27FC236}">
                  <a16:creationId xmlns:a16="http://schemas.microsoft.com/office/drawing/2014/main" id="{A1F8D844-1741-4E0D-963A-DCB45A95AB7F}"/>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70" name="Freeform 83">
              <a:extLst>
                <a:ext uri="{FF2B5EF4-FFF2-40B4-BE49-F238E27FC236}">
                  <a16:creationId xmlns:a16="http://schemas.microsoft.com/office/drawing/2014/main" id="{6EF41B6A-53F9-49FA-AA43-27DE8356809E}"/>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grpSp>
        <p:nvGrpSpPr>
          <p:cNvPr id="71" name="first half">
            <a:extLst>
              <a:ext uri="{FF2B5EF4-FFF2-40B4-BE49-F238E27FC236}">
                <a16:creationId xmlns:a16="http://schemas.microsoft.com/office/drawing/2014/main" id="{0C9BDF18-2EFA-49D4-ABD2-FD6ED10A211E}"/>
              </a:ext>
            </a:extLst>
          </p:cNvPr>
          <p:cNvGrpSpPr/>
          <p:nvPr/>
        </p:nvGrpSpPr>
        <p:grpSpPr>
          <a:xfrm rot="10800000">
            <a:off x="6888443" y="801007"/>
            <a:ext cx="1238782" cy="1238780"/>
            <a:chOff x="1655681" y="1702136"/>
            <a:chExt cx="3163063" cy="3163062"/>
          </a:xfrm>
        </p:grpSpPr>
        <p:sp>
          <p:nvSpPr>
            <p:cNvPr id="72" name="Oval 71">
              <a:extLst>
                <a:ext uri="{FF2B5EF4-FFF2-40B4-BE49-F238E27FC236}">
                  <a16:creationId xmlns:a16="http://schemas.microsoft.com/office/drawing/2014/main" id="{905B6556-CEE6-49F5-BBF7-C0482C39A86E}"/>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73" name="Freeform 86">
              <a:extLst>
                <a:ext uri="{FF2B5EF4-FFF2-40B4-BE49-F238E27FC236}">
                  <a16:creationId xmlns:a16="http://schemas.microsoft.com/office/drawing/2014/main" id="{CDB2DAE4-A714-4E3D-AC0F-4113041CA5D6}"/>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sp useBgFill="1">
        <p:nvSpPr>
          <p:cNvPr id="74" name="left mask">
            <a:extLst>
              <a:ext uri="{FF2B5EF4-FFF2-40B4-BE49-F238E27FC236}">
                <a16:creationId xmlns:a16="http://schemas.microsoft.com/office/drawing/2014/main" id="{651A4EDD-0557-4815-A7ED-BAB4FC5C9C20}"/>
              </a:ext>
            </a:extLst>
          </p:cNvPr>
          <p:cNvSpPr/>
          <p:nvPr/>
        </p:nvSpPr>
        <p:spPr bwMode="auto">
          <a:xfrm>
            <a:off x="6821146" y="765723"/>
            <a:ext cx="687832" cy="132303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 name="dummy">
            <a:extLst>
              <a:ext uri="{FF2B5EF4-FFF2-40B4-BE49-F238E27FC236}">
                <a16:creationId xmlns:a16="http://schemas.microsoft.com/office/drawing/2014/main" id="{1E1B03F9-C95C-4971-8BCF-BB8343812A78}"/>
              </a:ext>
            </a:extLst>
          </p:cNvPr>
          <p:cNvGrpSpPr/>
          <p:nvPr/>
        </p:nvGrpSpPr>
        <p:grpSpPr>
          <a:xfrm rot="10800000">
            <a:off x="6888443" y="801007"/>
            <a:ext cx="1238782" cy="1238780"/>
            <a:chOff x="1655681" y="1702136"/>
            <a:chExt cx="3163063" cy="3163062"/>
          </a:xfrm>
        </p:grpSpPr>
        <p:sp>
          <p:nvSpPr>
            <p:cNvPr id="76" name="Oval 75">
              <a:extLst>
                <a:ext uri="{FF2B5EF4-FFF2-40B4-BE49-F238E27FC236}">
                  <a16:creationId xmlns:a16="http://schemas.microsoft.com/office/drawing/2014/main" id="{BE0474CA-3F1B-4F99-9BA5-3969F30466E6}"/>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77" name="Freeform 90">
              <a:extLst>
                <a:ext uri="{FF2B5EF4-FFF2-40B4-BE49-F238E27FC236}">
                  <a16:creationId xmlns:a16="http://schemas.microsoft.com/office/drawing/2014/main" id="{B866AAC5-C898-4E2C-BABE-BA27D63BD280}"/>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sp useBgFill="1">
        <p:nvSpPr>
          <p:cNvPr id="78" name="inner mask">
            <a:extLst>
              <a:ext uri="{FF2B5EF4-FFF2-40B4-BE49-F238E27FC236}">
                <a16:creationId xmlns:a16="http://schemas.microsoft.com/office/drawing/2014/main" id="{FBFBA6C8-5C79-4B13-936E-2F84FA010C6D}"/>
              </a:ext>
            </a:extLst>
          </p:cNvPr>
          <p:cNvSpPr/>
          <p:nvPr/>
        </p:nvSpPr>
        <p:spPr>
          <a:xfrm>
            <a:off x="6965182" y="877745"/>
            <a:ext cx="1085305" cy="10853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nvGrpSpPr>
          <p:cNvPr id="79" name="second half">
            <a:extLst>
              <a:ext uri="{FF2B5EF4-FFF2-40B4-BE49-F238E27FC236}">
                <a16:creationId xmlns:a16="http://schemas.microsoft.com/office/drawing/2014/main" id="{66B301EB-DBC4-41B0-8AC1-CEE97C594878}"/>
              </a:ext>
            </a:extLst>
          </p:cNvPr>
          <p:cNvGrpSpPr/>
          <p:nvPr/>
        </p:nvGrpSpPr>
        <p:grpSpPr>
          <a:xfrm>
            <a:off x="8193750" y="2271130"/>
            <a:ext cx="1238784" cy="1238782"/>
            <a:chOff x="1655681" y="1702136"/>
            <a:chExt cx="3163063" cy="3163062"/>
          </a:xfrm>
        </p:grpSpPr>
        <p:sp>
          <p:nvSpPr>
            <p:cNvPr id="80" name="Oval 79">
              <a:extLst>
                <a:ext uri="{FF2B5EF4-FFF2-40B4-BE49-F238E27FC236}">
                  <a16:creationId xmlns:a16="http://schemas.microsoft.com/office/drawing/2014/main" id="{5473856D-E452-49C6-BE25-AC1911B1E7F5}"/>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81" name="Freeform 271">
              <a:extLst>
                <a:ext uri="{FF2B5EF4-FFF2-40B4-BE49-F238E27FC236}">
                  <a16:creationId xmlns:a16="http://schemas.microsoft.com/office/drawing/2014/main" id="{668DEDE8-5869-47F9-8380-1E7B335A481A}"/>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grpSp>
        <p:nvGrpSpPr>
          <p:cNvPr id="82" name="first half">
            <a:extLst>
              <a:ext uri="{FF2B5EF4-FFF2-40B4-BE49-F238E27FC236}">
                <a16:creationId xmlns:a16="http://schemas.microsoft.com/office/drawing/2014/main" id="{F619FDFB-7C6E-4D8A-BBEE-3F1785E8FAE7}"/>
              </a:ext>
            </a:extLst>
          </p:cNvPr>
          <p:cNvGrpSpPr/>
          <p:nvPr/>
        </p:nvGrpSpPr>
        <p:grpSpPr>
          <a:xfrm rot="10800000">
            <a:off x="8193750" y="2271131"/>
            <a:ext cx="1238782" cy="1238780"/>
            <a:chOff x="1655681" y="1702136"/>
            <a:chExt cx="3163063" cy="3163062"/>
          </a:xfrm>
        </p:grpSpPr>
        <p:sp>
          <p:nvSpPr>
            <p:cNvPr id="83" name="Oval 82">
              <a:extLst>
                <a:ext uri="{FF2B5EF4-FFF2-40B4-BE49-F238E27FC236}">
                  <a16:creationId xmlns:a16="http://schemas.microsoft.com/office/drawing/2014/main" id="{910E27EE-920F-44FC-AA97-A6AE4CB71521}"/>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84" name="Freeform 274">
              <a:extLst>
                <a:ext uri="{FF2B5EF4-FFF2-40B4-BE49-F238E27FC236}">
                  <a16:creationId xmlns:a16="http://schemas.microsoft.com/office/drawing/2014/main" id="{D4816263-BE54-4C82-BBD7-2BA540282CAC}"/>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sp useBgFill="1">
        <p:nvSpPr>
          <p:cNvPr id="85" name="left mask">
            <a:extLst>
              <a:ext uri="{FF2B5EF4-FFF2-40B4-BE49-F238E27FC236}">
                <a16:creationId xmlns:a16="http://schemas.microsoft.com/office/drawing/2014/main" id="{F663844F-CB8A-4C35-8317-7606D212D1C3}"/>
              </a:ext>
            </a:extLst>
          </p:cNvPr>
          <p:cNvSpPr/>
          <p:nvPr/>
        </p:nvSpPr>
        <p:spPr bwMode="auto">
          <a:xfrm>
            <a:off x="8126453" y="2235847"/>
            <a:ext cx="687832" cy="132303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6" name="dummy">
            <a:extLst>
              <a:ext uri="{FF2B5EF4-FFF2-40B4-BE49-F238E27FC236}">
                <a16:creationId xmlns:a16="http://schemas.microsoft.com/office/drawing/2014/main" id="{97D9223C-9224-4B84-B2B1-38C3C619F414}"/>
              </a:ext>
            </a:extLst>
          </p:cNvPr>
          <p:cNvGrpSpPr/>
          <p:nvPr/>
        </p:nvGrpSpPr>
        <p:grpSpPr>
          <a:xfrm rot="10800000">
            <a:off x="8193750" y="2271131"/>
            <a:ext cx="1238782" cy="1238780"/>
            <a:chOff x="1655681" y="1702136"/>
            <a:chExt cx="3163063" cy="3163062"/>
          </a:xfrm>
        </p:grpSpPr>
        <p:sp>
          <p:nvSpPr>
            <p:cNvPr id="87" name="Oval 86">
              <a:extLst>
                <a:ext uri="{FF2B5EF4-FFF2-40B4-BE49-F238E27FC236}">
                  <a16:creationId xmlns:a16="http://schemas.microsoft.com/office/drawing/2014/main" id="{0052D0EB-AC53-4B42-AA4D-4C106C917DE1}"/>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88" name="Freeform 278">
              <a:extLst>
                <a:ext uri="{FF2B5EF4-FFF2-40B4-BE49-F238E27FC236}">
                  <a16:creationId xmlns:a16="http://schemas.microsoft.com/office/drawing/2014/main" id="{88456B5C-7CE9-4601-9FDF-C10521D89961}"/>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sp useBgFill="1">
        <p:nvSpPr>
          <p:cNvPr id="89" name="inner mask">
            <a:extLst>
              <a:ext uri="{FF2B5EF4-FFF2-40B4-BE49-F238E27FC236}">
                <a16:creationId xmlns:a16="http://schemas.microsoft.com/office/drawing/2014/main" id="{EA4749A9-993D-4D85-B4F3-A458B413A892}"/>
              </a:ext>
            </a:extLst>
          </p:cNvPr>
          <p:cNvSpPr/>
          <p:nvPr/>
        </p:nvSpPr>
        <p:spPr>
          <a:xfrm>
            <a:off x="8270489" y="2347869"/>
            <a:ext cx="1085305" cy="10853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nvGrpSpPr>
          <p:cNvPr id="90" name="second half">
            <a:extLst>
              <a:ext uri="{FF2B5EF4-FFF2-40B4-BE49-F238E27FC236}">
                <a16:creationId xmlns:a16="http://schemas.microsoft.com/office/drawing/2014/main" id="{362F2425-01BD-4BCA-BC38-14B5C6AE87AA}"/>
              </a:ext>
            </a:extLst>
          </p:cNvPr>
          <p:cNvGrpSpPr/>
          <p:nvPr/>
        </p:nvGrpSpPr>
        <p:grpSpPr>
          <a:xfrm>
            <a:off x="8193750" y="3948517"/>
            <a:ext cx="1238784" cy="1238782"/>
            <a:chOff x="1655681" y="1702136"/>
            <a:chExt cx="3163063" cy="3163062"/>
          </a:xfrm>
        </p:grpSpPr>
        <p:sp>
          <p:nvSpPr>
            <p:cNvPr id="91" name="Oval 90">
              <a:extLst>
                <a:ext uri="{FF2B5EF4-FFF2-40B4-BE49-F238E27FC236}">
                  <a16:creationId xmlns:a16="http://schemas.microsoft.com/office/drawing/2014/main" id="{697F0BD5-41C7-469B-9F38-607B427A6AC4}"/>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92" name="Freeform 293">
              <a:extLst>
                <a:ext uri="{FF2B5EF4-FFF2-40B4-BE49-F238E27FC236}">
                  <a16:creationId xmlns:a16="http://schemas.microsoft.com/office/drawing/2014/main" id="{A70B610D-FCAD-41D5-902A-37663D4E91A5}"/>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grpSp>
        <p:nvGrpSpPr>
          <p:cNvPr id="93" name="first half">
            <a:extLst>
              <a:ext uri="{FF2B5EF4-FFF2-40B4-BE49-F238E27FC236}">
                <a16:creationId xmlns:a16="http://schemas.microsoft.com/office/drawing/2014/main" id="{003BB7D0-2A49-47A4-BC8D-B5D76F7F1D24}"/>
              </a:ext>
            </a:extLst>
          </p:cNvPr>
          <p:cNvGrpSpPr/>
          <p:nvPr/>
        </p:nvGrpSpPr>
        <p:grpSpPr>
          <a:xfrm rot="10800000">
            <a:off x="8193750" y="3948518"/>
            <a:ext cx="1238782" cy="1238780"/>
            <a:chOff x="1655681" y="1702136"/>
            <a:chExt cx="3163063" cy="3163062"/>
          </a:xfrm>
        </p:grpSpPr>
        <p:sp>
          <p:nvSpPr>
            <p:cNvPr id="94" name="Oval 93">
              <a:extLst>
                <a:ext uri="{FF2B5EF4-FFF2-40B4-BE49-F238E27FC236}">
                  <a16:creationId xmlns:a16="http://schemas.microsoft.com/office/drawing/2014/main" id="{DE30F0E3-EA00-4552-9C4F-9208FC0FA6F4}"/>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95" name="Freeform 296">
              <a:extLst>
                <a:ext uri="{FF2B5EF4-FFF2-40B4-BE49-F238E27FC236}">
                  <a16:creationId xmlns:a16="http://schemas.microsoft.com/office/drawing/2014/main" id="{A9815ED2-C30D-40CC-9B87-6DA9631C3063}"/>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sp useBgFill="1">
        <p:nvSpPr>
          <p:cNvPr id="96" name="left mask">
            <a:extLst>
              <a:ext uri="{FF2B5EF4-FFF2-40B4-BE49-F238E27FC236}">
                <a16:creationId xmlns:a16="http://schemas.microsoft.com/office/drawing/2014/main" id="{CEAEA61D-B7A1-4780-BF25-795A09ADDD11}"/>
              </a:ext>
            </a:extLst>
          </p:cNvPr>
          <p:cNvSpPr/>
          <p:nvPr/>
        </p:nvSpPr>
        <p:spPr bwMode="auto">
          <a:xfrm>
            <a:off x="8126453" y="3913234"/>
            <a:ext cx="687832" cy="132303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dummy">
            <a:extLst>
              <a:ext uri="{FF2B5EF4-FFF2-40B4-BE49-F238E27FC236}">
                <a16:creationId xmlns:a16="http://schemas.microsoft.com/office/drawing/2014/main" id="{98C0D6CA-D73F-4FFB-BEA0-B4AF42D782FA}"/>
              </a:ext>
            </a:extLst>
          </p:cNvPr>
          <p:cNvGrpSpPr/>
          <p:nvPr/>
        </p:nvGrpSpPr>
        <p:grpSpPr>
          <a:xfrm rot="10800000">
            <a:off x="8193750" y="3948518"/>
            <a:ext cx="1238782" cy="1238780"/>
            <a:chOff x="1655681" y="1702136"/>
            <a:chExt cx="3163063" cy="3163062"/>
          </a:xfrm>
        </p:grpSpPr>
        <p:sp>
          <p:nvSpPr>
            <p:cNvPr id="98" name="Oval 97">
              <a:extLst>
                <a:ext uri="{FF2B5EF4-FFF2-40B4-BE49-F238E27FC236}">
                  <a16:creationId xmlns:a16="http://schemas.microsoft.com/office/drawing/2014/main" id="{6EAABD35-5B9E-405F-8FEB-BDDC3E86E547}"/>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99" name="Freeform 300">
              <a:extLst>
                <a:ext uri="{FF2B5EF4-FFF2-40B4-BE49-F238E27FC236}">
                  <a16:creationId xmlns:a16="http://schemas.microsoft.com/office/drawing/2014/main" id="{EA6DB065-DF8A-46FF-AC48-EAA630F670DD}"/>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sp useBgFill="1">
        <p:nvSpPr>
          <p:cNvPr id="100" name="inner mask">
            <a:extLst>
              <a:ext uri="{FF2B5EF4-FFF2-40B4-BE49-F238E27FC236}">
                <a16:creationId xmlns:a16="http://schemas.microsoft.com/office/drawing/2014/main" id="{F582DEE0-AC9C-405F-9528-8340AED43CD2}"/>
              </a:ext>
            </a:extLst>
          </p:cNvPr>
          <p:cNvSpPr/>
          <p:nvPr/>
        </p:nvSpPr>
        <p:spPr>
          <a:xfrm>
            <a:off x="8270489" y="4025256"/>
            <a:ext cx="1085305" cy="10853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nvGrpSpPr>
          <p:cNvPr id="101" name="second half">
            <a:extLst>
              <a:ext uri="{FF2B5EF4-FFF2-40B4-BE49-F238E27FC236}">
                <a16:creationId xmlns:a16="http://schemas.microsoft.com/office/drawing/2014/main" id="{256ABFD3-B3AB-49A4-B8EA-ADD21D00CCD0}"/>
              </a:ext>
            </a:extLst>
          </p:cNvPr>
          <p:cNvGrpSpPr/>
          <p:nvPr/>
        </p:nvGrpSpPr>
        <p:grpSpPr>
          <a:xfrm>
            <a:off x="6888443" y="5222581"/>
            <a:ext cx="1238784" cy="1238782"/>
            <a:chOff x="1655681" y="1702136"/>
            <a:chExt cx="3163063" cy="3163062"/>
          </a:xfrm>
        </p:grpSpPr>
        <p:sp>
          <p:nvSpPr>
            <p:cNvPr id="102" name="Oval 101">
              <a:extLst>
                <a:ext uri="{FF2B5EF4-FFF2-40B4-BE49-F238E27FC236}">
                  <a16:creationId xmlns:a16="http://schemas.microsoft.com/office/drawing/2014/main" id="{EF36C469-ADBA-4C2C-9E19-9D6CC5893EA5}"/>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103" name="Freeform 308">
              <a:extLst>
                <a:ext uri="{FF2B5EF4-FFF2-40B4-BE49-F238E27FC236}">
                  <a16:creationId xmlns:a16="http://schemas.microsoft.com/office/drawing/2014/main" id="{3436BF9D-CE0D-4B14-9E44-80103F466BFB}"/>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grpSp>
        <p:nvGrpSpPr>
          <p:cNvPr id="104" name="first half">
            <a:extLst>
              <a:ext uri="{FF2B5EF4-FFF2-40B4-BE49-F238E27FC236}">
                <a16:creationId xmlns:a16="http://schemas.microsoft.com/office/drawing/2014/main" id="{C9979E63-5E87-431A-AED4-42F832FB2A72}"/>
              </a:ext>
            </a:extLst>
          </p:cNvPr>
          <p:cNvGrpSpPr/>
          <p:nvPr/>
        </p:nvGrpSpPr>
        <p:grpSpPr>
          <a:xfrm rot="10800000">
            <a:off x="6888443" y="5222582"/>
            <a:ext cx="1238782" cy="1238780"/>
            <a:chOff x="1655681" y="1702136"/>
            <a:chExt cx="3163063" cy="3163062"/>
          </a:xfrm>
        </p:grpSpPr>
        <p:sp>
          <p:nvSpPr>
            <p:cNvPr id="105" name="Oval 104">
              <a:extLst>
                <a:ext uri="{FF2B5EF4-FFF2-40B4-BE49-F238E27FC236}">
                  <a16:creationId xmlns:a16="http://schemas.microsoft.com/office/drawing/2014/main" id="{1FC01412-F830-42EB-AEFB-2FB6F7D43942}"/>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106" name="Freeform 311">
              <a:extLst>
                <a:ext uri="{FF2B5EF4-FFF2-40B4-BE49-F238E27FC236}">
                  <a16:creationId xmlns:a16="http://schemas.microsoft.com/office/drawing/2014/main" id="{AFBC101A-74C7-4EC1-99A7-52F35A19C55F}"/>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sp useBgFill="1">
        <p:nvSpPr>
          <p:cNvPr id="107" name="left mask">
            <a:extLst>
              <a:ext uri="{FF2B5EF4-FFF2-40B4-BE49-F238E27FC236}">
                <a16:creationId xmlns:a16="http://schemas.microsoft.com/office/drawing/2014/main" id="{3117E45A-4DB6-46D7-A32B-47C01DFD1EA6}"/>
              </a:ext>
            </a:extLst>
          </p:cNvPr>
          <p:cNvSpPr/>
          <p:nvPr/>
        </p:nvSpPr>
        <p:spPr bwMode="auto">
          <a:xfrm>
            <a:off x="6821146" y="5187299"/>
            <a:ext cx="687832" cy="132303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dummy">
            <a:extLst>
              <a:ext uri="{FF2B5EF4-FFF2-40B4-BE49-F238E27FC236}">
                <a16:creationId xmlns:a16="http://schemas.microsoft.com/office/drawing/2014/main" id="{F6F71B38-44F8-4F71-9E19-53AD2CE2EAC7}"/>
              </a:ext>
            </a:extLst>
          </p:cNvPr>
          <p:cNvGrpSpPr/>
          <p:nvPr/>
        </p:nvGrpSpPr>
        <p:grpSpPr>
          <a:xfrm rot="10800000">
            <a:off x="6888443" y="5222582"/>
            <a:ext cx="1238782" cy="1238780"/>
            <a:chOff x="1655681" y="1702136"/>
            <a:chExt cx="3163063" cy="3163062"/>
          </a:xfrm>
        </p:grpSpPr>
        <p:sp>
          <p:nvSpPr>
            <p:cNvPr id="109" name="Oval 108">
              <a:extLst>
                <a:ext uri="{FF2B5EF4-FFF2-40B4-BE49-F238E27FC236}">
                  <a16:creationId xmlns:a16="http://schemas.microsoft.com/office/drawing/2014/main" id="{3BD8D07C-890F-4204-8757-A99FAE15D39C}"/>
                </a:ext>
              </a:extLst>
            </p:cNvPr>
            <p:cNvSpPr/>
            <p:nvPr/>
          </p:nvSpPr>
          <p:spPr>
            <a:xfrm>
              <a:off x="1655681" y="1702136"/>
              <a:ext cx="3163062" cy="316306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110" name="Freeform 315">
              <a:extLst>
                <a:ext uri="{FF2B5EF4-FFF2-40B4-BE49-F238E27FC236}">
                  <a16:creationId xmlns:a16="http://schemas.microsoft.com/office/drawing/2014/main" id="{D9D3474F-5570-4883-8A26-0AC787B4FCE3}"/>
                </a:ext>
              </a:extLst>
            </p:cNvPr>
            <p:cNvSpPr/>
            <p:nvPr/>
          </p:nvSpPr>
          <p:spPr>
            <a:xfrm>
              <a:off x="3234291" y="1702136"/>
              <a:ext cx="1584453" cy="3163062"/>
            </a:xfrm>
            <a:custGeom>
              <a:avLst/>
              <a:gdLst>
                <a:gd name="connsiteX0" fmla="*/ 2922 w 1584453"/>
                <a:gd name="connsiteY0" fmla="*/ 0 h 3163062"/>
                <a:gd name="connsiteX1" fmla="*/ 1584453 w 1584453"/>
                <a:gd name="connsiteY1" fmla="*/ 1581531 h 3163062"/>
                <a:gd name="connsiteX2" fmla="*/ 2922 w 1584453"/>
                <a:gd name="connsiteY2" fmla="*/ 3163062 h 3163062"/>
                <a:gd name="connsiteX3" fmla="*/ 0 w 1584453"/>
                <a:gd name="connsiteY3" fmla="*/ 3162768 h 3163062"/>
                <a:gd name="connsiteX4" fmla="*/ 0 w 1584453"/>
                <a:gd name="connsiteY4" fmla="*/ 295 h 316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453" h="3163062">
                  <a:moveTo>
                    <a:pt x="2922" y="0"/>
                  </a:moveTo>
                  <a:cubicBezTo>
                    <a:pt x="876377" y="0"/>
                    <a:pt x="1584453" y="708076"/>
                    <a:pt x="1584453" y="1581531"/>
                  </a:cubicBezTo>
                  <a:cubicBezTo>
                    <a:pt x="1584453" y="2454986"/>
                    <a:pt x="876377" y="3163062"/>
                    <a:pt x="2922" y="3163062"/>
                  </a:cubicBezTo>
                  <a:lnTo>
                    <a:pt x="0" y="3162768"/>
                  </a:lnTo>
                  <a:lnTo>
                    <a:pt x="0" y="29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grpSp>
      <p:sp useBgFill="1">
        <p:nvSpPr>
          <p:cNvPr id="111" name="inner mask">
            <a:extLst>
              <a:ext uri="{FF2B5EF4-FFF2-40B4-BE49-F238E27FC236}">
                <a16:creationId xmlns:a16="http://schemas.microsoft.com/office/drawing/2014/main" id="{6F8E76E3-B6B5-45DD-A01F-B69F60A95625}"/>
              </a:ext>
            </a:extLst>
          </p:cNvPr>
          <p:cNvSpPr/>
          <p:nvPr/>
        </p:nvSpPr>
        <p:spPr>
          <a:xfrm>
            <a:off x="6965182" y="5299320"/>
            <a:ext cx="1085305" cy="10853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rgbClr val="FFFFFF"/>
              </a:solidFill>
              <a:latin typeface="Segoe UI"/>
            </a:endParaRPr>
          </a:p>
        </p:txBody>
      </p:sp>
      <p:sp>
        <p:nvSpPr>
          <p:cNvPr id="112" name="Identity Text">
            <a:extLst>
              <a:ext uri="{FF2B5EF4-FFF2-40B4-BE49-F238E27FC236}">
                <a16:creationId xmlns:a16="http://schemas.microsoft.com/office/drawing/2014/main" id="{BC413C19-8DE2-4F12-AB79-21BD6EBC214A}"/>
              </a:ext>
            </a:extLst>
          </p:cNvPr>
          <p:cNvSpPr/>
          <p:nvPr/>
        </p:nvSpPr>
        <p:spPr>
          <a:xfrm>
            <a:off x="8126081" y="909618"/>
            <a:ext cx="2757358" cy="1040956"/>
          </a:xfrm>
          <a:prstGeom prst="rect">
            <a:avLst/>
          </a:prstGeom>
        </p:spPr>
        <p:txBody>
          <a:bodyPr wrap="square" lIns="179285">
            <a:spAutoFit/>
          </a:bodyPr>
          <a:lstStyle/>
          <a:p>
            <a:pPr defTabSz="896094" fontAlgn="base">
              <a:lnSpc>
                <a:spcPct val="90000"/>
              </a:lnSpc>
              <a:spcBef>
                <a:spcPct val="0"/>
              </a:spcBef>
              <a:spcAft>
                <a:spcPct val="0"/>
              </a:spcAft>
              <a:defRPr/>
            </a:pPr>
            <a:r>
              <a:rPr lang="en-US"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t>Identity &amp; Access Management</a:t>
            </a:r>
            <a:br>
              <a:rPr lang="en-US"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br>
            <a:r>
              <a:rPr lang="en-US" sz="1372" kern="0" spc="98" dirty="0">
                <a:gradFill>
                  <a:gsLst>
                    <a:gs pos="0">
                      <a:srgbClr val="4B4B4B"/>
                    </a:gs>
                    <a:gs pos="100000">
                      <a:srgbClr val="4B4B4B"/>
                    </a:gs>
                  </a:gsLst>
                  <a:lin ang="5400000" scaled="1"/>
                </a:gradFill>
                <a:latin typeface="Segoe UI"/>
                <a:ea typeface="Segoe UI Black" panose="020B0A02040204020203" pitchFamily="34" charset="0"/>
                <a:cs typeface="Segoe UI Semibold" panose="020B0702040204020203" pitchFamily="34" charset="0"/>
              </a:rPr>
              <a:t>Protect users’ identities and control access to valuable resources based on user risk level</a:t>
            </a:r>
            <a:r>
              <a:rPr lang="en-US"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t> </a:t>
            </a:r>
          </a:p>
        </p:txBody>
      </p:sp>
      <p:sp>
        <p:nvSpPr>
          <p:cNvPr id="113" name="Device Text">
            <a:extLst>
              <a:ext uri="{FF2B5EF4-FFF2-40B4-BE49-F238E27FC236}">
                <a16:creationId xmlns:a16="http://schemas.microsoft.com/office/drawing/2014/main" id="{E0E546A6-CFCC-44A4-BC1B-1ECF34F55ADD}"/>
              </a:ext>
            </a:extLst>
          </p:cNvPr>
          <p:cNvSpPr/>
          <p:nvPr/>
        </p:nvSpPr>
        <p:spPr>
          <a:xfrm>
            <a:off x="9431760" y="2347869"/>
            <a:ext cx="1796520" cy="1231043"/>
          </a:xfrm>
          <a:prstGeom prst="rect">
            <a:avLst/>
          </a:prstGeom>
        </p:spPr>
        <p:txBody>
          <a:bodyPr wrap="square" lIns="179285">
            <a:spAutoFit/>
          </a:bodyPr>
          <a:lstStyle/>
          <a:p>
            <a:pPr defTabSz="896094" fontAlgn="base">
              <a:lnSpc>
                <a:spcPct val="90000"/>
              </a:lnSpc>
              <a:spcBef>
                <a:spcPct val="0"/>
              </a:spcBef>
              <a:spcAft>
                <a:spcPct val="0"/>
              </a:spcAft>
              <a:defRPr/>
            </a:pPr>
            <a:r>
              <a:rPr lang="en-US"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t>Threat Protection</a:t>
            </a:r>
            <a:br>
              <a:rPr lang="en-US"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br>
            <a:r>
              <a:rPr lang="en-US" sz="1372" kern="0" spc="98" dirty="0">
                <a:gradFill>
                  <a:gsLst>
                    <a:gs pos="0">
                      <a:srgbClr val="4B4B4B"/>
                    </a:gs>
                    <a:gs pos="100000">
                      <a:srgbClr val="4B4B4B"/>
                    </a:gs>
                  </a:gsLst>
                  <a:lin ang="5400000" scaled="1"/>
                </a:gradFill>
                <a:latin typeface="Segoe UI"/>
                <a:ea typeface="Segoe UI Black" panose="020B0A02040204020203" pitchFamily="34" charset="0"/>
                <a:cs typeface="Segoe UI Semibold" panose="020B0702040204020203" pitchFamily="34" charset="0"/>
              </a:rPr>
              <a:t>Protect against advanced threats and recover quickly when attacked</a:t>
            </a:r>
          </a:p>
        </p:txBody>
      </p:sp>
      <p:sp>
        <p:nvSpPr>
          <p:cNvPr id="114" name="Apps Text">
            <a:extLst>
              <a:ext uri="{FF2B5EF4-FFF2-40B4-BE49-F238E27FC236}">
                <a16:creationId xmlns:a16="http://schemas.microsoft.com/office/drawing/2014/main" id="{F84D27DB-A752-414C-8DD2-03E20A177E6C}"/>
              </a:ext>
            </a:extLst>
          </p:cNvPr>
          <p:cNvSpPr/>
          <p:nvPr/>
        </p:nvSpPr>
        <p:spPr>
          <a:xfrm>
            <a:off x="9431760" y="4149318"/>
            <a:ext cx="2384357" cy="850868"/>
          </a:xfrm>
          <a:prstGeom prst="rect">
            <a:avLst/>
          </a:prstGeom>
        </p:spPr>
        <p:txBody>
          <a:bodyPr wrap="square" lIns="179285">
            <a:spAutoFit/>
          </a:bodyPr>
          <a:lstStyle/>
          <a:p>
            <a:pPr defTabSz="896094" fontAlgn="base">
              <a:lnSpc>
                <a:spcPct val="90000"/>
              </a:lnSpc>
              <a:spcBef>
                <a:spcPct val="0"/>
              </a:spcBef>
              <a:spcAft>
                <a:spcPct val="0"/>
              </a:spcAft>
              <a:defRPr/>
            </a:pPr>
            <a:r>
              <a:rPr lang="en-US"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t>Information Protection</a:t>
            </a:r>
            <a:br>
              <a:rPr lang="en-US"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br>
            <a:r>
              <a:rPr lang="en-US" sz="1372" kern="0" spc="98" dirty="0">
                <a:gradFill>
                  <a:gsLst>
                    <a:gs pos="0">
                      <a:srgbClr val="4B4B4B"/>
                    </a:gs>
                    <a:gs pos="100000">
                      <a:srgbClr val="4B4B4B"/>
                    </a:gs>
                  </a:gsLst>
                  <a:lin ang="5400000" scaled="1"/>
                </a:gradFill>
                <a:latin typeface="Segoe UI"/>
                <a:ea typeface="Segoe UI Black" panose="020B0A02040204020203" pitchFamily="34" charset="0"/>
                <a:cs typeface="Segoe UI Semibold" panose="020B0702040204020203" pitchFamily="34" charset="0"/>
              </a:rPr>
              <a:t>Ensure documents and emails are seen only by authorized people</a:t>
            </a:r>
          </a:p>
        </p:txBody>
      </p:sp>
      <p:sp>
        <p:nvSpPr>
          <p:cNvPr id="115" name="Data Text">
            <a:extLst>
              <a:ext uri="{FF2B5EF4-FFF2-40B4-BE49-F238E27FC236}">
                <a16:creationId xmlns:a16="http://schemas.microsoft.com/office/drawing/2014/main" id="{FE1E4C97-DFFA-45E6-96E9-14E05F13D53F}"/>
              </a:ext>
            </a:extLst>
          </p:cNvPr>
          <p:cNvSpPr/>
          <p:nvPr/>
        </p:nvSpPr>
        <p:spPr>
          <a:xfrm>
            <a:off x="8120627" y="5455158"/>
            <a:ext cx="2040860" cy="850868"/>
          </a:xfrm>
          <a:prstGeom prst="rect">
            <a:avLst/>
          </a:prstGeom>
        </p:spPr>
        <p:txBody>
          <a:bodyPr wrap="square" lIns="179285">
            <a:spAutoFit/>
          </a:bodyPr>
          <a:lstStyle/>
          <a:p>
            <a:pPr defTabSz="896094" fontAlgn="base">
              <a:lnSpc>
                <a:spcPct val="90000"/>
              </a:lnSpc>
              <a:spcBef>
                <a:spcPct val="0"/>
              </a:spcBef>
              <a:spcAft>
                <a:spcPct val="0"/>
              </a:spcAft>
              <a:defRPr/>
            </a:pPr>
            <a:r>
              <a:rPr lang="en-US"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t>Security Management</a:t>
            </a:r>
            <a:br>
              <a:rPr lang="en-US" sz="1372" kern="0" dirty="0">
                <a:gradFill>
                  <a:gsLst>
                    <a:gs pos="0">
                      <a:srgbClr val="4B4B4B"/>
                    </a:gs>
                    <a:gs pos="100000">
                      <a:srgbClr val="4B4B4B"/>
                    </a:gs>
                  </a:gsLst>
                  <a:lin ang="5400000" scaled="0"/>
                </a:gradFill>
                <a:latin typeface="Segoe UI Semibold" panose="020B0702040204020203" pitchFamily="34" charset="0"/>
                <a:cs typeface="Segoe UI Semibold" panose="020B0702040204020203" pitchFamily="34" charset="0"/>
              </a:rPr>
            </a:br>
            <a:r>
              <a:rPr lang="en-US" sz="1372" kern="0" spc="98" dirty="0">
                <a:gradFill>
                  <a:gsLst>
                    <a:gs pos="0">
                      <a:srgbClr val="4B4B4B"/>
                    </a:gs>
                    <a:gs pos="100000">
                      <a:srgbClr val="4B4B4B"/>
                    </a:gs>
                  </a:gsLst>
                  <a:lin ang="5400000" scaled="1"/>
                </a:gradFill>
                <a:latin typeface="Segoe UI"/>
                <a:ea typeface="Segoe UI Black" panose="020B0A02040204020203" pitchFamily="34" charset="0"/>
                <a:cs typeface="Segoe UI Semibold" panose="020B0702040204020203" pitchFamily="34" charset="0"/>
              </a:rPr>
              <a:t>Gain visibility and control over security tools</a:t>
            </a:r>
          </a:p>
        </p:txBody>
      </p:sp>
      <p:sp>
        <p:nvSpPr>
          <p:cNvPr id="116" name="Freeform 5">
            <a:extLst>
              <a:ext uri="{FF2B5EF4-FFF2-40B4-BE49-F238E27FC236}">
                <a16:creationId xmlns:a16="http://schemas.microsoft.com/office/drawing/2014/main" id="{B2F8C9BC-4960-4C7A-9A7A-CEF63864989D}"/>
              </a:ext>
            </a:extLst>
          </p:cNvPr>
          <p:cNvSpPr>
            <a:spLocks noEditPoints="1"/>
          </p:cNvSpPr>
          <p:nvPr/>
        </p:nvSpPr>
        <p:spPr bwMode="auto">
          <a:xfrm>
            <a:off x="7316034" y="1228907"/>
            <a:ext cx="382650" cy="383968"/>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7" name="Freeform 5">
            <a:extLst>
              <a:ext uri="{FF2B5EF4-FFF2-40B4-BE49-F238E27FC236}">
                <a16:creationId xmlns:a16="http://schemas.microsoft.com/office/drawing/2014/main" id="{D4E64411-0EC2-40B9-AA8E-E42ACD3729C9}"/>
              </a:ext>
            </a:extLst>
          </p:cNvPr>
          <p:cNvSpPr>
            <a:spLocks noEditPoints="1"/>
          </p:cNvSpPr>
          <p:nvPr/>
        </p:nvSpPr>
        <p:spPr bwMode="auto">
          <a:xfrm>
            <a:off x="8545909" y="2638669"/>
            <a:ext cx="531406" cy="529684"/>
          </a:xfrm>
          <a:custGeom>
            <a:avLst/>
            <a:gdLst>
              <a:gd name="T0" fmla="*/ 68 w 128"/>
              <a:gd name="T1" fmla="*/ 12 h 128"/>
              <a:gd name="T2" fmla="*/ 68 w 128"/>
              <a:gd name="T3" fmla="*/ 0 h 128"/>
              <a:gd name="T4" fmla="*/ 60 w 128"/>
              <a:gd name="T5" fmla="*/ 0 h 128"/>
              <a:gd name="T6" fmla="*/ 60 w 128"/>
              <a:gd name="T7" fmla="*/ 12 h 128"/>
              <a:gd name="T8" fmla="*/ 12 w 128"/>
              <a:gd name="T9" fmla="*/ 60 h 128"/>
              <a:gd name="T10" fmla="*/ 0 w 128"/>
              <a:gd name="T11" fmla="*/ 60 h 128"/>
              <a:gd name="T12" fmla="*/ 0 w 128"/>
              <a:gd name="T13" fmla="*/ 68 h 128"/>
              <a:gd name="T14" fmla="*/ 12 w 128"/>
              <a:gd name="T15" fmla="*/ 68 h 128"/>
              <a:gd name="T16" fmla="*/ 60 w 128"/>
              <a:gd name="T17" fmla="*/ 116 h 128"/>
              <a:gd name="T18" fmla="*/ 60 w 128"/>
              <a:gd name="T19" fmla="*/ 128 h 128"/>
              <a:gd name="T20" fmla="*/ 68 w 128"/>
              <a:gd name="T21" fmla="*/ 128 h 128"/>
              <a:gd name="T22" fmla="*/ 68 w 128"/>
              <a:gd name="T23" fmla="*/ 116 h 128"/>
              <a:gd name="T24" fmla="*/ 116 w 128"/>
              <a:gd name="T25" fmla="*/ 68 h 128"/>
              <a:gd name="T26" fmla="*/ 128 w 128"/>
              <a:gd name="T27" fmla="*/ 68 h 128"/>
              <a:gd name="T28" fmla="*/ 128 w 128"/>
              <a:gd name="T29" fmla="*/ 60 h 128"/>
              <a:gd name="T30" fmla="*/ 116 w 128"/>
              <a:gd name="T31" fmla="*/ 60 h 128"/>
              <a:gd name="T32" fmla="*/ 68 w 128"/>
              <a:gd name="T33" fmla="*/ 12 h 128"/>
              <a:gd name="T34" fmla="*/ 68 w 128"/>
              <a:gd name="T35" fmla="*/ 108 h 128"/>
              <a:gd name="T36" fmla="*/ 68 w 128"/>
              <a:gd name="T37" fmla="*/ 96 h 128"/>
              <a:gd name="T38" fmla="*/ 60 w 128"/>
              <a:gd name="T39" fmla="*/ 96 h 128"/>
              <a:gd name="T40" fmla="*/ 60 w 128"/>
              <a:gd name="T41" fmla="*/ 108 h 128"/>
              <a:gd name="T42" fmla="*/ 20 w 128"/>
              <a:gd name="T43" fmla="*/ 68 h 128"/>
              <a:gd name="T44" fmla="*/ 32 w 128"/>
              <a:gd name="T45" fmla="*/ 68 h 128"/>
              <a:gd name="T46" fmla="*/ 32 w 128"/>
              <a:gd name="T47" fmla="*/ 60 h 128"/>
              <a:gd name="T48" fmla="*/ 20 w 128"/>
              <a:gd name="T49" fmla="*/ 60 h 128"/>
              <a:gd name="T50" fmla="*/ 60 w 128"/>
              <a:gd name="T51" fmla="*/ 20 h 128"/>
              <a:gd name="T52" fmla="*/ 60 w 128"/>
              <a:gd name="T53" fmla="*/ 32 h 128"/>
              <a:gd name="T54" fmla="*/ 68 w 128"/>
              <a:gd name="T55" fmla="*/ 32 h 128"/>
              <a:gd name="T56" fmla="*/ 68 w 128"/>
              <a:gd name="T57" fmla="*/ 20 h 128"/>
              <a:gd name="T58" fmla="*/ 108 w 128"/>
              <a:gd name="T59" fmla="*/ 60 h 128"/>
              <a:gd name="T60" fmla="*/ 96 w 128"/>
              <a:gd name="T61" fmla="*/ 60 h 128"/>
              <a:gd name="T62" fmla="*/ 96 w 128"/>
              <a:gd name="T63" fmla="*/ 68 h 128"/>
              <a:gd name="T64" fmla="*/ 108 w 128"/>
              <a:gd name="T65" fmla="*/ 68 h 128"/>
              <a:gd name="T66" fmla="*/ 68 w 128"/>
              <a:gd name="T67" fmla="*/ 10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28">
                <a:moveTo>
                  <a:pt x="68" y="12"/>
                </a:moveTo>
                <a:cubicBezTo>
                  <a:pt x="68" y="0"/>
                  <a:pt x="68" y="0"/>
                  <a:pt x="68" y="0"/>
                </a:cubicBezTo>
                <a:cubicBezTo>
                  <a:pt x="60" y="0"/>
                  <a:pt x="60" y="0"/>
                  <a:pt x="60" y="0"/>
                </a:cubicBezTo>
                <a:cubicBezTo>
                  <a:pt x="60" y="12"/>
                  <a:pt x="60" y="12"/>
                  <a:pt x="60" y="12"/>
                </a:cubicBezTo>
                <a:cubicBezTo>
                  <a:pt x="35" y="14"/>
                  <a:pt x="14" y="35"/>
                  <a:pt x="12" y="60"/>
                </a:cubicBezTo>
                <a:cubicBezTo>
                  <a:pt x="0" y="60"/>
                  <a:pt x="0" y="60"/>
                  <a:pt x="0" y="60"/>
                </a:cubicBezTo>
                <a:cubicBezTo>
                  <a:pt x="0" y="68"/>
                  <a:pt x="0" y="68"/>
                  <a:pt x="0" y="68"/>
                </a:cubicBezTo>
                <a:cubicBezTo>
                  <a:pt x="12" y="68"/>
                  <a:pt x="12" y="68"/>
                  <a:pt x="12" y="68"/>
                </a:cubicBezTo>
                <a:cubicBezTo>
                  <a:pt x="14" y="93"/>
                  <a:pt x="35" y="114"/>
                  <a:pt x="60" y="116"/>
                </a:cubicBezTo>
                <a:cubicBezTo>
                  <a:pt x="60" y="128"/>
                  <a:pt x="60" y="128"/>
                  <a:pt x="60" y="128"/>
                </a:cubicBezTo>
                <a:cubicBezTo>
                  <a:pt x="68" y="128"/>
                  <a:pt x="68" y="128"/>
                  <a:pt x="68" y="128"/>
                </a:cubicBezTo>
                <a:cubicBezTo>
                  <a:pt x="68" y="116"/>
                  <a:pt x="68" y="116"/>
                  <a:pt x="68" y="116"/>
                </a:cubicBezTo>
                <a:cubicBezTo>
                  <a:pt x="93" y="114"/>
                  <a:pt x="114" y="93"/>
                  <a:pt x="116" y="68"/>
                </a:cubicBezTo>
                <a:cubicBezTo>
                  <a:pt x="128" y="68"/>
                  <a:pt x="128" y="68"/>
                  <a:pt x="128" y="68"/>
                </a:cubicBezTo>
                <a:cubicBezTo>
                  <a:pt x="128" y="60"/>
                  <a:pt x="128" y="60"/>
                  <a:pt x="128" y="60"/>
                </a:cubicBezTo>
                <a:cubicBezTo>
                  <a:pt x="116" y="60"/>
                  <a:pt x="116" y="60"/>
                  <a:pt x="116" y="60"/>
                </a:cubicBezTo>
                <a:cubicBezTo>
                  <a:pt x="114" y="35"/>
                  <a:pt x="93" y="14"/>
                  <a:pt x="68" y="12"/>
                </a:cubicBezTo>
                <a:moveTo>
                  <a:pt x="68" y="108"/>
                </a:moveTo>
                <a:cubicBezTo>
                  <a:pt x="68" y="96"/>
                  <a:pt x="68" y="96"/>
                  <a:pt x="68" y="96"/>
                </a:cubicBezTo>
                <a:cubicBezTo>
                  <a:pt x="60" y="96"/>
                  <a:pt x="60" y="96"/>
                  <a:pt x="60" y="96"/>
                </a:cubicBezTo>
                <a:cubicBezTo>
                  <a:pt x="60" y="108"/>
                  <a:pt x="60" y="108"/>
                  <a:pt x="60" y="108"/>
                </a:cubicBezTo>
                <a:cubicBezTo>
                  <a:pt x="39" y="106"/>
                  <a:pt x="22" y="89"/>
                  <a:pt x="20" y="68"/>
                </a:cubicBezTo>
                <a:cubicBezTo>
                  <a:pt x="32" y="68"/>
                  <a:pt x="32" y="68"/>
                  <a:pt x="32" y="68"/>
                </a:cubicBezTo>
                <a:cubicBezTo>
                  <a:pt x="32" y="60"/>
                  <a:pt x="32" y="60"/>
                  <a:pt x="32" y="60"/>
                </a:cubicBezTo>
                <a:cubicBezTo>
                  <a:pt x="20" y="60"/>
                  <a:pt x="20" y="60"/>
                  <a:pt x="20" y="60"/>
                </a:cubicBezTo>
                <a:cubicBezTo>
                  <a:pt x="22" y="39"/>
                  <a:pt x="39" y="22"/>
                  <a:pt x="60" y="20"/>
                </a:cubicBezTo>
                <a:cubicBezTo>
                  <a:pt x="60" y="32"/>
                  <a:pt x="60" y="32"/>
                  <a:pt x="60" y="32"/>
                </a:cubicBezTo>
                <a:cubicBezTo>
                  <a:pt x="68" y="32"/>
                  <a:pt x="68" y="32"/>
                  <a:pt x="68" y="32"/>
                </a:cubicBezTo>
                <a:cubicBezTo>
                  <a:pt x="68" y="20"/>
                  <a:pt x="68" y="20"/>
                  <a:pt x="68" y="20"/>
                </a:cubicBezTo>
                <a:cubicBezTo>
                  <a:pt x="89" y="22"/>
                  <a:pt x="106" y="39"/>
                  <a:pt x="108" y="60"/>
                </a:cubicBezTo>
                <a:cubicBezTo>
                  <a:pt x="96" y="60"/>
                  <a:pt x="96" y="60"/>
                  <a:pt x="96" y="60"/>
                </a:cubicBezTo>
                <a:cubicBezTo>
                  <a:pt x="96" y="68"/>
                  <a:pt x="96" y="68"/>
                  <a:pt x="96" y="68"/>
                </a:cubicBezTo>
                <a:cubicBezTo>
                  <a:pt x="108" y="68"/>
                  <a:pt x="108" y="68"/>
                  <a:pt x="108" y="68"/>
                </a:cubicBezTo>
                <a:cubicBezTo>
                  <a:pt x="106" y="89"/>
                  <a:pt x="89" y="106"/>
                  <a:pt x="68" y="108"/>
                </a:cubicBezTo>
              </a:path>
            </a:pathLst>
          </a:custGeom>
          <a:solidFill>
            <a:schemeClr val="tx1"/>
          </a:solidFill>
          <a:ln w="9525">
            <a:solidFill>
              <a:srgbClr val="F8F8F8"/>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Freeform 5">
            <a:extLst>
              <a:ext uri="{FF2B5EF4-FFF2-40B4-BE49-F238E27FC236}">
                <a16:creationId xmlns:a16="http://schemas.microsoft.com/office/drawing/2014/main" id="{B2E5FB3F-F1D3-4C8B-8C4E-5DAEC881C6E3}"/>
              </a:ext>
            </a:extLst>
          </p:cNvPr>
          <p:cNvSpPr>
            <a:spLocks noEditPoints="1"/>
          </p:cNvSpPr>
          <p:nvPr/>
        </p:nvSpPr>
        <p:spPr bwMode="black">
          <a:xfrm>
            <a:off x="8605371" y="4422552"/>
            <a:ext cx="388677" cy="301631"/>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9" name="Freeform 86">
            <a:extLst>
              <a:ext uri="{FF2B5EF4-FFF2-40B4-BE49-F238E27FC236}">
                <a16:creationId xmlns:a16="http://schemas.microsoft.com/office/drawing/2014/main" id="{9C098D15-1A4D-400D-A281-37F11ED1A2D3}"/>
              </a:ext>
            </a:extLst>
          </p:cNvPr>
          <p:cNvSpPr>
            <a:spLocks noChangeAspect="1"/>
          </p:cNvSpPr>
          <p:nvPr/>
        </p:nvSpPr>
        <p:spPr bwMode="black">
          <a:xfrm>
            <a:off x="7321097" y="5661977"/>
            <a:ext cx="385058" cy="437232"/>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32" tIns="74426" rIns="93032" bIns="74426" numCol="1" spcCol="0" rtlCol="0" fromWordArt="0" anchor="t" anchorCtr="0" forceAA="0" compatLnSpc="1">
            <a:prstTxWarp prst="textNoShape">
              <a:avLst/>
            </a:prstTxWarp>
            <a:noAutofit/>
          </a:bodyPr>
          <a:lstStyle/>
          <a:p>
            <a:pPr algn="ctr" defTabSz="474300" fontAlgn="base">
              <a:lnSpc>
                <a:spcPct val="90000"/>
              </a:lnSpc>
              <a:spcBef>
                <a:spcPct val="0"/>
              </a:spcBef>
              <a:spcAft>
                <a:spcPct val="0"/>
              </a:spcAft>
              <a:defRPr/>
            </a:pPr>
            <a:endParaRPr lang="en-US" sz="122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DFD17B06-F322-40C3-AC57-20942B462DCF}"/>
              </a:ext>
            </a:extLst>
          </p:cNvPr>
          <p:cNvSpPr/>
          <p:nvPr/>
        </p:nvSpPr>
        <p:spPr bwMode="auto">
          <a:xfrm>
            <a:off x="6693617" y="2212406"/>
            <a:ext cx="5050171" cy="4354081"/>
          </a:xfrm>
          <a:prstGeom prst="rect">
            <a:avLst/>
          </a:prstGeom>
          <a:solidFill>
            <a:srgbClr val="F8F8F8">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21805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1+#ppt_w/2"/>
                                          </p:val>
                                        </p:tav>
                                        <p:tav tm="100000">
                                          <p:val>
                                            <p:strVal val="#ppt_x"/>
                                          </p:val>
                                        </p:tav>
                                      </p:tavLst>
                                    </p:anim>
                                    <p:anim calcmode="lin" valueType="num">
                                      <p:cBhvr additive="base">
                                        <p:cTn id="8" dur="500" fill="hold"/>
                                        <p:tgtEl>
                                          <p:spTgt spid="1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1+#ppt_w/2"/>
                                          </p:val>
                                        </p:tav>
                                        <p:tav tm="100000">
                                          <p:val>
                                            <p:strVal val="#ppt_x"/>
                                          </p:val>
                                        </p:tav>
                                      </p:tavLst>
                                    </p:anim>
                                    <p:anim calcmode="lin" valueType="num">
                                      <p:cBhvr additive="base">
                                        <p:cTn id="12" dur="500" fill="hold"/>
                                        <p:tgtEl>
                                          <p:spTgt spid="1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14"/>
                                        </p:tgtEl>
                                        <p:attrNameLst>
                                          <p:attrName>style.visibility</p:attrName>
                                        </p:attrNameLst>
                                      </p:cBhvr>
                                      <p:to>
                                        <p:strVal val="visible"/>
                                      </p:to>
                                    </p:set>
                                    <p:anim calcmode="lin" valueType="num">
                                      <p:cBhvr additive="base">
                                        <p:cTn id="15" dur="500" fill="hold"/>
                                        <p:tgtEl>
                                          <p:spTgt spid="114"/>
                                        </p:tgtEl>
                                        <p:attrNameLst>
                                          <p:attrName>ppt_x</p:attrName>
                                        </p:attrNameLst>
                                      </p:cBhvr>
                                      <p:tavLst>
                                        <p:tav tm="0">
                                          <p:val>
                                            <p:strVal val="1+#ppt_w/2"/>
                                          </p:val>
                                        </p:tav>
                                        <p:tav tm="100000">
                                          <p:val>
                                            <p:strVal val="#ppt_x"/>
                                          </p:val>
                                        </p:tav>
                                      </p:tavLst>
                                    </p:anim>
                                    <p:anim calcmode="lin" valueType="num">
                                      <p:cBhvr additive="base">
                                        <p:cTn id="16" dur="500" fill="hold"/>
                                        <p:tgtEl>
                                          <p:spTgt spid="1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1+#ppt_w/2"/>
                                          </p:val>
                                        </p:tav>
                                        <p:tav tm="100000">
                                          <p:val>
                                            <p:strVal val="#ppt_x"/>
                                          </p:val>
                                        </p:tav>
                                      </p:tavLst>
                                    </p:anim>
                                    <p:anim calcmode="lin" valueType="num">
                                      <p:cBhvr additive="base">
                                        <p:cTn id="20" dur="500" fill="hold"/>
                                        <p:tgtEl>
                                          <p:spTgt spid="115"/>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9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800"/>
                                        <p:tgtEl>
                                          <p:spTgt spid="116"/>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117"/>
                                        </p:tgtEl>
                                        <p:attrNameLst>
                                          <p:attrName>style.visibility</p:attrName>
                                        </p:attrNameLst>
                                      </p:cBhvr>
                                      <p:to>
                                        <p:strVal val="visible"/>
                                      </p:to>
                                    </p:set>
                                    <p:animEffect transition="in" filter="fade">
                                      <p:cBhvr>
                                        <p:cTn id="26" dur="800"/>
                                        <p:tgtEl>
                                          <p:spTgt spid="117"/>
                                        </p:tgtEl>
                                      </p:cBhvr>
                                    </p:animEffect>
                                  </p:childTnLst>
                                </p:cTn>
                              </p:par>
                              <p:par>
                                <p:cTn id="27" presetID="10" presetClass="entr" presetSubtype="0" fill="hold" grpId="0" nodeType="withEffect">
                                  <p:stCondLst>
                                    <p:cond delay="900"/>
                                  </p:stCondLst>
                                  <p:childTnLst>
                                    <p:set>
                                      <p:cBhvr>
                                        <p:cTn id="28" dur="1" fill="hold">
                                          <p:stCondLst>
                                            <p:cond delay="0"/>
                                          </p:stCondLst>
                                        </p:cTn>
                                        <p:tgtEl>
                                          <p:spTgt spid="118"/>
                                        </p:tgtEl>
                                        <p:attrNameLst>
                                          <p:attrName>style.visibility</p:attrName>
                                        </p:attrNameLst>
                                      </p:cBhvr>
                                      <p:to>
                                        <p:strVal val="visible"/>
                                      </p:to>
                                    </p:set>
                                    <p:animEffect transition="in" filter="fade">
                                      <p:cBhvr>
                                        <p:cTn id="29" dur="800"/>
                                        <p:tgtEl>
                                          <p:spTgt spid="11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8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0"/>
                                        </p:tgtEl>
                                        <p:attrNameLst>
                                          <p:attrName>style.visibility</p:attrName>
                                        </p:attrNameLst>
                                      </p:cBhvr>
                                      <p:to>
                                        <p:strVal val="visible"/>
                                      </p:to>
                                    </p:set>
                                    <p:animEffect transition="in" filter="fade">
                                      <p:cBhvr>
                                        <p:cTn id="3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P spid="114" grpId="0"/>
      <p:bldP spid="115" grpId="0"/>
      <p:bldP spid="116" grpId="0" animBg="1"/>
      <p:bldP spid="117" grpId="0" animBg="1"/>
      <p:bldP spid="118" grpId="0" animBg="1"/>
      <p:bldP spid="119" grpId="0" animBg="1"/>
      <p:bldP spid="1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60">
            <a:extLst>
              <a:ext uri="{FF2B5EF4-FFF2-40B4-BE49-F238E27FC236}">
                <a16:creationId xmlns:a16="http://schemas.microsoft.com/office/drawing/2014/main" id="{92503098-F18E-487B-87E9-44B897428A07}"/>
              </a:ext>
            </a:extLst>
          </p:cNvPr>
          <p:cNvGraphicFramePr/>
          <p:nvPr/>
        </p:nvGraphicFramePr>
        <p:xfrm>
          <a:off x="7571536" y="1775426"/>
          <a:ext cx="4311973" cy="2874645"/>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64">
            <a:extLst>
              <a:ext uri="{FF2B5EF4-FFF2-40B4-BE49-F238E27FC236}">
                <a16:creationId xmlns:a16="http://schemas.microsoft.com/office/drawing/2014/main" id="{AC31899B-0607-4648-A778-7840D9ADDEA2}"/>
              </a:ext>
            </a:extLst>
          </p:cNvPr>
          <p:cNvSpPr/>
          <p:nvPr/>
        </p:nvSpPr>
        <p:spPr>
          <a:xfrm>
            <a:off x="8925362" y="2606716"/>
            <a:ext cx="1538803" cy="1176736"/>
          </a:xfrm>
          <a:prstGeom prst="rect">
            <a:avLst/>
          </a:prstGeom>
          <a:noFill/>
          <a:ln cap="flat">
            <a:noFill/>
            <a:prstDash val="solid"/>
          </a:ln>
        </p:spPr>
        <p:txBody>
          <a:bodyPr vert="horz" wrap="none" lIns="89642" tIns="44821" rIns="89642" bIns="44821" anchor="t" anchorCtr="0" compatLnSpc="1">
            <a:spAutoFit/>
          </a:bodyPr>
          <a:lstStyle/>
          <a:p>
            <a:pPr defTabSz="914367">
              <a:defRPr sz="1800" b="0" i="0" u="none" strike="noStrike" kern="0" cap="none" spc="0" baseline="0">
                <a:solidFill>
                  <a:srgbClr val="000000"/>
                </a:solidFill>
                <a:uFillTx/>
              </a:defRPr>
            </a:pPr>
            <a:r>
              <a:rPr lang="en-US" sz="7058" spc="-294">
                <a:solidFill>
                  <a:srgbClr val="0078D7"/>
                </a:solidFill>
                <a:latin typeface="Segoe UI Semibold" pitchFamily="34"/>
                <a:ea typeface="Segoe UI Black" pitchFamily="34"/>
                <a:cs typeface="Segoe UI Semibold" pitchFamily="34"/>
              </a:rPr>
              <a:t>80</a:t>
            </a:r>
            <a:r>
              <a:rPr lang="en-US" sz="4313" spc="-294">
                <a:solidFill>
                  <a:srgbClr val="0078D7"/>
                </a:solidFill>
                <a:latin typeface="Segoe UI Semibold" pitchFamily="34"/>
                <a:ea typeface="Segoe UI Black" pitchFamily="34"/>
                <a:cs typeface="Segoe UI Semibold" pitchFamily="34"/>
              </a:rPr>
              <a:t>%</a:t>
            </a:r>
            <a:endParaRPr lang="en-US" sz="7058" spc="-294">
              <a:solidFill>
                <a:srgbClr val="0078D7"/>
              </a:solidFill>
              <a:latin typeface="Segoe UI Semibold" pitchFamily="34"/>
              <a:ea typeface="Segoe UI Black" pitchFamily="34"/>
              <a:cs typeface="Segoe UI Semibold" pitchFamily="34"/>
            </a:endParaRPr>
          </a:p>
        </p:txBody>
      </p:sp>
      <p:sp>
        <p:nvSpPr>
          <p:cNvPr id="5" name="Rectangle 68">
            <a:extLst>
              <a:ext uri="{FF2B5EF4-FFF2-40B4-BE49-F238E27FC236}">
                <a16:creationId xmlns:a16="http://schemas.microsoft.com/office/drawing/2014/main" id="{AB58167F-E351-4080-A237-9105D86C037D}"/>
              </a:ext>
            </a:extLst>
          </p:cNvPr>
          <p:cNvSpPr/>
          <p:nvPr/>
        </p:nvSpPr>
        <p:spPr>
          <a:xfrm>
            <a:off x="8259812" y="4659770"/>
            <a:ext cx="3213315" cy="693967"/>
          </a:xfrm>
          <a:prstGeom prst="rect">
            <a:avLst/>
          </a:prstGeom>
          <a:noFill/>
          <a:ln cap="flat">
            <a:noFill/>
            <a:prstDash val="solid"/>
          </a:ln>
        </p:spPr>
        <p:txBody>
          <a:bodyPr vert="horz" wrap="square" lIns="89642" tIns="44821" rIns="89642" bIns="44821" anchor="t" anchorCtr="1" compatLnSpc="1">
            <a:spAutoFit/>
          </a:bodyPr>
          <a:lstStyle/>
          <a:p>
            <a:pPr algn="ctr" defTabSz="914367">
              <a:defRPr sz="1800" b="0" i="0" u="none" strike="noStrike" kern="0" cap="none" spc="0" baseline="0">
                <a:solidFill>
                  <a:srgbClr val="000000"/>
                </a:solidFill>
                <a:uFillTx/>
              </a:defRPr>
            </a:pPr>
            <a:r>
              <a:rPr lang="en-US" sz="1961" dirty="0">
                <a:solidFill>
                  <a:srgbClr val="505050"/>
                </a:solidFill>
                <a:latin typeface="Segoe UI Semibold" pitchFamily="34"/>
                <a:cs typeface="Segoe UI Semibold" pitchFamily="34"/>
              </a:rPr>
              <a:t>of employees use non-approved apps for work</a:t>
            </a:r>
          </a:p>
        </p:txBody>
      </p:sp>
      <p:sp>
        <p:nvSpPr>
          <p:cNvPr id="7" name="Oval 71">
            <a:extLst>
              <a:ext uri="{FF2B5EF4-FFF2-40B4-BE49-F238E27FC236}">
                <a16:creationId xmlns:a16="http://schemas.microsoft.com/office/drawing/2014/main" id="{3C067DC8-E92C-4484-922C-4885F96A427C}"/>
              </a:ext>
            </a:extLst>
          </p:cNvPr>
          <p:cNvSpPr/>
          <p:nvPr/>
        </p:nvSpPr>
        <p:spPr>
          <a:xfrm>
            <a:off x="8065878" y="1635242"/>
            <a:ext cx="1296248" cy="12962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57150" cap="flat">
            <a:solidFill>
              <a:srgbClr val="0078D7"/>
            </a:solidFill>
            <a:prstDash val="solid"/>
          </a:ln>
        </p:spPr>
        <p:txBody>
          <a:bodyPr vert="horz" wrap="square" lIns="175734" tIns="140586" rIns="175734" bIns="140586"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5293">
              <a:solidFill>
                <a:srgbClr val="000000"/>
              </a:solidFill>
              <a:latin typeface="Segoe UI Semilight"/>
              <a:ea typeface="Segoe UI" pitchFamily="34"/>
              <a:cs typeface="Segoe UI" pitchFamily="34"/>
            </a:endParaRPr>
          </a:p>
        </p:txBody>
      </p:sp>
      <p:graphicFrame>
        <p:nvGraphicFramePr>
          <p:cNvPr id="15" name="Chart 61">
            <a:extLst>
              <a:ext uri="{FF2B5EF4-FFF2-40B4-BE49-F238E27FC236}">
                <a16:creationId xmlns:a16="http://schemas.microsoft.com/office/drawing/2014/main" id="{D439F7C1-FB1A-4BFF-BF93-2CFABDB9BC84}"/>
              </a:ext>
            </a:extLst>
          </p:cNvPr>
          <p:cNvGraphicFramePr/>
          <p:nvPr/>
        </p:nvGraphicFramePr>
        <p:xfrm>
          <a:off x="210328" y="1775426"/>
          <a:ext cx="4311973" cy="2874645"/>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65">
            <a:extLst>
              <a:ext uri="{FF2B5EF4-FFF2-40B4-BE49-F238E27FC236}">
                <a16:creationId xmlns:a16="http://schemas.microsoft.com/office/drawing/2014/main" id="{C18B56DE-DF2D-4E06-9177-8C83BF03ACE4}"/>
              </a:ext>
            </a:extLst>
          </p:cNvPr>
          <p:cNvSpPr/>
          <p:nvPr/>
        </p:nvSpPr>
        <p:spPr>
          <a:xfrm>
            <a:off x="1666059" y="2624375"/>
            <a:ext cx="1400511" cy="1176736"/>
          </a:xfrm>
          <a:prstGeom prst="rect">
            <a:avLst/>
          </a:prstGeom>
          <a:noFill/>
          <a:ln cap="flat">
            <a:noFill/>
            <a:prstDash val="solid"/>
          </a:ln>
        </p:spPr>
        <p:txBody>
          <a:bodyPr vert="horz" wrap="none" lIns="89642" tIns="44821" rIns="89642" bIns="44821" anchor="t" anchorCtr="0" compatLnSpc="1">
            <a:spAutoFit/>
          </a:bodyPr>
          <a:lstStyle/>
          <a:p>
            <a:pPr defTabSz="914367">
              <a:defRPr sz="1800" b="0" i="0" u="none" strike="noStrike" kern="0" cap="none" spc="0" baseline="0">
                <a:solidFill>
                  <a:srgbClr val="000000"/>
                </a:solidFill>
                <a:uFillTx/>
              </a:defRPr>
            </a:pPr>
            <a:r>
              <a:rPr lang="en-US" sz="7058" spc="-294" dirty="0">
                <a:solidFill>
                  <a:srgbClr val="0078D7"/>
                </a:solidFill>
                <a:latin typeface="Segoe UI Semibold" pitchFamily="34"/>
                <a:ea typeface="Segoe UI Black" pitchFamily="34"/>
                <a:cs typeface="Segoe UI Semibold" pitchFamily="34"/>
              </a:rPr>
              <a:t>81</a:t>
            </a:r>
            <a:r>
              <a:rPr lang="en-US" sz="4313" spc="-294" dirty="0">
                <a:solidFill>
                  <a:srgbClr val="0078D7"/>
                </a:solidFill>
                <a:latin typeface="Segoe UI Semibold" pitchFamily="34"/>
                <a:ea typeface="Segoe UI Black" pitchFamily="34"/>
                <a:cs typeface="Segoe UI Semibold" pitchFamily="34"/>
              </a:rPr>
              <a:t>%</a:t>
            </a:r>
            <a:endParaRPr lang="en-US" sz="7058" spc="-294" dirty="0">
              <a:solidFill>
                <a:srgbClr val="0078D7"/>
              </a:solidFill>
              <a:latin typeface="Segoe UI Semibold" pitchFamily="34"/>
              <a:ea typeface="Segoe UI Black" pitchFamily="34"/>
              <a:cs typeface="Segoe UI Semibold" pitchFamily="34"/>
            </a:endParaRPr>
          </a:p>
        </p:txBody>
      </p:sp>
      <p:sp>
        <p:nvSpPr>
          <p:cNvPr id="17" name="Rectangle 69">
            <a:extLst>
              <a:ext uri="{FF2B5EF4-FFF2-40B4-BE49-F238E27FC236}">
                <a16:creationId xmlns:a16="http://schemas.microsoft.com/office/drawing/2014/main" id="{0C553151-C27E-4F20-9C43-CCFFB398AE73}"/>
              </a:ext>
            </a:extLst>
          </p:cNvPr>
          <p:cNvSpPr/>
          <p:nvPr/>
        </p:nvSpPr>
        <p:spPr>
          <a:xfrm>
            <a:off x="915812" y="4637862"/>
            <a:ext cx="2809475" cy="693967"/>
          </a:xfrm>
          <a:prstGeom prst="rect">
            <a:avLst/>
          </a:prstGeom>
          <a:noFill/>
          <a:ln cap="flat">
            <a:noFill/>
            <a:prstDash val="solid"/>
          </a:ln>
        </p:spPr>
        <p:txBody>
          <a:bodyPr vert="horz" wrap="square" lIns="89642" tIns="44821" rIns="89642" bIns="44821" anchor="t" anchorCtr="1" compatLnSpc="1">
            <a:spAutoFit/>
          </a:bodyPr>
          <a:lstStyle/>
          <a:p>
            <a:pPr algn="ctr" defTabSz="914367">
              <a:defRPr sz="1800" b="0" i="0" u="none" strike="noStrike" kern="0" cap="none" spc="0" baseline="0">
                <a:solidFill>
                  <a:srgbClr val="000000"/>
                </a:solidFill>
                <a:uFillTx/>
              </a:defRPr>
            </a:pPr>
            <a:r>
              <a:rPr lang="en-US" sz="1961" dirty="0">
                <a:solidFill>
                  <a:srgbClr val="505050"/>
                </a:solidFill>
                <a:latin typeface="Segoe UI Semibold" pitchFamily="34"/>
                <a:cs typeface="Segoe UI Semibold" pitchFamily="34"/>
              </a:rPr>
              <a:t>of breaches are caused by credential theft</a:t>
            </a:r>
            <a:endParaRPr lang="en-US" sz="1961" dirty="0">
              <a:solidFill>
                <a:srgbClr val="505050"/>
              </a:solidFill>
              <a:latin typeface="Segoe UI"/>
            </a:endParaRPr>
          </a:p>
        </p:txBody>
      </p:sp>
      <p:sp>
        <p:nvSpPr>
          <p:cNvPr id="19" name="Oval 80">
            <a:extLst>
              <a:ext uri="{FF2B5EF4-FFF2-40B4-BE49-F238E27FC236}">
                <a16:creationId xmlns:a16="http://schemas.microsoft.com/office/drawing/2014/main" id="{33544357-3DE5-4387-B95F-8D88E1844F85}"/>
              </a:ext>
            </a:extLst>
          </p:cNvPr>
          <p:cNvSpPr/>
          <p:nvPr/>
        </p:nvSpPr>
        <p:spPr>
          <a:xfrm>
            <a:off x="677410" y="1635242"/>
            <a:ext cx="1296248" cy="12962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57150" cap="flat">
            <a:solidFill>
              <a:srgbClr val="0078D7"/>
            </a:solidFill>
            <a:prstDash val="solid"/>
          </a:ln>
        </p:spPr>
        <p:txBody>
          <a:bodyPr vert="horz" wrap="square" lIns="175734" tIns="140586" rIns="175734" bIns="140586"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5293">
              <a:solidFill>
                <a:srgbClr val="000000"/>
              </a:solidFill>
              <a:latin typeface="Segoe UI Semilight"/>
              <a:ea typeface="Segoe UI" pitchFamily="34"/>
              <a:cs typeface="Segoe UI" pitchFamily="34"/>
            </a:endParaRPr>
          </a:p>
        </p:txBody>
      </p:sp>
      <p:graphicFrame>
        <p:nvGraphicFramePr>
          <p:cNvPr id="24" name="Chart 62">
            <a:extLst>
              <a:ext uri="{FF2B5EF4-FFF2-40B4-BE49-F238E27FC236}">
                <a16:creationId xmlns:a16="http://schemas.microsoft.com/office/drawing/2014/main" id="{59786737-A2A3-4713-88C9-6A130AD2F868}"/>
              </a:ext>
            </a:extLst>
          </p:cNvPr>
          <p:cNvGraphicFramePr/>
          <p:nvPr/>
        </p:nvGraphicFramePr>
        <p:xfrm>
          <a:off x="3880273" y="1775426"/>
          <a:ext cx="4311973" cy="2874645"/>
        </p:xfrm>
        <a:graphic>
          <a:graphicData uri="http://schemas.openxmlformats.org/drawingml/2006/chart">
            <c:chart xmlns:c="http://schemas.openxmlformats.org/drawingml/2006/chart" xmlns:r="http://schemas.openxmlformats.org/officeDocument/2006/relationships" r:id="rId5"/>
          </a:graphicData>
        </a:graphic>
      </p:graphicFrame>
      <p:sp>
        <p:nvSpPr>
          <p:cNvPr id="25" name="Rectangle 63">
            <a:extLst>
              <a:ext uri="{FF2B5EF4-FFF2-40B4-BE49-F238E27FC236}">
                <a16:creationId xmlns:a16="http://schemas.microsoft.com/office/drawing/2014/main" id="{60F112E7-547F-4EE3-9C30-E834D03EC238}"/>
              </a:ext>
            </a:extLst>
          </p:cNvPr>
          <p:cNvSpPr/>
          <p:nvPr/>
        </p:nvSpPr>
        <p:spPr>
          <a:xfrm>
            <a:off x="5285213" y="2687780"/>
            <a:ext cx="1520248" cy="1176649"/>
          </a:xfrm>
          <a:prstGeom prst="rect">
            <a:avLst/>
          </a:prstGeom>
          <a:noFill/>
          <a:ln cap="flat">
            <a:noFill/>
            <a:prstDash val="solid"/>
          </a:ln>
        </p:spPr>
        <p:txBody>
          <a:bodyPr vert="horz" wrap="none" lIns="89642" tIns="44821" rIns="89642" bIns="44821" anchor="t" anchorCtr="0" compatLnSpc="1">
            <a:spAutoFit/>
          </a:bodyPr>
          <a:lstStyle/>
          <a:p>
            <a:pPr defTabSz="914367">
              <a:defRPr sz="1800" b="0" i="0" u="none" strike="noStrike" kern="0" cap="none" spc="0" baseline="0">
                <a:solidFill>
                  <a:srgbClr val="000000"/>
                </a:solidFill>
                <a:uFillTx/>
              </a:defRPr>
            </a:pPr>
            <a:r>
              <a:rPr lang="en-US" sz="7058" spc="-294">
                <a:solidFill>
                  <a:srgbClr val="0078D7"/>
                </a:solidFill>
                <a:latin typeface="Segoe UI Semibold" pitchFamily="34"/>
                <a:ea typeface="Segoe UI Black" pitchFamily="34"/>
                <a:cs typeface="Segoe UI Semibold" pitchFamily="34"/>
              </a:rPr>
              <a:t>73</a:t>
            </a:r>
            <a:r>
              <a:rPr lang="en-US" sz="4313" spc="-294">
                <a:solidFill>
                  <a:srgbClr val="0078D7"/>
                </a:solidFill>
                <a:latin typeface="Segoe UI Semibold" pitchFamily="34"/>
                <a:ea typeface="Segoe UI Black" pitchFamily="34"/>
                <a:cs typeface="Segoe UI Semibold" pitchFamily="34"/>
              </a:rPr>
              <a:t>%</a:t>
            </a:r>
            <a:endParaRPr lang="en-US" sz="7058" spc="-294">
              <a:solidFill>
                <a:srgbClr val="0078D7"/>
              </a:solidFill>
              <a:latin typeface="Segoe UI Semibold" pitchFamily="34"/>
              <a:ea typeface="Segoe UI Black" pitchFamily="34"/>
              <a:cs typeface="Segoe UI Semibold" pitchFamily="34"/>
            </a:endParaRPr>
          </a:p>
        </p:txBody>
      </p:sp>
      <p:sp>
        <p:nvSpPr>
          <p:cNvPr id="26" name="Rectangle 67">
            <a:extLst>
              <a:ext uri="{FF2B5EF4-FFF2-40B4-BE49-F238E27FC236}">
                <a16:creationId xmlns:a16="http://schemas.microsoft.com/office/drawing/2014/main" id="{F436241E-BC54-473D-B3A7-3628F3650E82}"/>
              </a:ext>
            </a:extLst>
          </p:cNvPr>
          <p:cNvSpPr/>
          <p:nvPr/>
        </p:nvSpPr>
        <p:spPr>
          <a:xfrm>
            <a:off x="4582945" y="4718487"/>
            <a:ext cx="2809475" cy="693967"/>
          </a:xfrm>
          <a:prstGeom prst="rect">
            <a:avLst/>
          </a:prstGeom>
          <a:noFill/>
          <a:ln cap="flat">
            <a:noFill/>
            <a:prstDash val="solid"/>
          </a:ln>
        </p:spPr>
        <p:txBody>
          <a:bodyPr vert="horz" wrap="square" lIns="89642" tIns="44821" rIns="89642" bIns="44821" anchor="t" anchorCtr="1" compatLnSpc="1">
            <a:spAutoFit/>
          </a:bodyPr>
          <a:lstStyle/>
          <a:p>
            <a:pPr algn="ctr" defTabSz="914367">
              <a:defRPr sz="1800" b="0" i="0" u="none" strike="noStrike" kern="0" cap="none" spc="0" baseline="0">
                <a:solidFill>
                  <a:srgbClr val="000000"/>
                </a:solidFill>
                <a:uFillTx/>
              </a:defRPr>
            </a:pPr>
            <a:r>
              <a:rPr lang="en-US" sz="1961">
                <a:solidFill>
                  <a:srgbClr val="505050"/>
                </a:solidFill>
                <a:latin typeface="Segoe UI Semibold" pitchFamily="34"/>
                <a:cs typeface="Segoe UI Semibold" pitchFamily="34"/>
              </a:rPr>
              <a:t>of passwords are duplicates</a:t>
            </a:r>
            <a:endParaRPr lang="en-US" sz="1961">
              <a:solidFill>
                <a:srgbClr val="505050"/>
              </a:solidFill>
              <a:latin typeface="Segoe UI"/>
            </a:endParaRPr>
          </a:p>
        </p:txBody>
      </p:sp>
      <p:sp>
        <p:nvSpPr>
          <p:cNvPr id="28" name="Oval 85">
            <a:extLst>
              <a:ext uri="{FF2B5EF4-FFF2-40B4-BE49-F238E27FC236}">
                <a16:creationId xmlns:a16="http://schemas.microsoft.com/office/drawing/2014/main" id="{718B4D0C-93E0-4135-9336-350FD8EA76BE}"/>
              </a:ext>
            </a:extLst>
          </p:cNvPr>
          <p:cNvSpPr/>
          <p:nvPr/>
        </p:nvSpPr>
        <p:spPr>
          <a:xfrm>
            <a:off x="4401885" y="1635242"/>
            <a:ext cx="1296248" cy="12962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57150" cap="flat">
            <a:solidFill>
              <a:srgbClr val="0078D7"/>
            </a:solidFill>
            <a:prstDash val="solid"/>
          </a:ln>
        </p:spPr>
        <p:txBody>
          <a:bodyPr vert="horz" wrap="square" lIns="175734" tIns="140586" rIns="175734" bIns="140586"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5293">
              <a:solidFill>
                <a:srgbClr val="000000"/>
              </a:solidFill>
              <a:latin typeface="Segoe UI Semilight"/>
              <a:ea typeface="Segoe UI" pitchFamily="34"/>
              <a:cs typeface="Segoe UI" pitchFamily="34"/>
            </a:endParaRPr>
          </a:p>
        </p:txBody>
      </p:sp>
      <p:grpSp>
        <p:nvGrpSpPr>
          <p:cNvPr id="57" name="Group 23">
            <a:extLst>
              <a:ext uri="{FF2B5EF4-FFF2-40B4-BE49-F238E27FC236}">
                <a16:creationId xmlns:a16="http://schemas.microsoft.com/office/drawing/2014/main" id="{A389EBF9-AC47-4D36-90CE-D4F8DFD11A4B}"/>
              </a:ext>
            </a:extLst>
          </p:cNvPr>
          <p:cNvGrpSpPr/>
          <p:nvPr/>
        </p:nvGrpSpPr>
        <p:grpSpPr>
          <a:xfrm>
            <a:off x="4786144" y="1861640"/>
            <a:ext cx="647813" cy="843452"/>
            <a:chOff x="6043543" y="2417216"/>
            <a:chExt cx="462348" cy="601977"/>
          </a:xfrm>
          <a:solidFill>
            <a:schemeClr val="tx2"/>
          </a:solidFill>
        </p:grpSpPr>
        <p:sp>
          <p:nvSpPr>
            <p:cNvPr id="58" name="Freeform 2001">
              <a:extLst>
                <a:ext uri="{FF2B5EF4-FFF2-40B4-BE49-F238E27FC236}">
                  <a16:creationId xmlns:a16="http://schemas.microsoft.com/office/drawing/2014/main" id="{D2168215-47A2-4832-A64B-3FF2B50862D0}"/>
                </a:ext>
              </a:extLst>
            </p:cNvPr>
            <p:cNvSpPr/>
            <p:nvPr/>
          </p:nvSpPr>
          <p:spPr>
            <a:xfrm>
              <a:off x="6043543" y="2549091"/>
              <a:ext cx="238932" cy="179972"/>
            </a:xfrm>
            <a:custGeom>
              <a:avLst/>
              <a:gdLst>
                <a:gd name="f0" fmla="val 10800000"/>
                <a:gd name="f1" fmla="val 5400000"/>
                <a:gd name="f2" fmla="val 180"/>
                <a:gd name="f3" fmla="val w"/>
                <a:gd name="f4" fmla="val h"/>
                <a:gd name="f5" fmla="val 0"/>
                <a:gd name="f6" fmla="val 154"/>
                <a:gd name="f7" fmla="val 116"/>
                <a:gd name="f8" fmla="val 90"/>
                <a:gd name="f9" fmla="val 57"/>
                <a:gd name="f10" fmla="val 135"/>
                <a:gd name="f11" fmla="val 19"/>
                <a:gd name="f12" fmla="val 97"/>
                <a:gd name="f13" fmla="+- 0 0 -90"/>
                <a:gd name="f14" fmla="*/ f3 1 154"/>
                <a:gd name="f15" fmla="*/ f4 1 116"/>
                <a:gd name="f16" fmla="val f5"/>
                <a:gd name="f17" fmla="val f6"/>
                <a:gd name="f18" fmla="val f7"/>
                <a:gd name="f19" fmla="*/ f13 f0 1"/>
                <a:gd name="f20" fmla="+- f18 0 f16"/>
                <a:gd name="f21" fmla="+- f17 0 f16"/>
                <a:gd name="f22" fmla="*/ f19 1 f2"/>
                <a:gd name="f23" fmla="*/ f21 1 154"/>
                <a:gd name="f24" fmla="*/ f20 1 116"/>
                <a:gd name="f25" fmla="*/ 90 f21 1"/>
                <a:gd name="f26" fmla="*/ 116 f20 1"/>
                <a:gd name="f27" fmla="*/ 0 f21 1"/>
                <a:gd name="f28" fmla="*/ 0 f20 1"/>
                <a:gd name="f29" fmla="*/ 154 f21 1"/>
                <a:gd name="f30" fmla="*/ 57 f20 1"/>
                <a:gd name="f31" fmla="*/ 135 f21 1"/>
                <a:gd name="f32" fmla="*/ 19 f20 1"/>
                <a:gd name="f33" fmla="*/ 19 f21 1"/>
                <a:gd name="f34" fmla="*/ 97 f20 1"/>
                <a:gd name="f35" fmla="+- f22 0 f1"/>
                <a:gd name="f36" fmla="*/ f25 1 154"/>
                <a:gd name="f37" fmla="*/ f26 1 116"/>
                <a:gd name="f38" fmla="*/ f27 1 154"/>
                <a:gd name="f39" fmla="*/ f28 1 116"/>
                <a:gd name="f40" fmla="*/ f29 1 154"/>
                <a:gd name="f41" fmla="*/ f30 1 116"/>
                <a:gd name="f42" fmla="*/ f31 1 154"/>
                <a:gd name="f43" fmla="*/ f32 1 116"/>
                <a:gd name="f44" fmla="*/ f33 1 154"/>
                <a:gd name="f45" fmla="*/ f34 1 116"/>
                <a:gd name="f46" fmla="*/ 0 1 f23"/>
                <a:gd name="f47" fmla="*/ f17 1 f23"/>
                <a:gd name="f48" fmla="*/ 0 1 f24"/>
                <a:gd name="f49" fmla="*/ f18 1 f24"/>
                <a:gd name="f50" fmla="*/ f36 1 f23"/>
                <a:gd name="f51" fmla="*/ f37 1 f24"/>
                <a:gd name="f52" fmla="*/ f38 1 f23"/>
                <a:gd name="f53" fmla="*/ f39 1 f24"/>
                <a:gd name="f54" fmla="*/ f40 1 f23"/>
                <a:gd name="f55" fmla="*/ f41 1 f24"/>
                <a:gd name="f56" fmla="*/ f42 1 f23"/>
                <a:gd name="f57" fmla="*/ f43 1 f24"/>
                <a:gd name="f58" fmla="*/ f44 1 f23"/>
                <a:gd name="f59" fmla="*/ f45 1 f24"/>
                <a:gd name="f60" fmla="*/ f46 f14 1"/>
                <a:gd name="f61" fmla="*/ f47 f14 1"/>
                <a:gd name="f62" fmla="*/ f49 f15 1"/>
                <a:gd name="f63" fmla="*/ f48 f15 1"/>
                <a:gd name="f64" fmla="*/ f50 f14 1"/>
                <a:gd name="f65" fmla="*/ f51 f15 1"/>
                <a:gd name="f66" fmla="*/ f52 f14 1"/>
                <a:gd name="f67" fmla="*/ f53 f15 1"/>
                <a:gd name="f68" fmla="*/ f54 f14 1"/>
                <a:gd name="f69" fmla="*/ f55 f15 1"/>
                <a:gd name="f70" fmla="*/ f56 f14 1"/>
                <a:gd name="f71" fmla="*/ f57 f15 1"/>
                <a:gd name="f72" fmla="*/ f58 f14 1"/>
                <a:gd name="f73" fmla="*/ f59 f15 1"/>
              </a:gdLst>
              <a:ahLst/>
              <a:cxnLst>
                <a:cxn ang="3cd4">
                  <a:pos x="hc" y="t"/>
                </a:cxn>
                <a:cxn ang="0">
                  <a:pos x="r" y="vc"/>
                </a:cxn>
                <a:cxn ang="cd4">
                  <a:pos x="hc" y="b"/>
                </a:cxn>
                <a:cxn ang="cd2">
                  <a:pos x="l" y="vc"/>
                </a:cxn>
                <a:cxn ang="f35">
                  <a:pos x="f64" y="f65"/>
                </a:cxn>
                <a:cxn ang="f35">
                  <a:pos x="f66" y="f65"/>
                </a:cxn>
                <a:cxn ang="f35">
                  <a:pos x="f66" y="f67"/>
                </a:cxn>
                <a:cxn ang="f35">
                  <a:pos x="f68" y="f67"/>
                </a:cxn>
                <a:cxn ang="f35">
                  <a:pos x="f68" y="f69"/>
                </a:cxn>
                <a:cxn ang="f35">
                  <a:pos x="f70" y="f69"/>
                </a:cxn>
                <a:cxn ang="f35">
                  <a:pos x="f70" y="f71"/>
                </a:cxn>
                <a:cxn ang="f35">
                  <a:pos x="f72" y="f71"/>
                </a:cxn>
                <a:cxn ang="f35">
                  <a:pos x="f72" y="f73"/>
                </a:cxn>
                <a:cxn ang="f35">
                  <a:pos x="f64" y="f73"/>
                </a:cxn>
                <a:cxn ang="f35">
                  <a:pos x="f64" y="f65"/>
                </a:cxn>
              </a:cxnLst>
              <a:rect l="f60" t="f63" r="f61" b="f62"/>
              <a:pathLst>
                <a:path w="154" h="116">
                  <a:moveTo>
                    <a:pt x="f8" y="f7"/>
                  </a:moveTo>
                  <a:lnTo>
                    <a:pt x="f5" y="f7"/>
                  </a:lnTo>
                  <a:lnTo>
                    <a:pt x="f5" y="f5"/>
                  </a:lnTo>
                  <a:lnTo>
                    <a:pt x="f6" y="f5"/>
                  </a:lnTo>
                  <a:lnTo>
                    <a:pt x="f6" y="f9"/>
                  </a:lnTo>
                  <a:lnTo>
                    <a:pt x="f10" y="f9"/>
                  </a:lnTo>
                  <a:lnTo>
                    <a:pt x="f10" y="f11"/>
                  </a:lnTo>
                  <a:lnTo>
                    <a:pt x="f11" y="f11"/>
                  </a:lnTo>
                  <a:lnTo>
                    <a:pt x="f11" y="f12"/>
                  </a:lnTo>
                  <a:lnTo>
                    <a:pt x="f8" y="f12"/>
                  </a:lnTo>
                  <a:lnTo>
                    <a:pt x="f8" y="f7"/>
                  </a:lnTo>
                  <a:close/>
                </a:path>
              </a:pathLst>
            </a:custGeom>
            <a:grp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59" name="Freeform 2002">
              <a:extLst>
                <a:ext uri="{FF2B5EF4-FFF2-40B4-BE49-F238E27FC236}">
                  <a16:creationId xmlns:a16="http://schemas.microsoft.com/office/drawing/2014/main" id="{29C31FFB-C496-4645-8E9B-22C301009DCF}"/>
                </a:ext>
              </a:extLst>
            </p:cNvPr>
            <p:cNvSpPr/>
            <p:nvPr/>
          </p:nvSpPr>
          <p:spPr>
            <a:xfrm>
              <a:off x="6083887" y="2417216"/>
              <a:ext cx="161355" cy="134983"/>
            </a:xfrm>
            <a:custGeom>
              <a:avLst/>
              <a:gdLst>
                <a:gd name="f0" fmla="val 10800000"/>
                <a:gd name="f1" fmla="val 5400000"/>
                <a:gd name="f2" fmla="val 180"/>
                <a:gd name="f3" fmla="val w"/>
                <a:gd name="f4" fmla="val h"/>
                <a:gd name="f5" fmla="val 0"/>
                <a:gd name="f6" fmla="val 44"/>
                <a:gd name="f7" fmla="val 37"/>
                <a:gd name="f8" fmla="val 36"/>
                <a:gd name="f9" fmla="val 22"/>
                <a:gd name="f10" fmla="val 14"/>
                <a:gd name="f11" fmla="val 29"/>
                <a:gd name="f12" fmla="val 8"/>
                <a:gd name="f13" fmla="val 10"/>
                <a:gd name="f14" fmla="val 9"/>
                <a:gd name="f15" fmla="val 34"/>
                <a:gd name="f16" fmla="+- 0 0 -90"/>
                <a:gd name="f17" fmla="*/ f3 1 44"/>
                <a:gd name="f18" fmla="*/ f4 1 37"/>
                <a:gd name="f19" fmla="val f5"/>
                <a:gd name="f20" fmla="val f6"/>
                <a:gd name="f21" fmla="val f7"/>
                <a:gd name="f22" fmla="*/ f16 f0 1"/>
                <a:gd name="f23" fmla="+- f21 0 f19"/>
                <a:gd name="f24" fmla="+- f20 0 f19"/>
                <a:gd name="f25" fmla="*/ f22 1 f2"/>
                <a:gd name="f26" fmla="*/ f24 1 44"/>
                <a:gd name="f27" fmla="*/ f23 1 37"/>
                <a:gd name="f28" fmla="*/ 44 f24 1"/>
                <a:gd name="f29" fmla="*/ 37 f23 1"/>
                <a:gd name="f30" fmla="*/ 36 f24 1"/>
                <a:gd name="f31" fmla="*/ 22 f23 1"/>
                <a:gd name="f32" fmla="*/ 22 f24 1"/>
                <a:gd name="f33" fmla="*/ 8 f23 1"/>
                <a:gd name="f34" fmla="*/ 8 f24 1"/>
                <a:gd name="f35" fmla="*/ 0 f24 1"/>
                <a:gd name="f36" fmla="*/ 0 f23 1"/>
                <a:gd name="f37" fmla="+- f25 0 f1"/>
                <a:gd name="f38" fmla="*/ f28 1 44"/>
                <a:gd name="f39" fmla="*/ f29 1 37"/>
                <a:gd name="f40" fmla="*/ f30 1 44"/>
                <a:gd name="f41" fmla="*/ f31 1 37"/>
                <a:gd name="f42" fmla="*/ f32 1 44"/>
                <a:gd name="f43" fmla="*/ f33 1 37"/>
                <a:gd name="f44" fmla="*/ f34 1 44"/>
                <a:gd name="f45" fmla="*/ f35 1 44"/>
                <a:gd name="f46" fmla="*/ f36 1 37"/>
                <a:gd name="f47" fmla="*/ 0 1 f26"/>
                <a:gd name="f48" fmla="*/ f20 1 f26"/>
                <a:gd name="f49" fmla="*/ 0 1 f27"/>
                <a:gd name="f50" fmla="*/ f21 1 f27"/>
                <a:gd name="f51" fmla="*/ f38 1 f26"/>
                <a:gd name="f52" fmla="*/ f39 1 f27"/>
                <a:gd name="f53" fmla="*/ f40 1 f26"/>
                <a:gd name="f54" fmla="*/ f41 1 f27"/>
                <a:gd name="f55" fmla="*/ f42 1 f26"/>
                <a:gd name="f56" fmla="*/ f43 1 f27"/>
                <a:gd name="f57" fmla="*/ f44 1 f26"/>
                <a:gd name="f58" fmla="*/ f45 1 f26"/>
                <a:gd name="f59" fmla="*/ f46 1 f27"/>
                <a:gd name="f60" fmla="*/ f47 f17 1"/>
                <a:gd name="f61" fmla="*/ f48 f17 1"/>
                <a:gd name="f62" fmla="*/ f50 f18 1"/>
                <a:gd name="f63" fmla="*/ f49 f18 1"/>
                <a:gd name="f64" fmla="*/ f51 f17 1"/>
                <a:gd name="f65" fmla="*/ f52 f18 1"/>
                <a:gd name="f66" fmla="*/ f53 f17 1"/>
                <a:gd name="f67" fmla="*/ f54 f18 1"/>
                <a:gd name="f68" fmla="*/ f55 f17 1"/>
                <a:gd name="f69" fmla="*/ f56 f18 1"/>
                <a:gd name="f70" fmla="*/ f57 f17 1"/>
                <a:gd name="f71" fmla="*/ f58 f17 1"/>
                <a:gd name="f72" fmla="*/ f59 f18 1"/>
              </a:gdLst>
              <a:ahLst/>
              <a:cxnLst>
                <a:cxn ang="3cd4">
                  <a:pos x="hc" y="t"/>
                </a:cxn>
                <a:cxn ang="0">
                  <a:pos x="r" y="vc"/>
                </a:cxn>
                <a:cxn ang="cd4">
                  <a:pos x="hc" y="b"/>
                </a:cxn>
                <a:cxn ang="cd2">
                  <a:pos x="l" y="vc"/>
                </a:cxn>
                <a:cxn ang="f37">
                  <a:pos x="f64" y="f65"/>
                </a:cxn>
                <a:cxn ang="f37">
                  <a:pos x="f66" y="f65"/>
                </a:cxn>
                <a:cxn ang="f37">
                  <a:pos x="f66" y="f67"/>
                </a:cxn>
                <a:cxn ang="f37">
                  <a:pos x="f68" y="f69"/>
                </a:cxn>
                <a:cxn ang="f37">
                  <a:pos x="f70" y="f67"/>
                </a:cxn>
                <a:cxn ang="f37">
                  <a:pos x="f70" y="f65"/>
                </a:cxn>
                <a:cxn ang="f37">
                  <a:pos x="f71" y="f65"/>
                </a:cxn>
                <a:cxn ang="f37">
                  <a:pos x="f71" y="f67"/>
                </a:cxn>
                <a:cxn ang="f37">
                  <a:pos x="f68" y="f72"/>
                </a:cxn>
                <a:cxn ang="f37">
                  <a:pos x="f64" y="f67"/>
                </a:cxn>
                <a:cxn ang="f37">
                  <a:pos x="f64" y="f65"/>
                </a:cxn>
              </a:cxnLst>
              <a:rect l="f60" t="f63" r="f61" b="f62"/>
              <a:pathLst>
                <a:path w="44" h="37">
                  <a:moveTo>
                    <a:pt x="f6" y="f7"/>
                  </a:moveTo>
                  <a:cubicBezTo>
                    <a:pt x="f8" y="f7"/>
                    <a:pt x="f8" y="f7"/>
                    <a:pt x="f8" y="f7"/>
                  </a:cubicBezTo>
                  <a:cubicBezTo>
                    <a:pt x="f8" y="f9"/>
                    <a:pt x="f8" y="f9"/>
                    <a:pt x="f8" y="f9"/>
                  </a:cubicBezTo>
                  <a:cubicBezTo>
                    <a:pt x="f8" y="f10"/>
                    <a:pt x="f11" y="f12"/>
                    <a:pt x="f9" y="f12"/>
                  </a:cubicBezTo>
                  <a:cubicBezTo>
                    <a:pt x="f10" y="f12"/>
                    <a:pt x="f12" y="f10"/>
                    <a:pt x="f12" y="f9"/>
                  </a:cubicBezTo>
                  <a:cubicBezTo>
                    <a:pt x="f12" y="f7"/>
                    <a:pt x="f12" y="f7"/>
                    <a:pt x="f12" y="f7"/>
                  </a:cubicBezTo>
                  <a:cubicBezTo>
                    <a:pt x="f5" y="f7"/>
                    <a:pt x="f5" y="f7"/>
                    <a:pt x="f5" y="f7"/>
                  </a:cubicBezTo>
                  <a:cubicBezTo>
                    <a:pt x="f5" y="f9"/>
                    <a:pt x="f5" y="f9"/>
                    <a:pt x="f5" y="f9"/>
                  </a:cubicBezTo>
                  <a:cubicBezTo>
                    <a:pt x="f5" y="f13"/>
                    <a:pt x="f14" y="f5"/>
                    <a:pt x="f9" y="f5"/>
                  </a:cubicBezTo>
                  <a:cubicBezTo>
                    <a:pt x="f15" y="f5"/>
                    <a:pt x="f6" y="f13"/>
                    <a:pt x="f6" y="f9"/>
                  </a:cubicBezTo>
                  <a:lnTo>
                    <a:pt x="f6" y="f7"/>
                  </a:lnTo>
                  <a:close/>
                </a:path>
              </a:pathLst>
            </a:custGeom>
            <a:grp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60" name="Freeform 2003">
              <a:extLst>
                <a:ext uri="{FF2B5EF4-FFF2-40B4-BE49-F238E27FC236}">
                  <a16:creationId xmlns:a16="http://schemas.microsoft.com/office/drawing/2014/main" id="{36B90748-87EC-40D4-8272-66425232FC7A}"/>
                </a:ext>
              </a:extLst>
            </p:cNvPr>
            <p:cNvSpPr/>
            <p:nvPr/>
          </p:nvSpPr>
          <p:spPr>
            <a:xfrm>
              <a:off x="6194045" y="2618905"/>
              <a:ext cx="311846" cy="311846"/>
            </a:xfrm>
            <a:custGeom>
              <a:avLst/>
              <a:gdLst>
                <a:gd name="f0" fmla="val 10800000"/>
                <a:gd name="f1" fmla="val 5400000"/>
                <a:gd name="f2" fmla="val 180"/>
                <a:gd name="f3" fmla="val w"/>
                <a:gd name="f4" fmla="val h"/>
                <a:gd name="f5" fmla="val 0"/>
                <a:gd name="f6" fmla="val 85"/>
                <a:gd name="f7" fmla="val 62"/>
                <a:gd name="f8" fmla="val 75"/>
                <a:gd name="f9" fmla="val 51"/>
                <a:gd name="f10" fmla="val 64"/>
                <a:gd name="f11" fmla="val 41"/>
                <a:gd name="f12" fmla="val 57"/>
                <a:gd name="f13" fmla="val 37"/>
                <a:gd name="f14" fmla="val 58"/>
                <a:gd name="f15" fmla="val 34"/>
                <a:gd name="f16" fmla="val 59"/>
                <a:gd name="f17" fmla="val 30"/>
                <a:gd name="f18" fmla="val 13"/>
                <a:gd name="f19" fmla="val 46"/>
                <a:gd name="f20" fmla="val 29"/>
                <a:gd name="f21" fmla="val 32"/>
                <a:gd name="f22" fmla="val 35"/>
                <a:gd name="f23" fmla="val 70"/>
                <a:gd name="f24" fmla="val 77"/>
                <a:gd name="f25" fmla="val 67"/>
                <a:gd name="f26" fmla="val 49"/>
                <a:gd name="f27" fmla="val 39"/>
                <a:gd name="f28" fmla="val 50"/>
                <a:gd name="f29" fmla="val 17"/>
                <a:gd name="f30" fmla="val 42"/>
                <a:gd name="f31" fmla="val 8"/>
                <a:gd name="f32" fmla="val 18"/>
                <a:gd name="f33" fmla="val 43"/>
                <a:gd name="f34" fmla="val 47"/>
                <a:gd name="f35" fmla="val 44"/>
                <a:gd name="f36" fmla="val 56"/>
                <a:gd name="f37" fmla="+- 0 0 -90"/>
                <a:gd name="f38" fmla="*/ f3 1 85"/>
                <a:gd name="f39" fmla="*/ f4 1 85"/>
                <a:gd name="f40" fmla="val f5"/>
                <a:gd name="f41" fmla="val f6"/>
                <a:gd name="f42" fmla="*/ f37 f0 1"/>
                <a:gd name="f43" fmla="+- f41 0 f40"/>
                <a:gd name="f44" fmla="*/ f42 1 f2"/>
                <a:gd name="f45" fmla="*/ f43 1 85"/>
                <a:gd name="f46" fmla="*/ 85 f43 1"/>
                <a:gd name="f47" fmla="*/ 62 f43 1"/>
                <a:gd name="f48" fmla="*/ 75 f43 1"/>
                <a:gd name="f49" fmla="*/ 51 f43 1"/>
                <a:gd name="f50" fmla="*/ 64 f43 1"/>
                <a:gd name="f51" fmla="*/ 41 f43 1"/>
                <a:gd name="f52" fmla="*/ 57 f43 1"/>
                <a:gd name="f53" fmla="*/ 30 f43 1"/>
                <a:gd name="f54" fmla="*/ 59 f43 1"/>
                <a:gd name="f55" fmla="*/ 0 f43 1"/>
                <a:gd name="f56" fmla="*/ 29 f43 1"/>
                <a:gd name="f57" fmla="*/ 58 f43 1"/>
                <a:gd name="f58" fmla="*/ 37 f43 1"/>
                <a:gd name="f59" fmla="*/ 70 f43 1"/>
                <a:gd name="f60" fmla="*/ 77 f43 1"/>
                <a:gd name="f61" fmla="*/ 67 f43 1"/>
                <a:gd name="f62" fmla="*/ 49 f43 1"/>
                <a:gd name="f63" fmla="*/ 39 f43 1"/>
                <a:gd name="f64" fmla="*/ 50 f43 1"/>
                <a:gd name="f65" fmla="*/ 8 f43 1"/>
                <a:gd name="f66" fmla="*/ 43 f43 1"/>
                <a:gd name="f67" fmla="*/ 47 f43 1"/>
                <a:gd name="f68" fmla="*/ 44 f43 1"/>
                <a:gd name="f69" fmla="*/ 46 f43 1"/>
                <a:gd name="f70" fmla="*/ 56 f43 1"/>
                <a:gd name="f71" fmla="+- f44 0 f1"/>
                <a:gd name="f72" fmla="*/ f46 1 85"/>
                <a:gd name="f73" fmla="*/ f47 1 85"/>
                <a:gd name="f74" fmla="*/ f48 1 85"/>
                <a:gd name="f75" fmla="*/ f49 1 85"/>
                <a:gd name="f76" fmla="*/ f50 1 85"/>
                <a:gd name="f77" fmla="*/ f51 1 85"/>
                <a:gd name="f78" fmla="*/ f52 1 85"/>
                <a:gd name="f79" fmla="*/ f53 1 85"/>
                <a:gd name="f80" fmla="*/ f54 1 85"/>
                <a:gd name="f81" fmla="*/ f55 1 85"/>
                <a:gd name="f82" fmla="*/ f56 1 85"/>
                <a:gd name="f83" fmla="*/ f57 1 85"/>
                <a:gd name="f84" fmla="*/ f58 1 85"/>
                <a:gd name="f85" fmla="*/ f59 1 85"/>
                <a:gd name="f86" fmla="*/ f60 1 85"/>
                <a:gd name="f87" fmla="*/ f61 1 85"/>
                <a:gd name="f88" fmla="*/ f62 1 85"/>
                <a:gd name="f89" fmla="*/ f63 1 85"/>
                <a:gd name="f90" fmla="*/ f64 1 85"/>
                <a:gd name="f91" fmla="*/ f65 1 85"/>
                <a:gd name="f92" fmla="*/ f66 1 85"/>
                <a:gd name="f93" fmla="*/ f67 1 85"/>
                <a:gd name="f94" fmla="*/ f68 1 85"/>
                <a:gd name="f95" fmla="*/ f69 1 85"/>
                <a:gd name="f96" fmla="*/ f70 1 85"/>
                <a:gd name="f97" fmla="*/ 0 1 f45"/>
                <a:gd name="f98" fmla="*/ f41 1 f45"/>
                <a:gd name="f99" fmla="*/ f72 1 f45"/>
                <a:gd name="f100" fmla="*/ f73 1 f45"/>
                <a:gd name="f101" fmla="*/ f74 1 f45"/>
                <a:gd name="f102" fmla="*/ f75 1 f45"/>
                <a:gd name="f103" fmla="*/ f76 1 f45"/>
                <a:gd name="f104" fmla="*/ f77 1 f45"/>
                <a:gd name="f105" fmla="*/ f78 1 f45"/>
                <a:gd name="f106" fmla="*/ f79 1 f45"/>
                <a:gd name="f107" fmla="*/ f80 1 f45"/>
                <a:gd name="f108" fmla="*/ f81 1 f45"/>
                <a:gd name="f109" fmla="*/ f82 1 f45"/>
                <a:gd name="f110" fmla="*/ f83 1 f45"/>
                <a:gd name="f111" fmla="*/ f84 1 f45"/>
                <a:gd name="f112" fmla="*/ f85 1 f45"/>
                <a:gd name="f113" fmla="*/ f86 1 f45"/>
                <a:gd name="f114" fmla="*/ f87 1 f45"/>
                <a:gd name="f115" fmla="*/ f88 1 f45"/>
                <a:gd name="f116" fmla="*/ f89 1 f45"/>
                <a:gd name="f117" fmla="*/ f90 1 f45"/>
                <a:gd name="f118" fmla="*/ f91 1 f45"/>
                <a:gd name="f119" fmla="*/ f92 1 f45"/>
                <a:gd name="f120" fmla="*/ f93 1 f45"/>
                <a:gd name="f121" fmla="*/ f94 1 f45"/>
                <a:gd name="f122" fmla="*/ f95 1 f45"/>
                <a:gd name="f123" fmla="*/ f96 1 f45"/>
                <a:gd name="f124" fmla="*/ f97 f38 1"/>
                <a:gd name="f125" fmla="*/ f98 f38 1"/>
                <a:gd name="f126" fmla="*/ f98 f39 1"/>
                <a:gd name="f127" fmla="*/ f97 f39 1"/>
                <a:gd name="f128" fmla="*/ f99 f38 1"/>
                <a:gd name="f129" fmla="*/ f99 f39 1"/>
                <a:gd name="f130" fmla="*/ f100 f38 1"/>
                <a:gd name="f131" fmla="*/ f101 f39 1"/>
                <a:gd name="f132" fmla="*/ f102 f38 1"/>
                <a:gd name="f133" fmla="*/ f103 f39 1"/>
                <a:gd name="f134" fmla="*/ f104 f38 1"/>
                <a:gd name="f135" fmla="*/ f105 f39 1"/>
                <a:gd name="f136" fmla="*/ f106 f38 1"/>
                <a:gd name="f137" fmla="*/ f107 f39 1"/>
                <a:gd name="f138" fmla="*/ f108 f38 1"/>
                <a:gd name="f139" fmla="*/ f109 f39 1"/>
                <a:gd name="f140" fmla="*/ f108 f39 1"/>
                <a:gd name="f141" fmla="*/ f107 f38 1"/>
                <a:gd name="f142" fmla="*/ f110 f38 1"/>
                <a:gd name="f143" fmla="*/ f111 f39 1"/>
                <a:gd name="f144" fmla="*/ f112 f38 1"/>
                <a:gd name="f145" fmla="*/ f113 f39 1"/>
                <a:gd name="f146" fmla="*/ f113 f38 1"/>
                <a:gd name="f147" fmla="*/ f114 f39 1"/>
                <a:gd name="f148" fmla="*/ f115 f38 1"/>
                <a:gd name="f149" fmla="*/ f116 f39 1"/>
                <a:gd name="f150" fmla="*/ f117 f38 1"/>
                <a:gd name="f151" fmla="*/ f118 f39 1"/>
                <a:gd name="f152" fmla="*/ f118 f38 1"/>
                <a:gd name="f153" fmla="*/ f102 f39 1"/>
                <a:gd name="f154" fmla="*/ f119 f38 1"/>
                <a:gd name="f155" fmla="*/ f120 f39 1"/>
                <a:gd name="f156" fmla="*/ f121 f38 1"/>
                <a:gd name="f157" fmla="*/ f122 f39 1"/>
                <a:gd name="f158" fmla="*/ f117 f39 1"/>
                <a:gd name="f159" fmla="*/ f123 f39 1"/>
              </a:gdLst>
              <a:ahLst/>
              <a:cxnLst>
                <a:cxn ang="3cd4">
                  <a:pos x="hc" y="t"/>
                </a:cxn>
                <a:cxn ang="0">
                  <a:pos x="r" y="vc"/>
                </a:cxn>
                <a:cxn ang="cd4">
                  <a:pos x="hc" y="b"/>
                </a:cxn>
                <a:cxn ang="cd2">
                  <a:pos x="l" y="vc"/>
                </a:cxn>
                <a:cxn ang="f71">
                  <a:pos x="f128" y="f129"/>
                </a:cxn>
                <a:cxn ang="f71">
                  <a:pos x="f130" y="f129"/>
                </a:cxn>
                <a:cxn ang="f71">
                  <a:pos x="f130" y="f131"/>
                </a:cxn>
                <a:cxn ang="f71">
                  <a:pos x="f132" y="f131"/>
                </a:cxn>
                <a:cxn ang="f71">
                  <a:pos x="f132" y="f133"/>
                </a:cxn>
                <a:cxn ang="f71">
                  <a:pos x="f134" y="f133"/>
                </a:cxn>
                <a:cxn ang="f71">
                  <a:pos x="f134" y="f135"/>
                </a:cxn>
                <a:cxn ang="f71">
                  <a:pos x="f136" y="f137"/>
                </a:cxn>
                <a:cxn ang="f71">
                  <a:pos x="f138" y="f139"/>
                </a:cxn>
                <a:cxn ang="f71">
                  <a:pos x="f136" y="f140"/>
                </a:cxn>
                <a:cxn ang="f71">
                  <a:pos x="f141" y="f139"/>
                </a:cxn>
                <a:cxn ang="f71">
                  <a:pos x="f142" y="f143"/>
                </a:cxn>
                <a:cxn ang="f71">
                  <a:pos x="f128" y="f133"/>
                </a:cxn>
                <a:cxn ang="f71">
                  <a:pos x="f128" y="f129"/>
                </a:cxn>
                <a:cxn ang="f71">
                  <a:pos x="f144" y="f145"/>
                </a:cxn>
                <a:cxn ang="f71">
                  <a:pos x="f146" y="f145"/>
                </a:cxn>
                <a:cxn ang="f71">
                  <a:pos x="f146" y="f147"/>
                </a:cxn>
                <a:cxn ang="f71">
                  <a:pos x="f148" y="f149"/>
                </a:cxn>
                <a:cxn ang="f71">
                  <a:pos x="f150" y="f143"/>
                </a:cxn>
                <a:cxn ang="f71">
                  <a:pos x="f132" y="f139"/>
                </a:cxn>
                <a:cxn ang="f71">
                  <a:pos x="f136" y="f151"/>
                </a:cxn>
                <a:cxn ang="f71">
                  <a:pos x="f152" y="f139"/>
                </a:cxn>
                <a:cxn ang="f71">
                  <a:pos x="f136" y="f153"/>
                </a:cxn>
                <a:cxn ang="f71">
                  <a:pos x="f154" y="f155"/>
                </a:cxn>
                <a:cxn ang="f71">
                  <a:pos x="f156" y="f157"/>
                </a:cxn>
                <a:cxn ang="f71">
                  <a:pos x="f148" y="f157"/>
                </a:cxn>
                <a:cxn ang="f71">
                  <a:pos x="f148" y="f158"/>
                </a:cxn>
                <a:cxn ang="f71">
                  <a:pos x="f148" y="f159"/>
                </a:cxn>
                <a:cxn ang="f71">
                  <a:pos x="f141" y="f159"/>
                </a:cxn>
                <a:cxn ang="f71">
                  <a:pos x="f141" y="f147"/>
                </a:cxn>
                <a:cxn ang="f71">
                  <a:pos x="f144" y="f147"/>
                </a:cxn>
                <a:cxn ang="f71">
                  <a:pos x="f144" y="f145"/>
                </a:cxn>
              </a:cxnLst>
              <a:rect l="f124" t="f127" r="f125" b="f126"/>
              <a:pathLst>
                <a:path w="85" h="85">
                  <a:moveTo>
                    <a:pt x="f6" y="f6"/>
                  </a:moveTo>
                  <a:cubicBezTo>
                    <a:pt x="f7" y="f6"/>
                    <a:pt x="f7" y="f6"/>
                    <a:pt x="f7" y="f6"/>
                  </a:cubicBezTo>
                  <a:cubicBezTo>
                    <a:pt x="f7" y="f8"/>
                    <a:pt x="f7" y="f8"/>
                    <a:pt x="f7" y="f8"/>
                  </a:cubicBezTo>
                  <a:cubicBezTo>
                    <a:pt x="f9" y="f8"/>
                    <a:pt x="f9" y="f8"/>
                    <a:pt x="f9" y="f8"/>
                  </a:cubicBezTo>
                  <a:cubicBezTo>
                    <a:pt x="f9" y="f10"/>
                    <a:pt x="f9" y="f10"/>
                    <a:pt x="f9" y="f10"/>
                  </a:cubicBezTo>
                  <a:cubicBezTo>
                    <a:pt x="f11" y="f10"/>
                    <a:pt x="f11" y="f10"/>
                    <a:pt x="f11" y="f10"/>
                  </a:cubicBezTo>
                  <a:cubicBezTo>
                    <a:pt x="f11" y="f12"/>
                    <a:pt x="f11" y="f12"/>
                    <a:pt x="f11" y="f12"/>
                  </a:cubicBezTo>
                  <a:cubicBezTo>
                    <a:pt x="f13" y="f14"/>
                    <a:pt x="f15" y="f16"/>
                    <a:pt x="f17" y="f16"/>
                  </a:cubicBezTo>
                  <a:cubicBezTo>
                    <a:pt x="f18" y="f16"/>
                    <a:pt x="f5" y="f19"/>
                    <a:pt x="f5" y="f20"/>
                  </a:cubicBezTo>
                  <a:cubicBezTo>
                    <a:pt x="f5" y="f18"/>
                    <a:pt x="f18" y="f5"/>
                    <a:pt x="f17" y="f5"/>
                  </a:cubicBezTo>
                  <a:cubicBezTo>
                    <a:pt x="f19" y="f5"/>
                    <a:pt x="f16" y="f18"/>
                    <a:pt x="f16" y="f20"/>
                  </a:cubicBezTo>
                  <a:cubicBezTo>
                    <a:pt x="f16" y="f21"/>
                    <a:pt x="f16" y="f22"/>
                    <a:pt x="f14" y="f13"/>
                  </a:cubicBezTo>
                  <a:cubicBezTo>
                    <a:pt x="f6" y="f10"/>
                    <a:pt x="f6" y="f10"/>
                    <a:pt x="f6" y="f10"/>
                  </a:cubicBezTo>
                  <a:lnTo>
                    <a:pt x="f6" y="f6"/>
                  </a:lnTo>
                  <a:close/>
                  <a:moveTo>
                    <a:pt x="f23" y="f24"/>
                  </a:moveTo>
                  <a:cubicBezTo>
                    <a:pt x="f24" y="f24"/>
                    <a:pt x="f24" y="f24"/>
                    <a:pt x="f24" y="f24"/>
                  </a:cubicBezTo>
                  <a:cubicBezTo>
                    <a:pt x="f24" y="f25"/>
                    <a:pt x="f24" y="f25"/>
                    <a:pt x="f24" y="f25"/>
                  </a:cubicBezTo>
                  <a:cubicBezTo>
                    <a:pt x="f26" y="f27"/>
                    <a:pt x="f26" y="f27"/>
                    <a:pt x="f26" y="f27"/>
                  </a:cubicBezTo>
                  <a:cubicBezTo>
                    <a:pt x="f28" y="f13"/>
                    <a:pt x="f28" y="f13"/>
                    <a:pt x="f28" y="f13"/>
                  </a:cubicBezTo>
                  <a:cubicBezTo>
                    <a:pt x="f9" y="f15"/>
                    <a:pt x="f9" y="f21"/>
                    <a:pt x="f9" y="f20"/>
                  </a:cubicBezTo>
                  <a:cubicBezTo>
                    <a:pt x="f9" y="f29"/>
                    <a:pt x="f30" y="f31"/>
                    <a:pt x="f17" y="f31"/>
                  </a:cubicBezTo>
                  <a:cubicBezTo>
                    <a:pt x="f32" y="f31"/>
                    <a:pt x="f31" y="f29"/>
                    <a:pt x="f31" y="f20"/>
                  </a:cubicBezTo>
                  <a:cubicBezTo>
                    <a:pt x="f31" y="f30"/>
                    <a:pt x="f32" y="f9"/>
                    <a:pt x="f17" y="f9"/>
                  </a:cubicBezTo>
                  <a:cubicBezTo>
                    <a:pt x="f15" y="f9"/>
                    <a:pt x="f27" y="f28"/>
                    <a:pt x="f33" y="f34"/>
                  </a:cubicBezTo>
                  <a:cubicBezTo>
                    <a:pt x="f35" y="f19"/>
                    <a:pt x="f35" y="f19"/>
                    <a:pt x="f35" y="f19"/>
                  </a:cubicBezTo>
                  <a:cubicBezTo>
                    <a:pt x="f26" y="f19"/>
                    <a:pt x="f26" y="f19"/>
                    <a:pt x="f26" y="f19"/>
                  </a:cubicBezTo>
                  <a:cubicBezTo>
                    <a:pt x="f26" y="f28"/>
                    <a:pt x="f26" y="f28"/>
                    <a:pt x="f26" y="f28"/>
                  </a:cubicBezTo>
                  <a:cubicBezTo>
                    <a:pt x="f26" y="f36"/>
                    <a:pt x="f26" y="f36"/>
                    <a:pt x="f26" y="f36"/>
                  </a:cubicBezTo>
                  <a:cubicBezTo>
                    <a:pt x="f16" y="f36"/>
                    <a:pt x="f16" y="f36"/>
                    <a:pt x="f16" y="f36"/>
                  </a:cubicBezTo>
                  <a:cubicBezTo>
                    <a:pt x="f16" y="f25"/>
                    <a:pt x="f16" y="f25"/>
                    <a:pt x="f16" y="f25"/>
                  </a:cubicBezTo>
                  <a:cubicBezTo>
                    <a:pt x="f23" y="f25"/>
                    <a:pt x="f23" y="f25"/>
                    <a:pt x="f23" y="f25"/>
                  </a:cubicBezTo>
                  <a:lnTo>
                    <a:pt x="f23" y="f24"/>
                  </a:lnTo>
                  <a:close/>
                </a:path>
              </a:pathLst>
            </a:custGeom>
            <a:grp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61" name="Oval 2004">
              <a:extLst>
                <a:ext uri="{FF2B5EF4-FFF2-40B4-BE49-F238E27FC236}">
                  <a16:creationId xmlns:a16="http://schemas.microsoft.com/office/drawing/2014/main" id="{6C966B2A-CFD4-4EEB-8648-FEDD5AAEE5E1}"/>
                </a:ext>
              </a:extLst>
            </p:cNvPr>
            <p:cNvSpPr/>
            <p:nvPr/>
          </p:nvSpPr>
          <p:spPr>
            <a:xfrm>
              <a:off x="6256105" y="2680965"/>
              <a:ext cx="37234" cy="372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p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62" name="Freeform 2005">
              <a:extLst>
                <a:ext uri="{FF2B5EF4-FFF2-40B4-BE49-F238E27FC236}">
                  <a16:creationId xmlns:a16="http://schemas.microsoft.com/office/drawing/2014/main" id="{ABE88801-A997-40BA-B0F5-C4D8F9BF1F2E}"/>
                </a:ext>
              </a:extLst>
            </p:cNvPr>
            <p:cNvSpPr/>
            <p:nvPr/>
          </p:nvSpPr>
          <p:spPr>
            <a:xfrm>
              <a:off x="6131984" y="2691829"/>
              <a:ext cx="167563" cy="327364"/>
            </a:xfrm>
            <a:custGeom>
              <a:avLst/>
              <a:gdLst>
                <a:gd name="f0" fmla="val 10800000"/>
                <a:gd name="f1" fmla="val 5400000"/>
                <a:gd name="f2" fmla="val 180"/>
                <a:gd name="f3" fmla="val w"/>
                <a:gd name="f4" fmla="val h"/>
                <a:gd name="f5" fmla="val 0"/>
                <a:gd name="f6" fmla="val 46"/>
                <a:gd name="f7" fmla="val 89"/>
                <a:gd name="f8" fmla="val 31"/>
                <a:gd name="f9" fmla="val 18"/>
                <a:gd name="f10" fmla="val 78"/>
                <a:gd name="f11" fmla="val 15"/>
                <a:gd name="f12" fmla="val 13"/>
                <a:gd name="f13" fmla="val 45"/>
                <a:gd name="f14" fmla="val 11"/>
                <a:gd name="f15" fmla="val 44"/>
                <a:gd name="f16" fmla="val 9"/>
                <a:gd name="f17" fmla="val 43"/>
                <a:gd name="f18" fmla="val 4"/>
                <a:gd name="f19" fmla="val 39"/>
                <a:gd name="f20" fmla="val 1"/>
                <a:gd name="f21" fmla="val 33"/>
                <a:gd name="f22" fmla="val 26"/>
                <a:gd name="f23" fmla="val 20"/>
                <a:gd name="f24" fmla="val 2"/>
                <a:gd name="f25" fmla="val 6"/>
                <a:gd name="f26" fmla="val 8"/>
                <a:gd name="f27" fmla="val 17"/>
                <a:gd name="f28" fmla="val 19"/>
                <a:gd name="f29" fmla="val 21"/>
                <a:gd name="f30" fmla="val 10"/>
                <a:gd name="f31" fmla="val 12"/>
                <a:gd name="f32" fmla="val 16"/>
                <a:gd name="f33" fmla="val 7"/>
                <a:gd name="f34" fmla="val 30"/>
                <a:gd name="f35" fmla="val 35"/>
                <a:gd name="f36" fmla="val 14"/>
                <a:gd name="f37" fmla="val 38"/>
                <a:gd name="f38" fmla="val 40"/>
                <a:gd name="f39" fmla="val 41"/>
                <a:gd name="f40" fmla="val 42"/>
                <a:gd name="f41" fmla="val 24"/>
                <a:gd name="f42" fmla="val 75"/>
                <a:gd name="f43" fmla="val 80"/>
                <a:gd name="f44" fmla="val 34"/>
                <a:gd name="f45" fmla="val 28"/>
                <a:gd name="f46" fmla="val 69"/>
                <a:gd name="f47" fmla="val 63"/>
                <a:gd name="f48" fmla="val 27"/>
                <a:gd name="f49" fmla="val 57"/>
                <a:gd name="f50" fmla="val 32"/>
                <a:gd name="f51" fmla="val 51"/>
                <a:gd name="f52" fmla="val 25"/>
                <a:gd name="f53" fmla="val 37"/>
                <a:gd name="f54" fmla="val 50"/>
                <a:gd name="f55" fmla="val 36"/>
                <a:gd name="f56" fmla="val 62"/>
                <a:gd name="f57" fmla="val 74"/>
                <a:gd name="f58" fmla="+- 0 0 -90"/>
                <a:gd name="f59" fmla="*/ f3 1 46"/>
                <a:gd name="f60" fmla="*/ f4 1 89"/>
                <a:gd name="f61" fmla="val f5"/>
                <a:gd name="f62" fmla="val f6"/>
                <a:gd name="f63" fmla="val f7"/>
                <a:gd name="f64" fmla="*/ f58 f0 1"/>
                <a:gd name="f65" fmla="+- f63 0 f61"/>
                <a:gd name="f66" fmla="+- f62 0 f61"/>
                <a:gd name="f67" fmla="*/ f64 1 f2"/>
                <a:gd name="f68" fmla="*/ f66 1 46"/>
                <a:gd name="f69" fmla="*/ f65 1 89"/>
                <a:gd name="f70" fmla="*/ 31 f66 1"/>
                <a:gd name="f71" fmla="*/ 89 f65 1"/>
                <a:gd name="f72" fmla="*/ 18 f66 1"/>
                <a:gd name="f73" fmla="*/ 78 f65 1"/>
                <a:gd name="f74" fmla="*/ 15 f66 1"/>
                <a:gd name="f75" fmla="*/ 46 f65 1"/>
                <a:gd name="f76" fmla="*/ 9 f66 1"/>
                <a:gd name="f77" fmla="*/ 43 f65 1"/>
                <a:gd name="f78" fmla="*/ 0 f66 1"/>
                <a:gd name="f79" fmla="*/ 26 f65 1"/>
                <a:gd name="f80" fmla="*/ 6 f66 1"/>
                <a:gd name="f81" fmla="*/ 8 f65 1"/>
                <a:gd name="f82" fmla="*/ 19 f66 1"/>
                <a:gd name="f83" fmla="*/ 0 f65 1"/>
                <a:gd name="f84" fmla="*/ 21 f66 1"/>
                <a:gd name="f85" fmla="*/ 6 f65 1"/>
                <a:gd name="f86" fmla="*/ 11 f66 1"/>
                <a:gd name="f87" fmla="*/ 12 f65 1"/>
                <a:gd name="f88" fmla="*/ 7 f66 1"/>
                <a:gd name="f89" fmla="*/ 14 f66 1"/>
                <a:gd name="f90" fmla="*/ 38 f65 1"/>
                <a:gd name="f91" fmla="*/ 41 f65 1"/>
                <a:gd name="f92" fmla="*/ 42 f65 1"/>
                <a:gd name="f93" fmla="*/ 24 f66 1"/>
                <a:gd name="f94" fmla="*/ 75 f65 1"/>
                <a:gd name="f95" fmla="*/ 30 f66 1"/>
                <a:gd name="f96" fmla="*/ 80 f65 1"/>
                <a:gd name="f97" fmla="*/ 34 f66 1"/>
                <a:gd name="f98" fmla="*/ 28 f66 1"/>
                <a:gd name="f99" fmla="*/ 69 f65 1"/>
                <a:gd name="f100" fmla="*/ 33 f66 1"/>
                <a:gd name="f101" fmla="*/ 63 f65 1"/>
                <a:gd name="f102" fmla="*/ 27 f66 1"/>
                <a:gd name="f103" fmla="*/ 57 f65 1"/>
                <a:gd name="f104" fmla="*/ 32 f66 1"/>
                <a:gd name="f105" fmla="*/ 51 f65 1"/>
                <a:gd name="f106" fmla="*/ 25 f66 1"/>
                <a:gd name="f107" fmla="*/ 45 f65 1"/>
                <a:gd name="f108" fmla="*/ 41 f66 1"/>
                <a:gd name="f109" fmla="*/ 34 f65 1"/>
                <a:gd name="f110" fmla="*/ 46 f66 1"/>
                <a:gd name="f111" fmla="*/ 37 f66 1"/>
                <a:gd name="f112" fmla="*/ 42 f66 1"/>
                <a:gd name="f113" fmla="*/ 50 f65 1"/>
                <a:gd name="f114" fmla="*/ 36 f66 1"/>
                <a:gd name="f115" fmla="*/ 43 f66 1"/>
                <a:gd name="f116" fmla="*/ 62 f65 1"/>
                <a:gd name="f117" fmla="*/ 44 f66 1"/>
                <a:gd name="f118" fmla="*/ 74 f65 1"/>
                <a:gd name="f119" fmla="+- f67 0 f1"/>
                <a:gd name="f120" fmla="*/ f70 1 46"/>
                <a:gd name="f121" fmla="*/ f71 1 89"/>
                <a:gd name="f122" fmla="*/ f72 1 46"/>
                <a:gd name="f123" fmla="*/ f73 1 89"/>
                <a:gd name="f124" fmla="*/ f74 1 46"/>
                <a:gd name="f125" fmla="*/ f75 1 89"/>
                <a:gd name="f126" fmla="*/ f76 1 46"/>
                <a:gd name="f127" fmla="*/ f77 1 89"/>
                <a:gd name="f128" fmla="*/ f78 1 46"/>
                <a:gd name="f129" fmla="*/ f79 1 89"/>
                <a:gd name="f130" fmla="*/ f80 1 46"/>
                <a:gd name="f131" fmla="*/ f81 1 89"/>
                <a:gd name="f132" fmla="*/ f82 1 46"/>
                <a:gd name="f133" fmla="*/ f83 1 89"/>
                <a:gd name="f134" fmla="*/ f84 1 46"/>
                <a:gd name="f135" fmla="*/ f85 1 89"/>
                <a:gd name="f136" fmla="*/ f86 1 46"/>
                <a:gd name="f137" fmla="*/ f87 1 89"/>
                <a:gd name="f138" fmla="*/ f88 1 46"/>
                <a:gd name="f139" fmla="*/ f89 1 46"/>
                <a:gd name="f140" fmla="*/ f90 1 89"/>
                <a:gd name="f141" fmla="*/ f91 1 89"/>
                <a:gd name="f142" fmla="*/ f92 1 89"/>
                <a:gd name="f143" fmla="*/ f93 1 46"/>
                <a:gd name="f144" fmla="*/ f94 1 89"/>
                <a:gd name="f145" fmla="*/ f95 1 46"/>
                <a:gd name="f146" fmla="*/ f96 1 89"/>
                <a:gd name="f147" fmla="*/ f97 1 46"/>
                <a:gd name="f148" fmla="*/ f98 1 46"/>
                <a:gd name="f149" fmla="*/ f99 1 89"/>
                <a:gd name="f150" fmla="*/ f100 1 46"/>
                <a:gd name="f151" fmla="*/ f101 1 89"/>
                <a:gd name="f152" fmla="*/ f102 1 46"/>
                <a:gd name="f153" fmla="*/ f103 1 89"/>
                <a:gd name="f154" fmla="*/ f104 1 46"/>
                <a:gd name="f155" fmla="*/ f105 1 89"/>
                <a:gd name="f156" fmla="*/ f106 1 46"/>
                <a:gd name="f157" fmla="*/ f107 1 89"/>
                <a:gd name="f158" fmla="*/ f108 1 46"/>
                <a:gd name="f159" fmla="*/ f109 1 89"/>
                <a:gd name="f160" fmla="*/ f110 1 46"/>
                <a:gd name="f161" fmla="*/ f111 1 46"/>
                <a:gd name="f162" fmla="*/ f112 1 46"/>
                <a:gd name="f163" fmla="*/ f113 1 89"/>
                <a:gd name="f164" fmla="*/ f114 1 46"/>
                <a:gd name="f165" fmla="*/ f115 1 46"/>
                <a:gd name="f166" fmla="*/ f116 1 89"/>
                <a:gd name="f167" fmla="*/ f117 1 46"/>
                <a:gd name="f168" fmla="*/ f118 1 89"/>
                <a:gd name="f169" fmla="*/ 0 1 f68"/>
                <a:gd name="f170" fmla="*/ f62 1 f68"/>
                <a:gd name="f171" fmla="*/ 0 1 f69"/>
                <a:gd name="f172" fmla="*/ f63 1 f69"/>
                <a:gd name="f173" fmla="*/ f120 1 f68"/>
                <a:gd name="f174" fmla="*/ f121 1 f69"/>
                <a:gd name="f175" fmla="*/ f122 1 f68"/>
                <a:gd name="f176" fmla="*/ f123 1 f69"/>
                <a:gd name="f177" fmla="*/ f124 1 f68"/>
                <a:gd name="f178" fmla="*/ f125 1 f69"/>
                <a:gd name="f179" fmla="*/ f126 1 f68"/>
                <a:gd name="f180" fmla="*/ f127 1 f69"/>
                <a:gd name="f181" fmla="*/ f128 1 f68"/>
                <a:gd name="f182" fmla="*/ f129 1 f69"/>
                <a:gd name="f183" fmla="*/ f130 1 f68"/>
                <a:gd name="f184" fmla="*/ f131 1 f69"/>
                <a:gd name="f185" fmla="*/ f132 1 f68"/>
                <a:gd name="f186" fmla="*/ f133 1 f69"/>
                <a:gd name="f187" fmla="*/ f134 1 f68"/>
                <a:gd name="f188" fmla="*/ f135 1 f69"/>
                <a:gd name="f189" fmla="*/ f136 1 f68"/>
                <a:gd name="f190" fmla="*/ f137 1 f69"/>
                <a:gd name="f191" fmla="*/ f138 1 f68"/>
                <a:gd name="f192" fmla="*/ f139 1 f68"/>
                <a:gd name="f193" fmla="*/ f140 1 f69"/>
                <a:gd name="f194" fmla="*/ f141 1 f69"/>
                <a:gd name="f195" fmla="*/ f142 1 f69"/>
                <a:gd name="f196" fmla="*/ f143 1 f68"/>
                <a:gd name="f197" fmla="*/ f144 1 f69"/>
                <a:gd name="f198" fmla="*/ f145 1 f68"/>
                <a:gd name="f199" fmla="*/ f146 1 f69"/>
                <a:gd name="f200" fmla="*/ f147 1 f68"/>
                <a:gd name="f201" fmla="*/ f148 1 f68"/>
                <a:gd name="f202" fmla="*/ f149 1 f69"/>
                <a:gd name="f203" fmla="*/ f150 1 f68"/>
                <a:gd name="f204" fmla="*/ f151 1 f69"/>
                <a:gd name="f205" fmla="*/ f152 1 f68"/>
                <a:gd name="f206" fmla="*/ f153 1 f69"/>
                <a:gd name="f207" fmla="*/ f154 1 f68"/>
                <a:gd name="f208" fmla="*/ f155 1 f69"/>
                <a:gd name="f209" fmla="*/ f156 1 f68"/>
                <a:gd name="f210" fmla="*/ f157 1 f69"/>
                <a:gd name="f211" fmla="*/ f158 1 f68"/>
                <a:gd name="f212" fmla="*/ f159 1 f69"/>
                <a:gd name="f213" fmla="*/ f160 1 f68"/>
                <a:gd name="f214" fmla="*/ f161 1 f68"/>
                <a:gd name="f215" fmla="*/ f162 1 f68"/>
                <a:gd name="f216" fmla="*/ f163 1 f69"/>
                <a:gd name="f217" fmla="*/ f164 1 f68"/>
                <a:gd name="f218" fmla="*/ f165 1 f68"/>
                <a:gd name="f219" fmla="*/ f166 1 f69"/>
                <a:gd name="f220" fmla="*/ f167 1 f68"/>
                <a:gd name="f221" fmla="*/ f168 1 f69"/>
                <a:gd name="f222" fmla="*/ f169 f59 1"/>
                <a:gd name="f223" fmla="*/ f170 f59 1"/>
                <a:gd name="f224" fmla="*/ f172 f60 1"/>
                <a:gd name="f225" fmla="*/ f171 f60 1"/>
                <a:gd name="f226" fmla="*/ f173 f59 1"/>
                <a:gd name="f227" fmla="*/ f174 f60 1"/>
                <a:gd name="f228" fmla="*/ f175 f59 1"/>
                <a:gd name="f229" fmla="*/ f176 f60 1"/>
                <a:gd name="f230" fmla="*/ f177 f59 1"/>
                <a:gd name="f231" fmla="*/ f178 f60 1"/>
                <a:gd name="f232" fmla="*/ f179 f59 1"/>
                <a:gd name="f233" fmla="*/ f180 f60 1"/>
                <a:gd name="f234" fmla="*/ f181 f59 1"/>
                <a:gd name="f235" fmla="*/ f182 f60 1"/>
                <a:gd name="f236" fmla="*/ f183 f59 1"/>
                <a:gd name="f237" fmla="*/ f184 f60 1"/>
                <a:gd name="f238" fmla="*/ f185 f59 1"/>
                <a:gd name="f239" fmla="*/ f186 f60 1"/>
                <a:gd name="f240" fmla="*/ f187 f59 1"/>
                <a:gd name="f241" fmla="*/ f188 f60 1"/>
                <a:gd name="f242" fmla="*/ f189 f59 1"/>
                <a:gd name="f243" fmla="*/ f190 f60 1"/>
                <a:gd name="f244" fmla="*/ f191 f59 1"/>
                <a:gd name="f245" fmla="*/ f192 f59 1"/>
                <a:gd name="f246" fmla="*/ f193 f60 1"/>
                <a:gd name="f247" fmla="*/ f194 f60 1"/>
                <a:gd name="f248" fmla="*/ f195 f60 1"/>
                <a:gd name="f249" fmla="*/ f196 f59 1"/>
                <a:gd name="f250" fmla="*/ f197 f60 1"/>
                <a:gd name="f251" fmla="*/ f198 f59 1"/>
                <a:gd name="f252" fmla="*/ f199 f60 1"/>
                <a:gd name="f253" fmla="*/ f200 f59 1"/>
                <a:gd name="f254" fmla="*/ f201 f59 1"/>
                <a:gd name="f255" fmla="*/ f202 f60 1"/>
                <a:gd name="f256" fmla="*/ f203 f59 1"/>
                <a:gd name="f257" fmla="*/ f204 f60 1"/>
                <a:gd name="f258" fmla="*/ f205 f59 1"/>
                <a:gd name="f259" fmla="*/ f206 f60 1"/>
                <a:gd name="f260" fmla="*/ f207 f59 1"/>
                <a:gd name="f261" fmla="*/ f208 f60 1"/>
                <a:gd name="f262" fmla="*/ f209 f59 1"/>
                <a:gd name="f263" fmla="*/ f210 f60 1"/>
                <a:gd name="f264" fmla="*/ f211 f59 1"/>
                <a:gd name="f265" fmla="*/ f212 f60 1"/>
                <a:gd name="f266" fmla="*/ f213 f59 1"/>
                <a:gd name="f267" fmla="*/ f214 f59 1"/>
                <a:gd name="f268" fmla="*/ f215 f59 1"/>
                <a:gd name="f269" fmla="*/ f216 f60 1"/>
                <a:gd name="f270" fmla="*/ f217 f59 1"/>
                <a:gd name="f271" fmla="*/ f218 f59 1"/>
                <a:gd name="f272" fmla="*/ f219 f60 1"/>
                <a:gd name="f273" fmla="*/ f220 f59 1"/>
                <a:gd name="f274" fmla="*/ f221 f60 1"/>
              </a:gdLst>
              <a:ahLst/>
              <a:cxnLst>
                <a:cxn ang="3cd4">
                  <a:pos x="hc" y="t"/>
                </a:cxn>
                <a:cxn ang="0">
                  <a:pos x="r" y="vc"/>
                </a:cxn>
                <a:cxn ang="cd4">
                  <a:pos x="hc" y="b"/>
                </a:cxn>
                <a:cxn ang="cd2">
                  <a:pos x="l" y="vc"/>
                </a:cxn>
                <a:cxn ang="f119">
                  <a:pos x="f226" y="f227"/>
                </a:cxn>
                <a:cxn ang="f119">
                  <a:pos x="f228" y="f229"/>
                </a:cxn>
                <a:cxn ang="f119">
                  <a:pos x="f230" y="f231"/>
                </a:cxn>
                <a:cxn ang="f119">
                  <a:pos x="f232" y="f233"/>
                </a:cxn>
                <a:cxn ang="f119">
                  <a:pos x="f234" y="f235"/>
                </a:cxn>
                <a:cxn ang="f119">
                  <a:pos x="f236" y="f237"/>
                </a:cxn>
                <a:cxn ang="f119">
                  <a:pos x="f238" y="f239"/>
                </a:cxn>
                <a:cxn ang="f119">
                  <a:pos x="f240" y="f241"/>
                </a:cxn>
                <a:cxn ang="f119">
                  <a:pos x="f242" y="f243"/>
                </a:cxn>
                <a:cxn ang="f119">
                  <a:pos x="f244" y="f235"/>
                </a:cxn>
                <a:cxn ang="f119">
                  <a:pos x="f245" y="f246"/>
                </a:cxn>
                <a:cxn ang="f119">
                  <a:pos x="f238" y="f247"/>
                </a:cxn>
                <a:cxn ang="f119">
                  <a:pos x="f240" y="f248"/>
                </a:cxn>
                <a:cxn ang="f119">
                  <a:pos x="f249" y="f250"/>
                </a:cxn>
                <a:cxn ang="f119">
                  <a:pos x="f251" y="f252"/>
                </a:cxn>
                <a:cxn ang="f119">
                  <a:pos x="f253" y="f250"/>
                </a:cxn>
                <a:cxn ang="f119">
                  <a:pos x="f254" y="f255"/>
                </a:cxn>
                <a:cxn ang="f119">
                  <a:pos x="f256" y="f257"/>
                </a:cxn>
                <a:cxn ang="f119">
                  <a:pos x="f258" y="f259"/>
                </a:cxn>
                <a:cxn ang="f119">
                  <a:pos x="f260" y="f261"/>
                </a:cxn>
                <a:cxn ang="f119">
                  <a:pos x="f262" y="f263"/>
                </a:cxn>
                <a:cxn ang="f119">
                  <a:pos x="f254" y="f248"/>
                </a:cxn>
                <a:cxn ang="f119">
                  <a:pos x="f251" y="f247"/>
                </a:cxn>
                <a:cxn ang="f119">
                  <a:pos x="f264" y="f265"/>
                </a:cxn>
                <a:cxn ang="f119">
                  <a:pos x="f266" y="f246"/>
                </a:cxn>
                <a:cxn ang="f119">
                  <a:pos x="f267" y="f231"/>
                </a:cxn>
                <a:cxn ang="f119">
                  <a:pos x="f268" y="f269"/>
                </a:cxn>
                <a:cxn ang="f119">
                  <a:pos x="f270" y="f259"/>
                </a:cxn>
                <a:cxn ang="f119">
                  <a:pos x="f271" y="f272"/>
                </a:cxn>
                <a:cxn ang="f119">
                  <a:pos x="f267" y="f255"/>
                </a:cxn>
                <a:cxn ang="f119">
                  <a:pos x="f273" y="f274"/>
                </a:cxn>
                <a:cxn ang="f119">
                  <a:pos x="f226" y="f227"/>
                </a:cxn>
              </a:cxnLst>
              <a:rect l="f222" t="f225" r="f223" b="f224"/>
              <a:pathLst>
                <a:path w="46" h="89">
                  <a:moveTo>
                    <a:pt x="f8" y="f7"/>
                  </a:moveTo>
                  <a:cubicBezTo>
                    <a:pt x="f9" y="f10"/>
                    <a:pt x="f9" y="f10"/>
                    <a:pt x="f9" y="f10"/>
                  </a:cubicBezTo>
                  <a:cubicBezTo>
                    <a:pt x="f11" y="f6"/>
                    <a:pt x="f11" y="f6"/>
                    <a:pt x="f11" y="f6"/>
                  </a:cubicBezTo>
                  <a:cubicBezTo>
                    <a:pt x="f12" y="f13"/>
                    <a:pt x="f14" y="f15"/>
                    <a:pt x="f16" y="f17"/>
                  </a:cubicBezTo>
                  <a:cubicBezTo>
                    <a:pt x="f18" y="f19"/>
                    <a:pt x="f20" y="f21"/>
                    <a:pt x="f5" y="f22"/>
                  </a:cubicBezTo>
                  <a:cubicBezTo>
                    <a:pt x="f5" y="f23"/>
                    <a:pt x="f24" y="f12"/>
                    <a:pt x="f25" y="f26"/>
                  </a:cubicBezTo>
                  <a:cubicBezTo>
                    <a:pt x="f16" y="f18"/>
                    <a:pt x="f27" y="f20"/>
                    <a:pt x="f28" y="f5"/>
                  </a:cubicBezTo>
                  <a:cubicBezTo>
                    <a:pt x="f29" y="f25"/>
                    <a:pt x="f29" y="f25"/>
                    <a:pt x="f29" y="f25"/>
                  </a:cubicBezTo>
                  <a:cubicBezTo>
                    <a:pt x="f9" y="f26"/>
                    <a:pt x="f12" y="f30"/>
                    <a:pt x="f14" y="f31"/>
                  </a:cubicBezTo>
                  <a:cubicBezTo>
                    <a:pt x="f26" y="f32"/>
                    <a:pt x="f33" y="f29"/>
                    <a:pt x="f33" y="f22"/>
                  </a:cubicBezTo>
                  <a:cubicBezTo>
                    <a:pt x="f26" y="f34"/>
                    <a:pt x="f30" y="f35"/>
                    <a:pt x="f36" y="f37"/>
                  </a:cubicBezTo>
                  <a:cubicBezTo>
                    <a:pt x="f11" y="f19"/>
                    <a:pt x="f27" y="f38"/>
                    <a:pt x="f28" y="f39"/>
                  </a:cubicBezTo>
                  <a:cubicBezTo>
                    <a:pt x="f29" y="f40"/>
                    <a:pt x="f29" y="f40"/>
                    <a:pt x="f29" y="f40"/>
                  </a:cubicBezTo>
                  <a:cubicBezTo>
                    <a:pt x="f41" y="f42"/>
                    <a:pt x="f41" y="f42"/>
                    <a:pt x="f41" y="f42"/>
                  </a:cubicBezTo>
                  <a:cubicBezTo>
                    <a:pt x="f34" y="f43"/>
                    <a:pt x="f34" y="f43"/>
                    <a:pt x="f34" y="f43"/>
                  </a:cubicBezTo>
                  <a:cubicBezTo>
                    <a:pt x="f44" y="f42"/>
                    <a:pt x="f44" y="f42"/>
                    <a:pt x="f44" y="f42"/>
                  </a:cubicBezTo>
                  <a:cubicBezTo>
                    <a:pt x="f45" y="f46"/>
                    <a:pt x="f45" y="f46"/>
                    <a:pt x="f45" y="f46"/>
                  </a:cubicBezTo>
                  <a:cubicBezTo>
                    <a:pt x="f21" y="f47"/>
                    <a:pt x="f21" y="f47"/>
                    <a:pt x="f21" y="f47"/>
                  </a:cubicBezTo>
                  <a:cubicBezTo>
                    <a:pt x="f48" y="f49"/>
                    <a:pt x="f48" y="f49"/>
                    <a:pt x="f48" y="f49"/>
                  </a:cubicBezTo>
                  <a:cubicBezTo>
                    <a:pt x="f50" y="f51"/>
                    <a:pt x="f50" y="f51"/>
                    <a:pt x="f50" y="f51"/>
                  </a:cubicBezTo>
                  <a:cubicBezTo>
                    <a:pt x="f52" y="f13"/>
                    <a:pt x="f52" y="f13"/>
                    <a:pt x="f52" y="f13"/>
                  </a:cubicBezTo>
                  <a:cubicBezTo>
                    <a:pt x="f45" y="f40"/>
                    <a:pt x="f45" y="f40"/>
                    <a:pt x="f45" y="f40"/>
                  </a:cubicBezTo>
                  <a:cubicBezTo>
                    <a:pt x="f34" y="f39"/>
                    <a:pt x="f34" y="f39"/>
                    <a:pt x="f34" y="f39"/>
                  </a:cubicBezTo>
                  <a:cubicBezTo>
                    <a:pt x="f21" y="f39"/>
                    <a:pt x="f37" y="f53"/>
                    <a:pt x="f39" y="f44"/>
                  </a:cubicBezTo>
                  <a:cubicBezTo>
                    <a:pt x="f6" y="f37"/>
                    <a:pt x="f6" y="f37"/>
                    <a:pt x="f6" y="f37"/>
                  </a:cubicBezTo>
                  <a:cubicBezTo>
                    <a:pt x="f17" y="f39"/>
                    <a:pt x="f38" y="f15"/>
                    <a:pt x="f53" y="f6"/>
                  </a:cubicBezTo>
                  <a:cubicBezTo>
                    <a:pt x="f40" y="f54"/>
                    <a:pt x="f40" y="f54"/>
                    <a:pt x="f40" y="f54"/>
                  </a:cubicBezTo>
                  <a:cubicBezTo>
                    <a:pt x="f55" y="f49"/>
                    <a:pt x="f55" y="f49"/>
                    <a:pt x="f55" y="f49"/>
                  </a:cubicBezTo>
                  <a:cubicBezTo>
                    <a:pt x="f17" y="f56"/>
                    <a:pt x="f17" y="f56"/>
                    <a:pt x="f17" y="f56"/>
                  </a:cubicBezTo>
                  <a:cubicBezTo>
                    <a:pt x="f53" y="f46"/>
                    <a:pt x="f53" y="f46"/>
                    <a:pt x="f53" y="f46"/>
                  </a:cubicBezTo>
                  <a:cubicBezTo>
                    <a:pt x="f15" y="f57"/>
                    <a:pt x="f15" y="f57"/>
                    <a:pt x="f15" y="f57"/>
                  </a:cubicBezTo>
                  <a:lnTo>
                    <a:pt x="f8" y="f7"/>
                  </a:lnTo>
                  <a:close/>
                </a:path>
              </a:pathLst>
            </a:custGeom>
            <a:grp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sp>
        <p:nvSpPr>
          <p:cNvPr id="67" name="Title 1">
            <a:extLst>
              <a:ext uri="{FF2B5EF4-FFF2-40B4-BE49-F238E27FC236}">
                <a16:creationId xmlns:a16="http://schemas.microsoft.com/office/drawing/2014/main" id="{7D5F19A9-6A53-4861-B8A9-771187C3F292}"/>
              </a:ext>
            </a:extLst>
          </p:cNvPr>
          <p:cNvSpPr txBox="1">
            <a:spLocks/>
          </p:cNvSpPr>
          <p:nvPr/>
        </p:nvSpPr>
        <p:spPr>
          <a:xfrm>
            <a:off x="522116" y="334333"/>
            <a:ext cx="6716313" cy="550955"/>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spc="118" dirty="0">
                <a:solidFill>
                  <a:srgbClr val="505050"/>
                </a:solidFill>
              </a:rPr>
              <a:t>WHY </a:t>
            </a:r>
            <a:r>
              <a:rPr lang="en-US" sz="2745" b="1" spc="118" dirty="0">
                <a:solidFill>
                  <a:srgbClr val="505050"/>
                </a:solidFill>
              </a:rPr>
              <a:t>IDENTITY</a:t>
            </a:r>
            <a:r>
              <a:rPr lang="en-US" sz="2745" spc="118" dirty="0">
                <a:solidFill>
                  <a:srgbClr val="505050"/>
                </a:solidFill>
              </a:rPr>
              <a:t> IS IMPORTANT?</a:t>
            </a:r>
            <a:endParaRPr lang="en-US" sz="2745" b="1" spc="118" dirty="0">
              <a:solidFill>
                <a:srgbClr val="505050"/>
              </a:solidFill>
            </a:endParaRPr>
          </a:p>
        </p:txBody>
      </p:sp>
      <p:grpSp>
        <p:nvGrpSpPr>
          <p:cNvPr id="68" name="Group 67">
            <a:extLst>
              <a:ext uri="{FF2B5EF4-FFF2-40B4-BE49-F238E27FC236}">
                <a16:creationId xmlns:a16="http://schemas.microsoft.com/office/drawing/2014/main" id="{D2860270-2949-425E-8E93-01A4C9996D67}"/>
              </a:ext>
            </a:extLst>
          </p:cNvPr>
          <p:cNvGrpSpPr/>
          <p:nvPr/>
        </p:nvGrpSpPr>
        <p:grpSpPr>
          <a:xfrm>
            <a:off x="996729" y="1997257"/>
            <a:ext cx="596717" cy="498306"/>
            <a:chOff x="7436685" y="1022200"/>
            <a:chExt cx="306964" cy="256339"/>
          </a:xfrm>
          <a:solidFill>
            <a:schemeClr val="tx2"/>
          </a:solidFill>
        </p:grpSpPr>
        <p:grpSp>
          <p:nvGrpSpPr>
            <p:cNvPr id="69" name="Group 68">
              <a:extLst>
                <a:ext uri="{FF2B5EF4-FFF2-40B4-BE49-F238E27FC236}">
                  <a16:creationId xmlns:a16="http://schemas.microsoft.com/office/drawing/2014/main" id="{BE0F4D34-1917-47BE-A531-2D3D5F83D81D}"/>
                </a:ext>
              </a:extLst>
            </p:cNvPr>
            <p:cNvGrpSpPr/>
            <p:nvPr/>
          </p:nvGrpSpPr>
          <p:grpSpPr>
            <a:xfrm>
              <a:off x="7531506" y="1022200"/>
              <a:ext cx="212143" cy="243481"/>
              <a:chOff x="7529899" y="1022200"/>
              <a:chExt cx="212143" cy="243481"/>
            </a:xfrm>
            <a:grpFill/>
          </p:grpSpPr>
          <p:sp>
            <p:nvSpPr>
              <p:cNvPr id="71" name="Freeform 2244">
                <a:extLst>
                  <a:ext uri="{FF2B5EF4-FFF2-40B4-BE49-F238E27FC236}">
                    <a16:creationId xmlns:a16="http://schemas.microsoft.com/office/drawing/2014/main" id="{D84F855A-CD9C-4F9B-9C89-272205B3490F}"/>
                  </a:ext>
                </a:extLst>
              </p:cNvPr>
              <p:cNvSpPr>
                <a:spLocks noEditPoints="1"/>
              </p:cNvSpPr>
              <p:nvPr/>
            </p:nvSpPr>
            <p:spPr bwMode="auto">
              <a:xfrm>
                <a:off x="7559631" y="1022200"/>
                <a:ext cx="151875" cy="151875"/>
              </a:xfrm>
              <a:custGeom>
                <a:avLst/>
                <a:gdLst>
                  <a:gd name="T0" fmla="*/ 40 w 80"/>
                  <a:gd name="T1" fmla="*/ 80 h 80"/>
                  <a:gd name="T2" fmla="*/ 0 w 80"/>
                  <a:gd name="T3" fmla="*/ 40 h 80"/>
                  <a:gd name="T4" fmla="*/ 40 w 80"/>
                  <a:gd name="T5" fmla="*/ 0 h 80"/>
                  <a:gd name="T6" fmla="*/ 80 w 80"/>
                  <a:gd name="T7" fmla="*/ 40 h 80"/>
                  <a:gd name="T8" fmla="*/ 40 w 80"/>
                  <a:gd name="T9" fmla="*/ 80 h 80"/>
                  <a:gd name="T10" fmla="*/ 40 w 80"/>
                  <a:gd name="T11" fmla="*/ 8 h 80"/>
                  <a:gd name="T12" fmla="*/ 8 w 80"/>
                  <a:gd name="T13" fmla="*/ 40 h 80"/>
                  <a:gd name="T14" fmla="*/ 40 w 80"/>
                  <a:gd name="T15" fmla="*/ 72 h 80"/>
                  <a:gd name="T16" fmla="*/ 72 w 80"/>
                  <a:gd name="T17" fmla="*/ 40 h 80"/>
                  <a:gd name="T18" fmla="*/ 40 w 80"/>
                  <a:gd name="T19"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18" y="80"/>
                      <a:pt x="0" y="62"/>
                      <a:pt x="0" y="40"/>
                    </a:cubicBezTo>
                    <a:cubicBezTo>
                      <a:pt x="0" y="18"/>
                      <a:pt x="18" y="0"/>
                      <a:pt x="40" y="0"/>
                    </a:cubicBezTo>
                    <a:cubicBezTo>
                      <a:pt x="62" y="0"/>
                      <a:pt x="80" y="18"/>
                      <a:pt x="80" y="40"/>
                    </a:cubicBezTo>
                    <a:cubicBezTo>
                      <a:pt x="80" y="62"/>
                      <a:pt x="62" y="80"/>
                      <a:pt x="40" y="80"/>
                    </a:cubicBezTo>
                    <a:close/>
                    <a:moveTo>
                      <a:pt x="40" y="8"/>
                    </a:moveTo>
                    <a:cubicBezTo>
                      <a:pt x="22" y="8"/>
                      <a:pt x="8" y="23"/>
                      <a:pt x="8" y="40"/>
                    </a:cubicBezTo>
                    <a:cubicBezTo>
                      <a:pt x="8" y="58"/>
                      <a:pt x="22" y="72"/>
                      <a:pt x="40" y="72"/>
                    </a:cubicBezTo>
                    <a:cubicBezTo>
                      <a:pt x="58" y="72"/>
                      <a:pt x="72" y="58"/>
                      <a:pt x="72" y="40"/>
                    </a:cubicBezTo>
                    <a:cubicBezTo>
                      <a:pt x="72" y="23"/>
                      <a:pt x="58" y="8"/>
                      <a:pt x="40" y="8"/>
                    </a:cubicBezTo>
                    <a:close/>
                  </a:path>
                </a:pathLst>
              </a:custGeom>
              <a:grpFill/>
              <a:ln>
                <a:solidFill>
                  <a:schemeClr val="tx2"/>
                </a:solid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72" name="Freeform 2245">
                <a:extLst>
                  <a:ext uri="{FF2B5EF4-FFF2-40B4-BE49-F238E27FC236}">
                    <a16:creationId xmlns:a16="http://schemas.microsoft.com/office/drawing/2014/main" id="{1963F749-425D-4B22-92A4-7CFBCA9EF1A1}"/>
                  </a:ext>
                </a:extLst>
              </p:cNvPr>
              <p:cNvSpPr>
                <a:spLocks/>
              </p:cNvSpPr>
              <p:nvPr/>
            </p:nvSpPr>
            <p:spPr bwMode="auto">
              <a:xfrm>
                <a:off x="7529899" y="1159610"/>
                <a:ext cx="212143" cy="106071"/>
              </a:xfrm>
              <a:custGeom>
                <a:avLst/>
                <a:gdLst>
                  <a:gd name="T0" fmla="*/ 112 w 112"/>
                  <a:gd name="T1" fmla="*/ 56 h 56"/>
                  <a:gd name="T2" fmla="*/ 104 w 112"/>
                  <a:gd name="T3" fmla="*/ 56 h 56"/>
                  <a:gd name="T4" fmla="*/ 56 w 112"/>
                  <a:gd name="T5" fmla="*/ 8 h 56"/>
                  <a:gd name="T6" fmla="*/ 8 w 112"/>
                  <a:gd name="T7" fmla="*/ 56 h 56"/>
                  <a:gd name="T8" fmla="*/ 0 w 112"/>
                  <a:gd name="T9" fmla="*/ 56 h 56"/>
                  <a:gd name="T10" fmla="*/ 56 w 112"/>
                  <a:gd name="T11" fmla="*/ 0 h 56"/>
                  <a:gd name="T12" fmla="*/ 112 w 11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12" h="56">
                    <a:moveTo>
                      <a:pt x="112" y="56"/>
                    </a:moveTo>
                    <a:cubicBezTo>
                      <a:pt x="104" y="56"/>
                      <a:pt x="104" y="56"/>
                      <a:pt x="104" y="56"/>
                    </a:cubicBezTo>
                    <a:cubicBezTo>
                      <a:pt x="104" y="29"/>
                      <a:pt x="83" y="8"/>
                      <a:pt x="56" y="8"/>
                    </a:cubicBezTo>
                    <a:cubicBezTo>
                      <a:pt x="29" y="8"/>
                      <a:pt x="8" y="29"/>
                      <a:pt x="8" y="56"/>
                    </a:cubicBezTo>
                    <a:cubicBezTo>
                      <a:pt x="0" y="56"/>
                      <a:pt x="0" y="56"/>
                      <a:pt x="0" y="56"/>
                    </a:cubicBezTo>
                    <a:cubicBezTo>
                      <a:pt x="0" y="25"/>
                      <a:pt x="25" y="0"/>
                      <a:pt x="56" y="0"/>
                    </a:cubicBezTo>
                    <a:cubicBezTo>
                      <a:pt x="87" y="0"/>
                      <a:pt x="112" y="25"/>
                      <a:pt x="112" y="56"/>
                    </a:cubicBezTo>
                    <a:close/>
                  </a:path>
                </a:pathLst>
              </a:custGeom>
              <a:grpFill/>
              <a:ln>
                <a:solidFill>
                  <a:schemeClr val="tx2"/>
                </a:solid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70" name="Freeform 2007">
              <a:extLst>
                <a:ext uri="{FF2B5EF4-FFF2-40B4-BE49-F238E27FC236}">
                  <a16:creationId xmlns:a16="http://schemas.microsoft.com/office/drawing/2014/main" id="{0FD386A3-5A53-48BA-993E-2017170B329D}"/>
                </a:ext>
              </a:extLst>
            </p:cNvPr>
            <p:cNvSpPr>
              <a:spLocks noEditPoints="1"/>
            </p:cNvSpPr>
            <p:nvPr/>
          </p:nvSpPr>
          <p:spPr bwMode="auto">
            <a:xfrm>
              <a:off x="7436685" y="1121039"/>
              <a:ext cx="157500" cy="157500"/>
            </a:xfrm>
            <a:custGeom>
              <a:avLst/>
              <a:gdLst>
                <a:gd name="T0" fmla="*/ 99 w 196"/>
                <a:gd name="T1" fmla="*/ 0 h 196"/>
                <a:gd name="T2" fmla="*/ 0 w 196"/>
                <a:gd name="T3" fmla="*/ 196 h 196"/>
                <a:gd name="T4" fmla="*/ 196 w 196"/>
                <a:gd name="T5" fmla="*/ 196 h 196"/>
                <a:gd name="T6" fmla="*/ 99 w 196"/>
                <a:gd name="T7" fmla="*/ 0 h 196"/>
                <a:gd name="T8" fmla="*/ 108 w 196"/>
                <a:gd name="T9" fmla="*/ 173 h 196"/>
                <a:gd name="T10" fmla="*/ 87 w 196"/>
                <a:gd name="T11" fmla="*/ 173 h 196"/>
                <a:gd name="T12" fmla="*/ 87 w 196"/>
                <a:gd name="T13" fmla="*/ 151 h 196"/>
                <a:gd name="T14" fmla="*/ 108 w 196"/>
                <a:gd name="T15" fmla="*/ 151 h 196"/>
                <a:gd name="T16" fmla="*/ 108 w 196"/>
                <a:gd name="T17" fmla="*/ 173 h 196"/>
                <a:gd name="T18" fmla="*/ 87 w 196"/>
                <a:gd name="T19" fmla="*/ 66 h 196"/>
                <a:gd name="T20" fmla="*/ 108 w 196"/>
                <a:gd name="T21" fmla="*/ 66 h 196"/>
                <a:gd name="T22" fmla="*/ 108 w 196"/>
                <a:gd name="T23" fmla="*/ 130 h 196"/>
                <a:gd name="T24" fmla="*/ 87 w 196"/>
                <a:gd name="T25" fmla="*/ 130 h 196"/>
                <a:gd name="T26" fmla="*/ 87 w 196"/>
                <a:gd name="T27" fmla="*/ 6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196">
                  <a:moveTo>
                    <a:pt x="99" y="0"/>
                  </a:moveTo>
                  <a:lnTo>
                    <a:pt x="0" y="196"/>
                  </a:lnTo>
                  <a:lnTo>
                    <a:pt x="196" y="196"/>
                  </a:lnTo>
                  <a:lnTo>
                    <a:pt x="99" y="0"/>
                  </a:lnTo>
                  <a:close/>
                  <a:moveTo>
                    <a:pt x="108" y="173"/>
                  </a:moveTo>
                  <a:lnTo>
                    <a:pt x="87" y="173"/>
                  </a:lnTo>
                  <a:lnTo>
                    <a:pt x="87" y="151"/>
                  </a:lnTo>
                  <a:lnTo>
                    <a:pt x="108" y="151"/>
                  </a:lnTo>
                  <a:lnTo>
                    <a:pt x="108" y="173"/>
                  </a:lnTo>
                  <a:close/>
                  <a:moveTo>
                    <a:pt x="87" y="66"/>
                  </a:moveTo>
                  <a:lnTo>
                    <a:pt x="108" y="66"/>
                  </a:lnTo>
                  <a:lnTo>
                    <a:pt x="108" y="130"/>
                  </a:lnTo>
                  <a:lnTo>
                    <a:pt x="87" y="130"/>
                  </a:lnTo>
                  <a:lnTo>
                    <a:pt x="87" y="66"/>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1" name="Group 10">
            <a:extLst>
              <a:ext uri="{FF2B5EF4-FFF2-40B4-BE49-F238E27FC236}">
                <a16:creationId xmlns:a16="http://schemas.microsoft.com/office/drawing/2014/main" id="{DD8D3A3A-4A6A-4032-B4EF-3AF887DC79DE}"/>
              </a:ext>
            </a:extLst>
          </p:cNvPr>
          <p:cNvGrpSpPr/>
          <p:nvPr/>
        </p:nvGrpSpPr>
        <p:grpSpPr>
          <a:xfrm>
            <a:off x="8329721" y="1973966"/>
            <a:ext cx="659420" cy="603710"/>
            <a:chOff x="8513893" y="1995393"/>
            <a:chExt cx="672643" cy="615816"/>
          </a:xfrm>
        </p:grpSpPr>
        <p:grpSp>
          <p:nvGrpSpPr>
            <p:cNvPr id="2" name="Group 1">
              <a:extLst>
                <a:ext uri="{FF2B5EF4-FFF2-40B4-BE49-F238E27FC236}">
                  <a16:creationId xmlns:a16="http://schemas.microsoft.com/office/drawing/2014/main" id="{83B00553-B02F-4B61-AC3B-CD78258A15F9}"/>
                </a:ext>
              </a:extLst>
            </p:cNvPr>
            <p:cNvGrpSpPr/>
            <p:nvPr/>
          </p:nvGrpSpPr>
          <p:grpSpPr>
            <a:xfrm>
              <a:off x="8639678" y="1995393"/>
              <a:ext cx="546858" cy="539027"/>
              <a:chOff x="4245805" y="5192470"/>
              <a:chExt cx="498087" cy="490954"/>
            </a:xfrm>
            <a:solidFill>
              <a:schemeClr val="tx2"/>
            </a:solidFill>
          </p:grpSpPr>
          <p:sp>
            <p:nvSpPr>
              <p:cNvPr id="73" name="Freeform 44">
                <a:extLst>
                  <a:ext uri="{FF2B5EF4-FFF2-40B4-BE49-F238E27FC236}">
                    <a16:creationId xmlns:a16="http://schemas.microsoft.com/office/drawing/2014/main" id="{4D59163B-11C5-44EA-82F1-4F3BD5A60430}"/>
                  </a:ext>
                </a:extLst>
              </p:cNvPr>
              <p:cNvSpPr>
                <a:spLocks/>
              </p:cNvSpPr>
              <p:nvPr/>
            </p:nvSpPr>
            <p:spPr bwMode="auto">
              <a:xfrm>
                <a:off x="4245806" y="5192470"/>
                <a:ext cx="183067" cy="19971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dirty="0">
                  <a:ln w="12700">
                    <a:solidFill>
                      <a:srgbClr val="505050"/>
                    </a:solidFill>
                  </a:ln>
                  <a:solidFill>
                    <a:srgbClr val="002050"/>
                  </a:solidFill>
                  <a:latin typeface="Segoe UI"/>
                </a:endParaRPr>
              </a:p>
            </p:txBody>
          </p:sp>
          <p:sp>
            <p:nvSpPr>
              <p:cNvPr id="74" name="Freeform 45">
                <a:extLst>
                  <a:ext uri="{FF2B5EF4-FFF2-40B4-BE49-F238E27FC236}">
                    <a16:creationId xmlns:a16="http://schemas.microsoft.com/office/drawing/2014/main" id="{08C8A53A-8A2F-4755-AEB3-EA76FB03BE52}"/>
                  </a:ext>
                </a:extLst>
              </p:cNvPr>
              <p:cNvSpPr>
                <a:spLocks/>
              </p:cNvSpPr>
              <p:nvPr/>
            </p:nvSpPr>
            <p:spPr bwMode="auto">
              <a:xfrm>
                <a:off x="4245807" y="5425465"/>
                <a:ext cx="183067" cy="99855"/>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solidFill>
                <a:srgbClr val="FFFFFF"/>
              </a:solid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ln w="12700">
                    <a:solidFill>
                      <a:srgbClr val="505050"/>
                    </a:solidFill>
                  </a:ln>
                  <a:solidFill>
                    <a:srgbClr val="002050"/>
                  </a:solidFill>
                  <a:latin typeface="Segoe UI"/>
                </a:endParaRPr>
              </a:p>
            </p:txBody>
          </p:sp>
          <p:sp>
            <p:nvSpPr>
              <p:cNvPr id="75" name="Freeform 46">
                <a:extLst>
                  <a:ext uri="{FF2B5EF4-FFF2-40B4-BE49-F238E27FC236}">
                    <a16:creationId xmlns:a16="http://schemas.microsoft.com/office/drawing/2014/main" id="{6197AF4D-FBAB-442E-9B83-F60519611922}"/>
                  </a:ext>
                </a:extLst>
              </p:cNvPr>
              <p:cNvSpPr>
                <a:spLocks/>
              </p:cNvSpPr>
              <p:nvPr/>
            </p:nvSpPr>
            <p:spPr bwMode="auto">
              <a:xfrm>
                <a:off x="4462157" y="5192470"/>
                <a:ext cx="281734" cy="33285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solidFill>
                <a:srgbClr val="FFFFFF"/>
              </a:solid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ln w="12700">
                    <a:solidFill>
                      <a:srgbClr val="505050"/>
                    </a:solidFill>
                  </a:ln>
                  <a:solidFill>
                    <a:srgbClr val="002050"/>
                  </a:solidFill>
                  <a:latin typeface="Segoe UI"/>
                </a:endParaRPr>
              </a:p>
            </p:txBody>
          </p:sp>
          <p:sp>
            <p:nvSpPr>
              <p:cNvPr id="76" name="Freeform 47">
                <a:extLst>
                  <a:ext uri="{FF2B5EF4-FFF2-40B4-BE49-F238E27FC236}">
                    <a16:creationId xmlns:a16="http://schemas.microsoft.com/office/drawing/2014/main" id="{D052DC10-FDA2-4D44-9739-7D9F2C53DA4A}"/>
                  </a:ext>
                </a:extLst>
              </p:cNvPr>
              <p:cNvSpPr>
                <a:spLocks/>
              </p:cNvSpPr>
              <p:nvPr/>
            </p:nvSpPr>
            <p:spPr bwMode="auto">
              <a:xfrm>
                <a:off x="4245805" y="5564548"/>
                <a:ext cx="498087" cy="118876"/>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dirty="0">
                  <a:ln w="12700">
                    <a:solidFill>
                      <a:srgbClr val="505050"/>
                    </a:solidFill>
                  </a:ln>
                  <a:solidFill>
                    <a:srgbClr val="002050"/>
                  </a:solidFill>
                  <a:latin typeface="Segoe UI"/>
                </a:endParaRPr>
              </a:p>
            </p:txBody>
          </p:sp>
        </p:grpSp>
        <p:grpSp>
          <p:nvGrpSpPr>
            <p:cNvPr id="9" name="Group 8">
              <a:extLst>
                <a:ext uri="{FF2B5EF4-FFF2-40B4-BE49-F238E27FC236}">
                  <a16:creationId xmlns:a16="http://schemas.microsoft.com/office/drawing/2014/main" id="{B2186343-3C70-47C0-864C-23C919F8CB49}"/>
                </a:ext>
              </a:extLst>
            </p:cNvPr>
            <p:cNvGrpSpPr/>
            <p:nvPr/>
          </p:nvGrpSpPr>
          <p:grpSpPr>
            <a:xfrm>
              <a:off x="8513893" y="2299222"/>
              <a:ext cx="311987" cy="311987"/>
              <a:chOff x="8482387" y="2409583"/>
              <a:chExt cx="284163" cy="284163"/>
            </a:xfrm>
          </p:grpSpPr>
          <p:sp>
            <p:nvSpPr>
              <p:cNvPr id="78" name="Freeform 163">
                <a:extLst>
                  <a:ext uri="{FF2B5EF4-FFF2-40B4-BE49-F238E27FC236}">
                    <a16:creationId xmlns:a16="http://schemas.microsoft.com/office/drawing/2014/main" id="{8A408CDD-21E7-42ED-B390-FC9552DCE548}"/>
                  </a:ext>
                </a:extLst>
              </p:cNvPr>
              <p:cNvSpPr>
                <a:spLocks/>
              </p:cNvSpPr>
              <p:nvPr/>
            </p:nvSpPr>
            <p:spPr bwMode="auto">
              <a:xfrm>
                <a:off x="8482387" y="2409583"/>
                <a:ext cx="284163" cy="284163"/>
              </a:xfrm>
              <a:custGeom>
                <a:avLst/>
                <a:gdLst>
                  <a:gd name="T0" fmla="*/ 25 w 76"/>
                  <a:gd name="T1" fmla="*/ 76 h 76"/>
                  <a:gd name="T2" fmla="*/ 21 w 76"/>
                  <a:gd name="T3" fmla="*/ 74 h 76"/>
                  <a:gd name="T4" fmla="*/ 2 w 76"/>
                  <a:gd name="T5" fmla="*/ 55 h 76"/>
                  <a:gd name="T6" fmla="*/ 0 w 76"/>
                  <a:gd name="T7" fmla="*/ 51 h 76"/>
                  <a:gd name="T8" fmla="*/ 0 w 76"/>
                  <a:gd name="T9" fmla="*/ 25 h 76"/>
                  <a:gd name="T10" fmla="*/ 2 w 76"/>
                  <a:gd name="T11" fmla="*/ 21 h 76"/>
                  <a:gd name="T12" fmla="*/ 21 w 76"/>
                  <a:gd name="T13" fmla="*/ 2 h 76"/>
                  <a:gd name="T14" fmla="*/ 25 w 76"/>
                  <a:gd name="T15" fmla="*/ 0 h 76"/>
                  <a:gd name="T16" fmla="*/ 51 w 76"/>
                  <a:gd name="T17" fmla="*/ 0 h 76"/>
                  <a:gd name="T18" fmla="*/ 55 w 76"/>
                  <a:gd name="T19" fmla="*/ 2 h 76"/>
                  <a:gd name="T20" fmla="*/ 74 w 76"/>
                  <a:gd name="T21" fmla="*/ 21 h 76"/>
                  <a:gd name="T22" fmla="*/ 76 w 76"/>
                  <a:gd name="T23" fmla="*/ 25 h 76"/>
                  <a:gd name="T24" fmla="*/ 76 w 76"/>
                  <a:gd name="T25" fmla="*/ 51 h 76"/>
                  <a:gd name="T26" fmla="*/ 74 w 76"/>
                  <a:gd name="T27" fmla="*/ 55 h 76"/>
                  <a:gd name="T28" fmla="*/ 55 w 76"/>
                  <a:gd name="T29" fmla="*/ 74 h 76"/>
                  <a:gd name="T30" fmla="*/ 51 w 76"/>
                  <a:gd name="T31" fmla="*/ 76 h 76"/>
                  <a:gd name="T32" fmla="*/ 25 w 76"/>
                  <a:gd name="T3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6">
                    <a:moveTo>
                      <a:pt x="25" y="76"/>
                    </a:moveTo>
                    <a:cubicBezTo>
                      <a:pt x="23" y="76"/>
                      <a:pt x="21" y="75"/>
                      <a:pt x="21" y="74"/>
                    </a:cubicBezTo>
                    <a:cubicBezTo>
                      <a:pt x="2" y="55"/>
                      <a:pt x="2" y="55"/>
                      <a:pt x="2" y="55"/>
                    </a:cubicBezTo>
                    <a:cubicBezTo>
                      <a:pt x="1" y="54"/>
                      <a:pt x="0" y="53"/>
                      <a:pt x="0" y="51"/>
                    </a:cubicBezTo>
                    <a:cubicBezTo>
                      <a:pt x="0" y="25"/>
                      <a:pt x="0" y="25"/>
                      <a:pt x="0" y="25"/>
                    </a:cubicBezTo>
                    <a:cubicBezTo>
                      <a:pt x="0" y="23"/>
                      <a:pt x="1" y="21"/>
                      <a:pt x="2" y="21"/>
                    </a:cubicBezTo>
                    <a:cubicBezTo>
                      <a:pt x="21" y="2"/>
                      <a:pt x="21" y="2"/>
                      <a:pt x="21" y="2"/>
                    </a:cubicBezTo>
                    <a:cubicBezTo>
                      <a:pt x="21" y="1"/>
                      <a:pt x="23" y="0"/>
                      <a:pt x="25" y="0"/>
                    </a:cubicBezTo>
                    <a:cubicBezTo>
                      <a:pt x="51" y="0"/>
                      <a:pt x="51" y="0"/>
                      <a:pt x="51" y="0"/>
                    </a:cubicBezTo>
                    <a:cubicBezTo>
                      <a:pt x="53" y="0"/>
                      <a:pt x="54" y="1"/>
                      <a:pt x="55" y="2"/>
                    </a:cubicBezTo>
                    <a:cubicBezTo>
                      <a:pt x="74" y="21"/>
                      <a:pt x="74" y="21"/>
                      <a:pt x="74" y="21"/>
                    </a:cubicBezTo>
                    <a:cubicBezTo>
                      <a:pt x="75" y="21"/>
                      <a:pt x="76" y="23"/>
                      <a:pt x="76" y="25"/>
                    </a:cubicBezTo>
                    <a:cubicBezTo>
                      <a:pt x="76" y="51"/>
                      <a:pt x="76" y="51"/>
                      <a:pt x="76" y="51"/>
                    </a:cubicBezTo>
                    <a:cubicBezTo>
                      <a:pt x="76" y="53"/>
                      <a:pt x="75" y="54"/>
                      <a:pt x="74" y="55"/>
                    </a:cubicBezTo>
                    <a:cubicBezTo>
                      <a:pt x="55" y="74"/>
                      <a:pt x="55" y="74"/>
                      <a:pt x="55" y="74"/>
                    </a:cubicBezTo>
                    <a:cubicBezTo>
                      <a:pt x="54" y="75"/>
                      <a:pt x="53" y="76"/>
                      <a:pt x="51" y="76"/>
                    </a:cubicBezTo>
                    <a:lnTo>
                      <a:pt x="25" y="76"/>
                    </a:lnTo>
                    <a:close/>
                  </a:path>
                </a:pathLst>
              </a:custGeom>
              <a:solidFill>
                <a:schemeClr val="bg1"/>
              </a:solid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nvGrpSpPr>
              <p:cNvPr id="6" name="Group 5">
                <a:extLst>
                  <a:ext uri="{FF2B5EF4-FFF2-40B4-BE49-F238E27FC236}">
                    <a16:creationId xmlns:a16="http://schemas.microsoft.com/office/drawing/2014/main" id="{B06D2B73-57B5-4ECF-8799-3AB899FE6A11}"/>
                  </a:ext>
                </a:extLst>
              </p:cNvPr>
              <p:cNvGrpSpPr/>
              <p:nvPr/>
            </p:nvGrpSpPr>
            <p:grpSpPr>
              <a:xfrm>
                <a:off x="8564718" y="2499728"/>
                <a:ext cx="121863" cy="121863"/>
                <a:chOff x="8545887" y="2473083"/>
                <a:chExt cx="157163" cy="157163"/>
              </a:xfrm>
            </p:grpSpPr>
            <p:sp>
              <p:nvSpPr>
                <p:cNvPr id="79" name="Line 227">
                  <a:extLst>
                    <a:ext uri="{FF2B5EF4-FFF2-40B4-BE49-F238E27FC236}">
                      <a16:creationId xmlns:a16="http://schemas.microsoft.com/office/drawing/2014/main" id="{18396A6E-898A-4F51-B632-2970E2561160}"/>
                    </a:ext>
                  </a:extLst>
                </p:cNvPr>
                <p:cNvSpPr>
                  <a:spLocks noChangeShapeType="1"/>
                </p:cNvSpPr>
                <p:nvPr/>
              </p:nvSpPr>
              <p:spPr bwMode="auto">
                <a:xfrm>
                  <a:off x="8545887" y="2473083"/>
                  <a:ext cx="157163" cy="157163"/>
                </a:xfrm>
                <a:prstGeom prst="line">
                  <a:avLst/>
                </a:prstGeom>
                <a:solidFill>
                  <a:schemeClr val="bg1"/>
                </a:solid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80" name="Line 228">
                  <a:extLst>
                    <a:ext uri="{FF2B5EF4-FFF2-40B4-BE49-F238E27FC236}">
                      <a16:creationId xmlns:a16="http://schemas.microsoft.com/office/drawing/2014/main" id="{2408CC70-C6D8-4D55-9060-AC944DCC2D9C}"/>
                    </a:ext>
                  </a:extLst>
                </p:cNvPr>
                <p:cNvSpPr>
                  <a:spLocks noChangeShapeType="1"/>
                </p:cNvSpPr>
                <p:nvPr/>
              </p:nvSpPr>
              <p:spPr bwMode="auto">
                <a:xfrm flipV="1">
                  <a:off x="8545887" y="2473083"/>
                  <a:ext cx="157163" cy="157163"/>
                </a:xfrm>
                <a:prstGeom prst="line">
                  <a:avLst/>
                </a:prstGeom>
                <a:solidFill>
                  <a:schemeClr val="bg1"/>
                </a:solid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spTree>
    <p:extLst>
      <p:ext uri="{BB962C8B-B14F-4D97-AF65-F5344CB8AC3E}">
        <p14:creationId xmlns:p14="http://schemas.microsoft.com/office/powerpoint/2010/main" val="3261552381"/>
      </p:ext>
    </p:extLst>
  </p:cSld>
  <p:clrMapOvr>
    <a:masterClrMapping/>
  </p:clrMapOvr>
  <p:transition spd="med">
    <p:fade/>
  </p:transition>
</p:sld>
</file>

<file path=ppt/theme/theme1.xml><?xml version="1.0" encoding="utf-8"?>
<a:theme xmlns:a="http://schemas.openxmlformats.org/drawingml/2006/main" name="Office 365 PPT Template - 2017">
  <a:themeElements>
    <a:clrScheme name="Custom 1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Tech Series Template (FY18)" id="{D7217DA7-A70B-4B4A-8612-794812B868B3}" vid="{1B1C2B31-39D6-4664-B3C8-E50279ADA200}"/>
    </a:ext>
  </a:extLst>
</a:theme>
</file>

<file path=ppt/theme/theme2.xml><?xml version="1.0" encoding="utf-8"?>
<a:theme xmlns:a="http://schemas.openxmlformats.org/drawingml/2006/main" name="4_Office 365 PPT Template - 2017">
  <a:themeElements>
    <a:clrScheme name="Custom 1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CA572CC67F114CA5AEF64B090758F2" ma:contentTypeVersion="2" ma:contentTypeDescription="Create a new document." ma:contentTypeScope="" ma:versionID="50d8eaf3534a23ed6337cd24acdb24a6">
  <xsd:schema xmlns:xsd="http://www.w3.org/2001/XMLSchema" xmlns:xs="http://www.w3.org/2001/XMLSchema" xmlns:p="http://schemas.microsoft.com/office/2006/metadata/properties" xmlns:ns2="d811dce1-d4f3-4e38-84dc-56edd8ce9236" targetNamespace="http://schemas.microsoft.com/office/2006/metadata/properties" ma:root="true" ma:fieldsID="63f5f3b1bb294015a0ded8b462ab11f1" ns2:_="">
    <xsd:import namespace="d811dce1-d4f3-4e38-84dc-56edd8ce923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11dce1-d4f3-4e38-84dc-56edd8ce92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CB992A-B56E-4B99-95BD-91A9180AE9FC}">
  <ds:schemaRefs>
    <ds:schemaRef ds:uri="34163098-a304-4b1c-9587-654d1b6690c7"/>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cd24d190-86c3-497c-aed1-da813714b400"/>
    <ds:schemaRef ds:uri="http://www.w3.org/XML/1998/namespace"/>
    <ds:schemaRef ds:uri="http://purl.org/dc/dcmitype/"/>
  </ds:schemaRefs>
</ds:datastoreItem>
</file>

<file path=customXml/itemProps2.xml><?xml version="1.0" encoding="utf-8"?>
<ds:datastoreItem xmlns:ds="http://schemas.openxmlformats.org/officeDocument/2006/customXml" ds:itemID="{3788F6C6-2770-442D-A85C-BB7304E9523A}">
  <ds:schemaRefs>
    <ds:schemaRef ds:uri="http://schemas.microsoft.com/sharepoint/v3/contenttype/forms"/>
  </ds:schemaRefs>
</ds:datastoreItem>
</file>

<file path=customXml/itemProps3.xml><?xml version="1.0" encoding="utf-8"?>
<ds:datastoreItem xmlns:ds="http://schemas.openxmlformats.org/officeDocument/2006/customXml" ds:itemID="{B5AE89BE-4AD8-486B-A7B9-8B1E950838BD}"/>
</file>

<file path=docProps/app.xml><?xml version="1.0" encoding="utf-8"?>
<Properties xmlns="http://schemas.openxmlformats.org/officeDocument/2006/extended-properties" xmlns:vt="http://schemas.openxmlformats.org/officeDocument/2006/docPropsVTypes">
  <TotalTime>2111</TotalTime>
  <Words>3666</Words>
  <Application>Microsoft Office PowerPoint</Application>
  <PresentationFormat>Widescreen</PresentationFormat>
  <Paragraphs>488</Paragraphs>
  <Slides>44</Slides>
  <Notes>35</Notes>
  <HiddenSlides>0</HiddenSlides>
  <MMClips>1</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0</vt:i4>
      </vt:variant>
      <vt:variant>
        <vt:lpstr>Slide Titles</vt:lpstr>
      </vt:variant>
      <vt:variant>
        <vt:i4>44</vt:i4>
      </vt:variant>
    </vt:vector>
  </HeadingPairs>
  <TitlesOfParts>
    <vt:vector size="53" baseType="lpstr">
      <vt:lpstr>Arial</vt:lpstr>
      <vt:lpstr>Calibri</vt:lpstr>
      <vt:lpstr>Segoe UI</vt:lpstr>
      <vt:lpstr>Segoe UI Light</vt:lpstr>
      <vt:lpstr>Segoe UI Semibold</vt:lpstr>
      <vt:lpstr>Segoe UI Semilight</vt:lpstr>
      <vt:lpstr>Wingdings</vt:lpstr>
      <vt:lpstr>Office 365 PPT Template - 2017</vt:lpstr>
      <vt:lpstr>4_Office 365 PPT Template - 2017</vt:lpstr>
      <vt:lpstr> Device Security Scenarios Part 1: Identity and Device management using Azure Active Directory &amp; Windows Hello </vt:lpstr>
      <vt:lpstr>Agenda</vt:lpstr>
      <vt:lpstr>User Identity Management Protection</vt:lpstr>
      <vt:lpstr>Staying Secure with Windows 10</vt:lpstr>
      <vt:lpstr>How do we enable productivity without compromising security?</vt:lpstr>
      <vt:lpstr>How do we enable productivity without compromising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Identity-driven security</vt:lpstr>
      <vt:lpstr>PowerPoint Presentation</vt:lpstr>
      <vt:lpstr>PowerPoint Presentation</vt:lpstr>
      <vt:lpstr>PowerPoint Presentation</vt:lpstr>
      <vt:lpstr>Azure Multi-Factor Authentication: How it works</vt:lpstr>
      <vt:lpstr>Authentication with Azure Active Directory Connect</vt:lpstr>
      <vt:lpstr>PowerPoint Presentation</vt:lpstr>
      <vt:lpstr>PowerPoint Presentation</vt:lpstr>
      <vt:lpstr>Benefits: Privileged Identity Management</vt:lpstr>
      <vt:lpstr>PowerPoint Presentation</vt:lpstr>
      <vt:lpstr>PowerPoint Presentation</vt:lpstr>
      <vt:lpstr>PowerPoint Presentation</vt:lpstr>
      <vt:lpstr>PowerPoint Presentation</vt:lpstr>
      <vt:lpstr>PowerPoint Presentation</vt:lpstr>
      <vt:lpstr>Platform Integrity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Scenarios</dc:title>
  <dc:creator>Steve Adams (pro•duhk•tiv)</dc:creator>
  <cp:lastModifiedBy>Arturo Hamilton</cp:lastModifiedBy>
  <cp:revision>36</cp:revision>
  <dcterms:modified xsi:type="dcterms:W3CDTF">2018-11-28T06:00:07Z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0x010100CECA572CC67F114CA5AEF64B090758F2</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Ref">
    <vt:lpwstr>https://api.informationprotection.azure.com/api/511ce6e0-0e57-4c9f-acd1-4154a6b4c914</vt:lpwstr>
  </property>
  <property fmtid="{D5CDD505-2E9C-101B-9397-08002B2CF9AE}" pid="6" name="MSIP_Label_75212135-9234-47a0-a836-df5f1b370b97_Owner">
    <vt:lpwstr>artur@AHAMILTON-DELL7</vt:lpwstr>
  </property>
  <property fmtid="{D5CDD505-2E9C-101B-9397-08002B2CF9AE}" pid="7" name="MSIP_Label_75212135-9234-47a0-a836-df5f1b370b97_SetDate">
    <vt:lpwstr>2018-01-30T08:43:39.2725697+00:00</vt:lpwstr>
  </property>
  <property fmtid="{D5CDD505-2E9C-101B-9397-08002B2CF9AE}" pid="8" name="MSIP_Label_75212135-9234-47a0-a836-df5f1b370b97_Name">
    <vt:lpwstr>Public</vt:lpwstr>
  </property>
  <property fmtid="{D5CDD505-2E9C-101B-9397-08002B2CF9AE}" pid="9" name="MSIP_Label_75212135-9234-47a0-a836-df5f1b370b97_Application">
    <vt:lpwstr>Microsoft Azure Information Protection</vt:lpwstr>
  </property>
  <property fmtid="{D5CDD505-2E9C-101B-9397-08002B2CF9AE}" pid="10" name="MSIP_Label_75212135-9234-47a0-a836-df5f1b370b97_Extended_MSFT_Method">
    <vt:lpwstr>Automatic</vt:lpwstr>
  </property>
  <property fmtid="{D5CDD505-2E9C-101B-9397-08002B2CF9AE}" pid="11" name="Sensitivity">
    <vt:lpwstr>Public</vt:lpwstr>
  </property>
</Properties>
</file>